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vml" ContentType="application/vnd.openxmlformats-officedocument.vmlDrawing"/>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3.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4.xml" ContentType="application/vnd.openxmlformats-officedocument.theme+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5.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6.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7.xml" ContentType="application/vnd.openxmlformats-officedocument.theme+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theme/theme8.xml" ContentType="application/vnd.openxmlformats-officedocument.theme+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5101" r:id="rId1"/>
    <p:sldMasterId id="2147487625" r:id="rId2"/>
    <p:sldMasterId id="2147487638" r:id="rId3"/>
    <p:sldMasterId id="2147487651" r:id="rId4"/>
    <p:sldMasterId id="2147487664" r:id="rId5"/>
    <p:sldMasterId id="2147487677" r:id="rId6"/>
    <p:sldMasterId id="2147487690" r:id="rId7"/>
    <p:sldMasterId id="2147487703" r:id="rId8"/>
    <p:sldMasterId id="2147487715" r:id="rId9"/>
  </p:sldMasterIdLst>
  <p:notesMasterIdLst>
    <p:notesMasterId r:id="rId166"/>
  </p:notesMasterIdLst>
  <p:handoutMasterIdLst>
    <p:handoutMasterId r:id="rId167"/>
  </p:handoutMasterIdLst>
  <p:sldIdLst>
    <p:sldId id="1543" r:id="rId10"/>
    <p:sldId id="1544" r:id="rId11"/>
    <p:sldId id="1545" r:id="rId12"/>
    <p:sldId id="1546" r:id="rId13"/>
    <p:sldId id="1547" r:id="rId14"/>
    <p:sldId id="1653" r:id="rId15"/>
    <p:sldId id="1548" r:id="rId16"/>
    <p:sldId id="1549" r:id="rId17"/>
    <p:sldId id="1550" r:id="rId18"/>
    <p:sldId id="1551" r:id="rId19"/>
    <p:sldId id="1552" r:id="rId20"/>
    <p:sldId id="1553" r:id="rId21"/>
    <p:sldId id="1527" r:id="rId22"/>
    <p:sldId id="1532" r:id="rId23"/>
    <p:sldId id="1533" r:id="rId24"/>
    <p:sldId id="1534" r:id="rId25"/>
    <p:sldId id="1535" r:id="rId26"/>
    <p:sldId id="1536" r:id="rId27"/>
    <p:sldId id="1537" r:id="rId28"/>
    <p:sldId id="1538" r:id="rId29"/>
    <p:sldId id="1539" r:id="rId30"/>
    <p:sldId id="1540" r:id="rId31"/>
    <p:sldId id="1541" r:id="rId32"/>
    <p:sldId id="1542" r:id="rId33"/>
    <p:sldId id="1528" r:id="rId34"/>
    <p:sldId id="1529" r:id="rId35"/>
    <p:sldId id="1530" r:id="rId36"/>
    <p:sldId id="1197" r:id="rId37"/>
    <p:sldId id="1461" r:id="rId38"/>
    <p:sldId id="1462" r:id="rId39"/>
    <p:sldId id="1507" r:id="rId40"/>
    <p:sldId id="1508" r:id="rId41"/>
    <p:sldId id="1456" r:id="rId42"/>
    <p:sldId id="1457" r:id="rId43"/>
    <p:sldId id="1466" r:id="rId44"/>
    <p:sldId id="1467" r:id="rId45"/>
    <p:sldId id="1472" r:id="rId46"/>
    <p:sldId id="1470" r:id="rId47"/>
    <p:sldId id="1510" r:id="rId48"/>
    <p:sldId id="1555" r:id="rId49"/>
    <p:sldId id="1556" r:id="rId50"/>
    <p:sldId id="1557" r:id="rId51"/>
    <p:sldId id="1558" r:id="rId52"/>
    <p:sldId id="1559" r:id="rId53"/>
    <p:sldId id="1560" r:id="rId54"/>
    <p:sldId id="1561" r:id="rId55"/>
    <p:sldId id="1562" r:id="rId56"/>
    <p:sldId id="1563" r:id="rId57"/>
    <p:sldId id="1564" r:id="rId58"/>
    <p:sldId id="1565" r:id="rId59"/>
    <p:sldId id="1566" r:id="rId60"/>
    <p:sldId id="1567" r:id="rId61"/>
    <p:sldId id="1568" r:id="rId62"/>
    <p:sldId id="1612" r:id="rId63"/>
    <p:sldId id="1569" r:id="rId64"/>
    <p:sldId id="1570" r:id="rId65"/>
    <p:sldId id="1571" r:id="rId66"/>
    <p:sldId id="1512" r:id="rId67"/>
    <p:sldId id="1392" r:id="rId68"/>
    <p:sldId id="1397" r:id="rId69"/>
    <p:sldId id="1325" r:id="rId70"/>
    <p:sldId id="1393" r:id="rId71"/>
    <p:sldId id="1328" r:id="rId72"/>
    <p:sldId id="1394" r:id="rId73"/>
    <p:sldId id="1361" r:id="rId74"/>
    <p:sldId id="1107" r:id="rId75"/>
    <p:sldId id="1518" r:id="rId76"/>
    <p:sldId id="1519" r:id="rId77"/>
    <p:sldId id="1520" r:id="rId78"/>
    <p:sldId id="1521" r:id="rId79"/>
    <p:sldId id="1522" r:id="rId80"/>
    <p:sldId id="1523" r:id="rId81"/>
    <p:sldId id="1524" r:id="rId82"/>
    <p:sldId id="1525" r:id="rId83"/>
    <p:sldId id="1526" r:id="rId84"/>
    <p:sldId id="1145" r:id="rId85"/>
    <p:sldId id="1147" r:id="rId86"/>
    <p:sldId id="1146" r:id="rId87"/>
    <p:sldId id="1474" r:id="rId88"/>
    <p:sldId id="1148" r:id="rId89"/>
    <p:sldId id="1531" r:id="rId90"/>
    <p:sldId id="1149" r:id="rId91"/>
    <p:sldId id="1150" r:id="rId92"/>
    <p:sldId id="1152" r:id="rId93"/>
    <p:sldId id="1362" r:id="rId94"/>
    <p:sldId id="1365" r:id="rId95"/>
    <p:sldId id="1366" r:id="rId96"/>
    <p:sldId id="1367" r:id="rId97"/>
    <p:sldId id="1517" r:id="rId98"/>
    <p:sldId id="1368" r:id="rId99"/>
    <p:sldId id="1370" r:id="rId100"/>
    <p:sldId id="1371" r:id="rId101"/>
    <p:sldId id="1398" r:id="rId102"/>
    <p:sldId id="1399" r:id="rId103"/>
    <p:sldId id="1400" r:id="rId104"/>
    <p:sldId id="1401" r:id="rId105"/>
    <p:sldId id="1613" r:id="rId106"/>
    <p:sldId id="1614" r:id="rId107"/>
    <p:sldId id="1615" r:id="rId108"/>
    <p:sldId id="1616" r:id="rId109"/>
    <p:sldId id="1617" r:id="rId110"/>
    <p:sldId id="1618" r:id="rId111"/>
    <p:sldId id="1619" r:id="rId112"/>
    <p:sldId id="1620" r:id="rId113"/>
    <p:sldId id="1621" r:id="rId114"/>
    <p:sldId id="1622" r:id="rId115"/>
    <p:sldId id="1623" r:id="rId116"/>
    <p:sldId id="1624" r:id="rId117"/>
    <p:sldId id="1625" r:id="rId118"/>
    <p:sldId id="1626" r:id="rId119"/>
    <p:sldId id="1627" r:id="rId120"/>
    <p:sldId id="1628" r:id="rId121"/>
    <p:sldId id="1629" r:id="rId122"/>
    <p:sldId id="1630" r:id="rId123"/>
    <p:sldId id="1631" r:id="rId124"/>
    <p:sldId id="1632" r:id="rId125"/>
    <p:sldId id="1633" r:id="rId126"/>
    <p:sldId id="1634" r:id="rId127"/>
    <p:sldId id="1635" r:id="rId128"/>
    <p:sldId id="1636" r:id="rId129"/>
    <p:sldId id="1637" r:id="rId130"/>
    <p:sldId id="1638" r:id="rId131"/>
    <p:sldId id="1639" r:id="rId132"/>
    <p:sldId id="1640" r:id="rId133"/>
    <p:sldId id="1641" r:id="rId134"/>
    <p:sldId id="1642" r:id="rId135"/>
    <p:sldId id="1643" r:id="rId136"/>
    <p:sldId id="1644" r:id="rId137"/>
    <p:sldId id="1645" r:id="rId138"/>
    <p:sldId id="1646" r:id="rId139"/>
    <p:sldId id="1647" r:id="rId140"/>
    <p:sldId id="1648" r:id="rId141"/>
    <p:sldId id="1649" r:id="rId142"/>
    <p:sldId id="1650" r:id="rId143"/>
    <p:sldId id="1651" r:id="rId144"/>
    <p:sldId id="1652" r:id="rId145"/>
    <p:sldId id="1346" r:id="rId146"/>
    <p:sldId id="1347" r:id="rId147"/>
    <p:sldId id="1348" r:id="rId148"/>
    <p:sldId id="1349" r:id="rId149"/>
    <p:sldId id="1350" r:id="rId150"/>
    <p:sldId id="1351" r:id="rId151"/>
    <p:sldId id="1352" r:id="rId152"/>
    <p:sldId id="1355" r:id="rId153"/>
    <p:sldId id="1356" r:id="rId154"/>
    <p:sldId id="1480" r:id="rId155"/>
    <p:sldId id="1477" r:id="rId156"/>
    <p:sldId id="1478" r:id="rId157"/>
    <p:sldId id="1481" r:id="rId158"/>
    <p:sldId id="1483" r:id="rId159"/>
    <p:sldId id="1484" r:id="rId160"/>
    <p:sldId id="1486" r:id="rId161"/>
    <p:sldId id="1495" r:id="rId162"/>
    <p:sldId id="1500" r:id="rId163"/>
    <p:sldId id="1488" r:id="rId164"/>
    <p:sldId id="1490" r:id="rId165"/>
  </p:sldIdLst>
  <p:sldSz cx="9144000" cy="6858000" type="screen4x3"/>
  <p:notesSz cx="6858000" cy="9144000"/>
  <p:defaultTextStyle>
    <a:defPPr>
      <a:defRPr lang="zh-CN"/>
    </a:defPPr>
    <a:lvl1pPr algn="l" rtl="0" eaLnBrk="0" fontAlgn="base" hangingPunct="0">
      <a:spcBef>
        <a:spcPct val="0"/>
      </a:spcBef>
      <a:spcAft>
        <a:spcPct val="0"/>
      </a:spcAft>
      <a:defRPr kern="1200">
        <a:solidFill>
          <a:schemeClr val="tx1"/>
        </a:solidFill>
        <a:latin typeface="Lucida Sans Unicode" panose="020B0602030504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Lucida Sans Unicode" panose="020B0602030504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Lucida Sans Unicode" panose="020B0602030504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Lucida Sans Unicode" panose="020B0602030504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Lucida Sans Unicode" panose="020B0602030504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Lucida Sans Unicode" panose="020B0602030504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Lucida Sans Unicode" panose="020B0602030504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Lucida Sans Unicode" panose="020B0602030504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Lucida Sans Unicode" panose="020B0602030504020204" pitchFamily="34" charset="0"/>
        <a:ea typeface="宋体" panose="02010600030101010101" pitchFamily="2" charset="-122"/>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 uri="{2D200454-40CA-4A62-9FC3-DE9A4176ACB9}">
      <p15:notesGuideLst xmlns:p15="http://schemas.microsoft.com/office/powerpoint/2012/main" xmlns="">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9900FF"/>
    <a:srgbClr val="3333CC"/>
    <a:srgbClr val="3333FF"/>
    <a:srgbClr val="66FF99"/>
    <a:srgbClr val="800000"/>
    <a:srgbClr val="FFFFFF"/>
    <a:srgbClr val="CCFFCC"/>
    <a:srgbClr val="0099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8A107856-5554-42FB-B03E-39F5DBC370BA}" styleName="中度样式 4 - 强调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C89EF96-8CEA-46FF-86C4-4CE0E7609802}" styleName="浅色样式 3 - 强调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727" autoAdjust="0"/>
    <p:restoredTop sz="73573" autoAdjust="0"/>
  </p:normalViewPr>
  <p:slideViewPr>
    <p:cSldViewPr>
      <p:cViewPr varScale="1">
        <p:scale>
          <a:sx n="63" d="100"/>
          <a:sy n="63" d="100"/>
        </p:scale>
        <p:origin x="-1987" y="-77"/>
      </p:cViewPr>
      <p:guideLst>
        <p:guide orient="horz" pos="2160"/>
        <p:guide pos="2880"/>
      </p:guideLst>
    </p:cSldViewPr>
  </p:slideViewPr>
  <p:outlineViewPr>
    <p:cViewPr>
      <p:scale>
        <a:sx n="33" d="100"/>
        <a:sy n="33" d="100"/>
      </p:scale>
      <p:origin x="0" y="-15051"/>
    </p:cViewPr>
  </p:outlineViewPr>
  <p:notesTextViewPr>
    <p:cViewPr>
      <p:scale>
        <a:sx n="100" d="100"/>
        <a:sy n="100" d="100"/>
      </p:scale>
      <p:origin x="0" y="0"/>
    </p:cViewPr>
  </p:notesTextViewPr>
  <p:sorterViewPr>
    <p:cViewPr>
      <p:scale>
        <a:sx n="100" d="100"/>
        <a:sy n="100" d="100"/>
      </p:scale>
      <p:origin x="0" y="2604"/>
    </p:cViewPr>
  </p:sorterViewPr>
  <p:notesViewPr>
    <p:cSldViewPr>
      <p:cViewPr varScale="1">
        <p:scale>
          <a:sx n="73" d="100"/>
          <a:sy n="73" d="100"/>
        </p:scale>
        <p:origin x="2720" y="5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08.xml"/><Relationship Id="rId21" Type="http://schemas.openxmlformats.org/officeDocument/2006/relationships/slide" Target="slides/slide12.xml"/><Relationship Id="rId42" Type="http://schemas.openxmlformats.org/officeDocument/2006/relationships/slide" Target="slides/slide33.xml"/><Relationship Id="rId63" Type="http://schemas.openxmlformats.org/officeDocument/2006/relationships/slide" Target="slides/slide54.xml"/><Relationship Id="rId84" Type="http://schemas.openxmlformats.org/officeDocument/2006/relationships/slide" Target="slides/slide75.xml"/><Relationship Id="rId138" Type="http://schemas.openxmlformats.org/officeDocument/2006/relationships/slide" Target="slides/slide129.xml"/><Relationship Id="rId159" Type="http://schemas.openxmlformats.org/officeDocument/2006/relationships/slide" Target="slides/slide150.xml"/><Relationship Id="rId170" Type="http://schemas.openxmlformats.org/officeDocument/2006/relationships/theme" Target="theme/theme1.xml"/><Relationship Id="rId107" Type="http://schemas.openxmlformats.org/officeDocument/2006/relationships/slide" Target="slides/slide98.xml"/><Relationship Id="rId11" Type="http://schemas.openxmlformats.org/officeDocument/2006/relationships/slide" Target="slides/slide2.xml"/><Relationship Id="rId32" Type="http://schemas.openxmlformats.org/officeDocument/2006/relationships/slide" Target="slides/slide23.xml"/><Relationship Id="rId53" Type="http://schemas.openxmlformats.org/officeDocument/2006/relationships/slide" Target="slides/slide44.xml"/><Relationship Id="rId74" Type="http://schemas.openxmlformats.org/officeDocument/2006/relationships/slide" Target="slides/slide65.xml"/><Relationship Id="rId128" Type="http://schemas.openxmlformats.org/officeDocument/2006/relationships/slide" Target="slides/slide119.xml"/><Relationship Id="rId149" Type="http://schemas.openxmlformats.org/officeDocument/2006/relationships/slide" Target="slides/slide140.xml"/><Relationship Id="rId5" Type="http://schemas.openxmlformats.org/officeDocument/2006/relationships/slideMaster" Target="slideMasters/slideMaster5.xml"/><Relationship Id="rId95" Type="http://schemas.openxmlformats.org/officeDocument/2006/relationships/slide" Target="slides/slide86.xml"/><Relationship Id="rId160" Type="http://schemas.openxmlformats.org/officeDocument/2006/relationships/slide" Target="slides/slide151.xml"/><Relationship Id="rId22" Type="http://schemas.openxmlformats.org/officeDocument/2006/relationships/slide" Target="slides/slide13.xml"/><Relationship Id="rId43" Type="http://schemas.openxmlformats.org/officeDocument/2006/relationships/slide" Target="slides/slide34.xml"/><Relationship Id="rId64" Type="http://schemas.openxmlformats.org/officeDocument/2006/relationships/slide" Target="slides/slide55.xml"/><Relationship Id="rId118" Type="http://schemas.openxmlformats.org/officeDocument/2006/relationships/slide" Target="slides/slide109.xml"/><Relationship Id="rId139" Type="http://schemas.openxmlformats.org/officeDocument/2006/relationships/slide" Target="slides/slide130.xml"/><Relationship Id="rId85" Type="http://schemas.openxmlformats.org/officeDocument/2006/relationships/slide" Target="slides/slide76.xml"/><Relationship Id="rId150" Type="http://schemas.openxmlformats.org/officeDocument/2006/relationships/slide" Target="slides/slide141.xml"/><Relationship Id="rId171" Type="http://schemas.openxmlformats.org/officeDocument/2006/relationships/tableStyles" Target="tableStyles.xml"/><Relationship Id="rId12" Type="http://schemas.openxmlformats.org/officeDocument/2006/relationships/slide" Target="slides/slide3.xml"/><Relationship Id="rId33" Type="http://schemas.openxmlformats.org/officeDocument/2006/relationships/slide" Target="slides/slide24.xml"/><Relationship Id="rId108" Type="http://schemas.openxmlformats.org/officeDocument/2006/relationships/slide" Target="slides/slide99.xml"/><Relationship Id="rId129" Type="http://schemas.openxmlformats.org/officeDocument/2006/relationships/slide" Target="slides/slide120.xml"/><Relationship Id="rId54" Type="http://schemas.openxmlformats.org/officeDocument/2006/relationships/slide" Target="slides/slide45.xml"/><Relationship Id="rId70" Type="http://schemas.openxmlformats.org/officeDocument/2006/relationships/slide" Target="slides/slide61.xml"/><Relationship Id="rId75" Type="http://schemas.openxmlformats.org/officeDocument/2006/relationships/slide" Target="slides/slide66.xml"/><Relationship Id="rId91" Type="http://schemas.openxmlformats.org/officeDocument/2006/relationships/slide" Target="slides/slide82.xml"/><Relationship Id="rId96" Type="http://schemas.openxmlformats.org/officeDocument/2006/relationships/slide" Target="slides/slide87.xml"/><Relationship Id="rId140" Type="http://schemas.openxmlformats.org/officeDocument/2006/relationships/slide" Target="slides/slide131.xml"/><Relationship Id="rId145" Type="http://schemas.openxmlformats.org/officeDocument/2006/relationships/slide" Target="slides/slide136.xml"/><Relationship Id="rId161" Type="http://schemas.openxmlformats.org/officeDocument/2006/relationships/slide" Target="slides/slide152.xml"/><Relationship Id="rId166"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Master" Target="slideMasters/slideMaster6.xml"/><Relationship Id="rId23" Type="http://schemas.openxmlformats.org/officeDocument/2006/relationships/slide" Target="slides/slide14.xml"/><Relationship Id="rId28" Type="http://schemas.openxmlformats.org/officeDocument/2006/relationships/slide" Target="slides/slide19.xml"/><Relationship Id="rId49" Type="http://schemas.openxmlformats.org/officeDocument/2006/relationships/slide" Target="slides/slide40.xml"/><Relationship Id="rId114" Type="http://schemas.openxmlformats.org/officeDocument/2006/relationships/slide" Target="slides/slide105.xml"/><Relationship Id="rId119" Type="http://schemas.openxmlformats.org/officeDocument/2006/relationships/slide" Target="slides/slide110.xml"/><Relationship Id="rId44" Type="http://schemas.openxmlformats.org/officeDocument/2006/relationships/slide" Target="slides/slide35.xml"/><Relationship Id="rId60" Type="http://schemas.openxmlformats.org/officeDocument/2006/relationships/slide" Target="slides/slide51.xml"/><Relationship Id="rId65" Type="http://schemas.openxmlformats.org/officeDocument/2006/relationships/slide" Target="slides/slide56.xml"/><Relationship Id="rId81" Type="http://schemas.openxmlformats.org/officeDocument/2006/relationships/slide" Target="slides/slide72.xml"/><Relationship Id="rId86" Type="http://schemas.openxmlformats.org/officeDocument/2006/relationships/slide" Target="slides/slide77.xml"/><Relationship Id="rId130" Type="http://schemas.openxmlformats.org/officeDocument/2006/relationships/slide" Target="slides/slide121.xml"/><Relationship Id="rId135" Type="http://schemas.openxmlformats.org/officeDocument/2006/relationships/slide" Target="slides/slide126.xml"/><Relationship Id="rId151" Type="http://schemas.openxmlformats.org/officeDocument/2006/relationships/slide" Target="slides/slide142.xml"/><Relationship Id="rId156" Type="http://schemas.openxmlformats.org/officeDocument/2006/relationships/slide" Target="slides/slide147.xml"/><Relationship Id="rId13" Type="http://schemas.openxmlformats.org/officeDocument/2006/relationships/slide" Target="slides/slide4.xml"/><Relationship Id="rId18" Type="http://schemas.openxmlformats.org/officeDocument/2006/relationships/slide" Target="slides/slide9.xml"/><Relationship Id="rId39" Type="http://schemas.openxmlformats.org/officeDocument/2006/relationships/slide" Target="slides/slide30.xml"/><Relationship Id="rId109" Type="http://schemas.openxmlformats.org/officeDocument/2006/relationships/slide" Target="slides/slide100.xml"/><Relationship Id="rId34" Type="http://schemas.openxmlformats.org/officeDocument/2006/relationships/slide" Target="slides/slide25.xml"/><Relationship Id="rId50" Type="http://schemas.openxmlformats.org/officeDocument/2006/relationships/slide" Target="slides/slide41.xml"/><Relationship Id="rId55" Type="http://schemas.openxmlformats.org/officeDocument/2006/relationships/slide" Target="slides/slide46.xml"/><Relationship Id="rId76" Type="http://schemas.openxmlformats.org/officeDocument/2006/relationships/slide" Target="slides/slide67.xml"/><Relationship Id="rId97" Type="http://schemas.openxmlformats.org/officeDocument/2006/relationships/slide" Target="slides/slide88.xml"/><Relationship Id="rId104" Type="http://schemas.openxmlformats.org/officeDocument/2006/relationships/slide" Target="slides/slide95.xml"/><Relationship Id="rId120" Type="http://schemas.openxmlformats.org/officeDocument/2006/relationships/slide" Target="slides/slide111.xml"/><Relationship Id="rId125" Type="http://schemas.openxmlformats.org/officeDocument/2006/relationships/slide" Target="slides/slide116.xml"/><Relationship Id="rId141" Type="http://schemas.openxmlformats.org/officeDocument/2006/relationships/slide" Target="slides/slide132.xml"/><Relationship Id="rId146" Type="http://schemas.openxmlformats.org/officeDocument/2006/relationships/slide" Target="slides/slide137.xml"/><Relationship Id="rId167" Type="http://schemas.openxmlformats.org/officeDocument/2006/relationships/handoutMaster" Target="handoutMasters/handoutMaster1.xml"/><Relationship Id="rId7" Type="http://schemas.openxmlformats.org/officeDocument/2006/relationships/slideMaster" Target="slideMasters/slideMaster7.xml"/><Relationship Id="rId71" Type="http://schemas.openxmlformats.org/officeDocument/2006/relationships/slide" Target="slides/slide62.xml"/><Relationship Id="rId92" Type="http://schemas.openxmlformats.org/officeDocument/2006/relationships/slide" Target="slides/slide83.xml"/><Relationship Id="rId162" Type="http://schemas.openxmlformats.org/officeDocument/2006/relationships/slide" Target="slides/slide153.xml"/><Relationship Id="rId2" Type="http://schemas.openxmlformats.org/officeDocument/2006/relationships/slideMaster" Target="slideMasters/slideMaster2.xml"/><Relationship Id="rId29" Type="http://schemas.openxmlformats.org/officeDocument/2006/relationships/slide" Target="slides/slide20.xml"/><Relationship Id="rId24" Type="http://schemas.openxmlformats.org/officeDocument/2006/relationships/slide" Target="slides/slide15.xml"/><Relationship Id="rId40" Type="http://schemas.openxmlformats.org/officeDocument/2006/relationships/slide" Target="slides/slide31.xml"/><Relationship Id="rId45" Type="http://schemas.openxmlformats.org/officeDocument/2006/relationships/slide" Target="slides/slide36.xml"/><Relationship Id="rId66" Type="http://schemas.openxmlformats.org/officeDocument/2006/relationships/slide" Target="slides/slide57.xml"/><Relationship Id="rId87" Type="http://schemas.openxmlformats.org/officeDocument/2006/relationships/slide" Target="slides/slide78.xml"/><Relationship Id="rId110" Type="http://schemas.openxmlformats.org/officeDocument/2006/relationships/slide" Target="slides/slide101.xml"/><Relationship Id="rId115" Type="http://schemas.openxmlformats.org/officeDocument/2006/relationships/slide" Target="slides/slide106.xml"/><Relationship Id="rId131" Type="http://schemas.openxmlformats.org/officeDocument/2006/relationships/slide" Target="slides/slide122.xml"/><Relationship Id="rId136" Type="http://schemas.openxmlformats.org/officeDocument/2006/relationships/slide" Target="slides/slide127.xml"/><Relationship Id="rId157" Type="http://schemas.openxmlformats.org/officeDocument/2006/relationships/slide" Target="slides/slide148.xml"/><Relationship Id="rId61" Type="http://schemas.openxmlformats.org/officeDocument/2006/relationships/slide" Target="slides/slide52.xml"/><Relationship Id="rId82" Type="http://schemas.openxmlformats.org/officeDocument/2006/relationships/slide" Target="slides/slide73.xml"/><Relationship Id="rId152" Type="http://schemas.openxmlformats.org/officeDocument/2006/relationships/slide" Target="slides/slide143.xml"/><Relationship Id="rId19" Type="http://schemas.openxmlformats.org/officeDocument/2006/relationships/slide" Target="slides/slide10.xml"/><Relationship Id="rId14" Type="http://schemas.openxmlformats.org/officeDocument/2006/relationships/slide" Target="slides/slide5.xml"/><Relationship Id="rId30" Type="http://schemas.openxmlformats.org/officeDocument/2006/relationships/slide" Target="slides/slide21.xml"/><Relationship Id="rId35" Type="http://schemas.openxmlformats.org/officeDocument/2006/relationships/slide" Target="slides/slide26.xml"/><Relationship Id="rId56" Type="http://schemas.openxmlformats.org/officeDocument/2006/relationships/slide" Target="slides/slide47.xml"/><Relationship Id="rId77" Type="http://schemas.openxmlformats.org/officeDocument/2006/relationships/slide" Target="slides/slide68.xml"/><Relationship Id="rId100" Type="http://schemas.openxmlformats.org/officeDocument/2006/relationships/slide" Target="slides/slide91.xml"/><Relationship Id="rId105" Type="http://schemas.openxmlformats.org/officeDocument/2006/relationships/slide" Target="slides/slide96.xml"/><Relationship Id="rId126" Type="http://schemas.openxmlformats.org/officeDocument/2006/relationships/slide" Target="slides/slide117.xml"/><Relationship Id="rId147" Type="http://schemas.openxmlformats.org/officeDocument/2006/relationships/slide" Target="slides/slide138.xml"/><Relationship Id="rId168" Type="http://schemas.openxmlformats.org/officeDocument/2006/relationships/presProps" Target="presProps.xml"/><Relationship Id="rId8" Type="http://schemas.openxmlformats.org/officeDocument/2006/relationships/slideMaster" Target="slideMasters/slideMaster8.xml"/><Relationship Id="rId51" Type="http://schemas.openxmlformats.org/officeDocument/2006/relationships/slide" Target="slides/slide42.xml"/><Relationship Id="rId72" Type="http://schemas.openxmlformats.org/officeDocument/2006/relationships/slide" Target="slides/slide63.xml"/><Relationship Id="rId93" Type="http://schemas.openxmlformats.org/officeDocument/2006/relationships/slide" Target="slides/slide84.xml"/><Relationship Id="rId98" Type="http://schemas.openxmlformats.org/officeDocument/2006/relationships/slide" Target="slides/slide89.xml"/><Relationship Id="rId121" Type="http://schemas.openxmlformats.org/officeDocument/2006/relationships/slide" Target="slides/slide112.xml"/><Relationship Id="rId142" Type="http://schemas.openxmlformats.org/officeDocument/2006/relationships/slide" Target="slides/slide133.xml"/><Relationship Id="rId163" Type="http://schemas.openxmlformats.org/officeDocument/2006/relationships/slide" Target="slides/slide154.xml"/><Relationship Id="rId3" Type="http://schemas.openxmlformats.org/officeDocument/2006/relationships/slideMaster" Target="slideMasters/slideMaster3.xml"/><Relationship Id="rId25" Type="http://schemas.openxmlformats.org/officeDocument/2006/relationships/slide" Target="slides/slide16.xml"/><Relationship Id="rId46" Type="http://schemas.openxmlformats.org/officeDocument/2006/relationships/slide" Target="slides/slide37.xml"/><Relationship Id="rId67" Type="http://schemas.openxmlformats.org/officeDocument/2006/relationships/slide" Target="slides/slide58.xml"/><Relationship Id="rId116" Type="http://schemas.openxmlformats.org/officeDocument/2006/relationships/slide" Target="slides/slide107.xml"/><Relationship Id="rId137" Type="http://schemas.openxmlformats.org/officeDocument/2006/relationships/slide" Target="slides/slide128.xml"/><Relationship Id="rId158" Type="http://schemas.openxmlformats.org/officeDocument/2006/relationships/slide" Target="slides/slide149.xml"/><Relationship Id="rId20" Type="http://schemas.openxmlformats.org/officeDocument/2006/relationships/slide" Target="slides/slide11.xml"/><Relationship Id="rId41" Type="http://schemas.openxmlformats.org/officeDocument/2006/relationships/slide" Target="slides/slide32.xml"/><Relationship Id="rId62" Type="http://schemas.openxmlformats.org/officeDocument/2006/relationships/slide" Target="slides/slide53.xml"/><Relationship Id="rId83" Type="http://schemas.openxmlformats.org/officeDocument/2006/relationships/slide" Target="slides/slide74.xml"/><Relationship Id="rId88" Type="http://schemas.openxmlformats.org/officeDocument/2006/relationships/slide" Target="slides/slide79.xml"/><Relationship Id="rId111" Type="http://schemas.openxmlformats.org/officeDocument/2006/relationships/slide" Target="slides/slide102.xml"/><Relationship Id="rId132" Type="http://schemas.openxmlformats.org/officeDocument/2006/relationships/slide" Target="slides/slide123.xml"/><Relationship Id="rId153" Type="http://schemas.openxmlformats.org/officeDocument/2006/relationships/slide" Target="slides/slide144.xml"/><Relationship Id="rId15" Type="http://schemas.openxmlformats.org/officeDocument/2006/relationships/slide" Target="slides/slide6.xml"/><Relationship Id="rId36" Type="http://schemas.openxmlformats.org/officeDocument/2006/relationships/slide" Target="slides/slide27.xml"/><Relationship Id="rId57" Type="http://schemas.openxmlformats.org/officeDocument/2006/relationships/slide" Target="slides/slide48.xml"/><Relationship Id="rId106" Type="http://schemas.openxmlformats.org/officeDocument/2006/relationships/slide" Target="slides/slide97.xml"/><Relationship Id="rId127" Type="http://schemas.openxmlformats.org/officeDocument/2006/relationships/slide" Target="slides/slide118.xml"/><Relationship Id="rId10" Type="http://schemas.openxmlformats.org/officeDocument/2006/relationships/slide" Target="slides/slide1.xml"/><Relationship Id="rId31" Type="http://schemas.openxmlformats.org/officeDocument/2006/relationships/slide" Target="slides/slide22.xml"/><Relationship Id="rId52" Type="http://schemas.openxmlformats.org/officeDocument/2006/relationships/slide" Target="slides/slide43.xml"/><Relationship Id="rId73" Type="http://schemas.openxmlformats.org/officeDocument/2006/relationships/slide" Target="slides/slide64.xml"/><Relationship Id="rId78" Type="http://schemas.openxmlformats.org/officeDocument/2006/relationships/slide" Target="slides/slide69.xml"/><Relationship Id="rId94" Type="http://schemas.openxmlformats.org/officeDocument/2006/relationships/slide" Target="slides/slide85.xml"/><Relationship Id="rId99" Type="http://schemas.openxmlformats.org/officeDocument/2006/relationships/slide" Target="slides/slide90.xml"/><Relationship Id="rId101" Type="http://schemas.openxmlformats.org/officeDocument/2006/relationships/slide" Target="slides/slide92.xml"/><Relationship Id="rId122" Type="http://schemas.openxmlformats.org/officeDocument/2006/relationships/slide" Target="slides/slide113.xml"/><Relationship Id="rId143" Type="http://schemas.openxmlformats.org/officeDocument/2006/relationships/slide" Target="slides/slide134.xml"/><Relationship Id="rId148" Type="http://schemas.openxmlformats.org/officeDocument/2006/relationships/slide" Target="slides/slide139.xml"/><Relationship Id="rId164" Type="http://schemas.openxmlformats.org/officeDocument/2006/relationships/slide" Target="slides/slide155.xml"/><Relationship Id="rId169"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Master" Target="slideMasters/slideMaster9.xml"/><Relationship Id="rId26" Type="http://schemas.openxmlformats.org/officeDocument/2006/relationships/slide" Target="slides/slide17.xml"/><Relationship Id="rId47" Type="http://schemas.openxmlformats.org/officeDocument/2006/relationships/slide" Target="slides/slide38.xml"/><Relationship Id="rId68" Type="http://schemas.openxmlformats.org/officeDocument/2006/relationships/slide" Target="slides/slide59.xml"/><Relationship Id="rId89" Type="http://schemas.openxmlformats.org/officeDocument/2006/relationships/slide" Target="slides/slide80.xml"/><Relationship Id="rId112" Type="http://schemas.openxmlformats.org/officeDocument/2006/relationships/slide" Target="slides/slide103.xml"/><Relationship Id="rId133" Type="http://schemas.openxmlformats.org/officeDocument/2006/relationships/slide" Target="slides/slide124.xml"/><Relationship Id="rId154" Type="http://schemas.openxmlformats.org/officeDocument/2006/relationships/slide" Target="slides/slide145.xml"/><Relationship Id="rId16" Type="http://schemas.openxmlformats.org/officeDocument/2006/relationships/slide" Target="slides/slide7.xml"/><Relationship Id="rId37" Type="http://schemas.openxmlformats.org/officeDocument/2006/relationships/slide" Target="slides/slide28.xml"/><Relationship Id="rId58" Type="http://schemas.openxmlformats.org/officeDocument/2006/relationships/slide" Target="slides/slide49.xml"/><Relationship Id="rId79" Type="http://schemas.openxmlformats.org/officeDocument/2006/relationships/slide" Target="slides/slide70.xml"/><Relationship Id="rId102" Type="http://schemas.openxmlformats.org/officeDocument/2006/relationships/slide" Target="slides/slide93.xml"/><Relationship Id="rId123" Type="http://schemas.openxmlformats.org/officeDocument/2006/relationships/slide" Target="slides/slide114.xml"/><Relationship Id="rId144" Type="http://schemas.openxmlformats.org/officeDocument/2006/relationships/slide" Target="slides/slide135.xml"/><Relationship Id="rId90" Type="http://schemas.openxmlformats.org/officeDocument/2006/relationships/slide" Target="slides/slide81.xml"/><Relationship Id="rId165" Type="http://schemas.openxmlformats.org/officeDocument/2006/relationships/slide" Target="slides/slide156.xml"/><Relationship Id="rId27" Type="http://schemas.openxmlformats.org/officeDocument/2006/relationships/slide" Target="slides/slide18.xml"/><Relationship Id="rId48" Type="http://schemas.openxmlformats.org/officeDocument/2006/relationships/slide" Target="slides/slide39.xml"/><Relationship Id="rId69" Type="http://schemas.openxmlformats.org/officeDocument/2006/relationships/slide" Target="slides/slide60.xml"/><Relationship Id="rId113" Type="http://schemas.openxmlformats.org/officeDocument/2006/relationships/slide" Target="slides/slide104.xml"/><Relationship Id="rId134" Type="http://schemas.openxmlformats.org/officeDocument/2006/relationships/slide" Target="slides/slide125.xml"/><Relationship Id="rId80" Type="http://schemas.openxmlformats.org/officeDocument/2006/relationships/slide" Target="slides/slide71.xml"/><Relationship Id="rId155" Type="http://schemas.openxmlformats.org/officeDocument/2006/relationships/slide" Target="slides/slide146.xml"/><Relationship Id="rId17" Type="http://schemas.openxmlformats.org/officeDocument/2006/relationships/slide" Target="slides/slide8.xml"/><Relationship Id="rId38" Type="http://schemas.openxmlformats.org/officeDocument/2006/relationships/slide" Target="slides/slide29.xml"/><Relationship Id="rId59" Type="http://schemas.openxmlformats.org/officeDocument/2006/relationships/slide" Target="slides/slide50.xml"/><Relationship Id="rId103" Type="http://schemas.openxmlformats.org/officeDocument/2006/relationships/slide" Target="slides/slide94.xml"/><Relationship Id="rId124" Type="http://schemas.openxmlformats.org/officeDocument/2006/relationships/slide" Target="slides/slide115.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EB5AD61-580A-4098-9A49-B1FB9DC620E0}" type="doc">
      <dgm:prSet loTypeId="urn:microsoft.com/office/officeart/2005/8/layout/cycle8" loCatId="cycle" qsTypeId="urn:microsoft.com/office/officeart/2005/8/quickstyle/simple1" qsCatId="simple" csTypeId="urn:microsoft.com/office/officeart/2005/8/colors/accent1_2" csCatId="accent1" phldr="1"/>
      <dgm:spPr/>
      <dgm:t>
        <a:bodyPr/>
        <a:lstStyle/>
        <a:p>
          <a:endParaRPr lang="zh-CN" altLang="en-US"/>
        </a:p>
      </dgm:t>
    </dgm:pt>
    <dgm:pt modelId="{E0159086-DBB2-4EAE-9FDA-1670D4603A60}">
      <dgm:prSet phldrT="[文本]"/>
      <dgm:spPr/>
      <dgm:t>
        <a:bodyPr/>
        <a:lstStyle/>
        <a:p>
          <a:r>
            <a:rPr lang="zh-CN" altLang="en-US" dirty="0" smtClean="0"/>
            <a:t>购入产品</a:t>
          </a:r>
          <a:endParaRPr lang="zh-CN" altLang="en-US" dirty="0"/>
        </a:p>
      </dgm:t>
    </dgm:pt>
    <dgm:pt modelId="{81060548-D570-41CF-87E9-F9A3941AA9BA}" type="parTrans" cxnId="{C32FBDF2-A48E-449A-8FD8-6928FC4E8368}">
      <dgm:prSet/>
      <dgm:spPr/>
      <dgm:t>
        <a:bodyPr/>
        <a:lstStyle/>
        <a:p>
          <a:endParaRPr lang="zh-CN" altLang="en-US"/>
        </a:p>
      </dgm:t>
    </dgm:pt>
    <dgm:pt modelId="{717409E8-A374-4B19-BC27-FD56FF84A92E}" type="sibTrans" cxnId="{C32FBDF2-A48E-449A-8FD8-6928FC4E8368}">
      <dgm:prSet/>
      <dgm:spPr/>
      <dgm:t>
        <a:bodyPr/>
        <a:lstStyle/>
        <a:p>
          <a:endParaRPr lang="zh-CN" altLang="en-US"/>
        </a:p>
      </dgm:t>
    </dgm:pt>
    <dgm:pt modelId="{94DC1706-419C-456D-921E-3EACC43435A3}">
      <dgm:prSet phldrT="[文本]"/>
      <dgm:spPr/>
      <dgm:t>
        <a:bodyPr/>
        <a:lstStyle/>
        <a:p>
          <a:r>
            <a:rPr lang="zh-CN" altLang="en-US" dirty="0" smtClean="0"/>
            <a:t>检验检测</a:t>
          </a:r>
          <a:endParaRPr lang="zh-CN" altLang="en-US" dirty="0"/>
        </a:p>
      </dgm:t>
    </dgm:pt>
    <dgm:pt modelId="{3DA99D58-5CD0-4975-80F1-EFF2167EEAA8}" type="parTrans" cxnId="{CDD790D7-A348-4D16-ADAD-4A8DA0D306B7}">
      <dgm:prSet/>
      <dgm:spPr/>
      <dgm:t>
        <a:bodyPr/>
        <a:lstStyle/>
        <a:p>
          <a:endParaRPr lang="zh-CN" altLang="en-US"/>
        </a:p>
      </dgm:t>
    </dgm:pt>
    <dgm:pt modelId="{E161751F-289D-40A2-8035-B421AF61ED40}" type="sibTrans" cxnId="{CDD790D7-A348-4D16-ADAD-4A8DA0D306B7}">
      <dgm:prSet/>
      <dgm:spPr/>
      <dgm:t>
        <a:bodyPr/>
        <a:lstStyle/>
        <a:p>
          <a:endParaRPr lang="zh-CN" altLang="en-US"/>
        </a:p>
      </dgm:t>
    </dgm:pt>
    <dgm:pt modelId="{E283BC33-7CF3-4340-97FB-A92BB6597C55}">
      <dgm:prSet phldrT="[文本]"/>
      <dgm:spPr/>
      <dgm:t>
        <a:bodyPr/>
        <a:lstStyle/>
        <a:p>
          <a:r>
            <a:rPr lang="zh-CN" altLang="en-US" dirty="0" smtClean="0"/>
            <a:t>出具报告</a:t>
          </a:r>
          <a:endParaRPr lang="zh-CN" altLang="en-US" dirty="0"/>
        </a:p>
      </dgm:t>
    </dgm:pt>
    <dgm:pt modelId="{17B56362-5690-4BD0-8A4D-3B0B34829A7C}" type="parTrans" cxnId="{B666FCE9-0C44-4777-982E-A8CE856A4A66}">
      <dgm:prSet/>
      <dgm:spPr/>
      <dgm:t>
        <a:bodyPr/>
        <a:lstStyle/>
        <a:p>
          <a:endParaRPr lang="zh-CN" altLang="en-US"/>
        </a:p>
      </dgm:t>
    </dgm:pt>
    <dgm:pt modelId="{33432229-46E5-4990-941B-D72F7ED56DDE}" type="sibTrans" cxnId="{B666FCE9-0C44-4777-982E-A8CE856A4A66}">
      <dgm:prSet/>
      <dgm:spPr/>
      <dgm:t>
        <a:bodyPr/>
        <a:lstStyle/>
        <a:p>
          <a:endParaRPr lang="zh-CN" altLang="en-US"/>
        </a:p>
      </dgm:t>
    </dgm:pt>
    <dgm:pt modelId="{D7831358-D12C-49BC-89E9-12B94B3E31B8}">
      <dgm:prSet phldrT="[文本]"/>
      <dgm:spPr/>
      <dgm:t>
        <a:bodyPr/>
        <a:lstStyle/>
        <a:p>
          <a:r>
            <a:rPr lang="zh-CN" altLang="en-US" dirty="0" smtClean="0">
              <a:solidFill>
                <a:schemeClr val="accent1"/>
              </a:solidFill>
            </a:rPr>
            <a:t>处罚</a:t>
          </a:r>
          <a:endParaRPr lang="zh-CN" altLang="en-US" dirty="0">
            <a:solidFill>
              <a:schemeClr val="accent1"/>
            </a:solidFill>
          </a:endParaRPr>
        </a:p>
      </dgm:t>
    </dgm:pt>
    <dgm:pt modelId="{A317C0EE-92FB-4388-BE88-B426F47D4EAE}" type="parTrans" cxnId="{1117A829-82BC-4848-BCE6-63A030205397}">
      <dgm:prSet/>
      <dgm:spPr/>
      <dgm:t>
        <a:bodyPr/>
        <a:lstStyle/>
        <a:p>
          <a:endParaRPr lang="zh-CN" altLang="en-US"/>
        </a:p>
      </dgm:t>
    </dgm:pt>
    <dgm:pt modelId="{3C37F185-CCC4-4832-864E-A98883987E34}" type="sibTrans" cxnId="{1117A829-82BC-4848-BCE6-63A030205397}">
      <dgm:prSet/>
      <dgm:spPr/>
      <dgm:t>
        <a:bodyPr/>
        <a:lstStyle/>
        <a:p>
          <a:endParaRPr lang="zh-CN" altLang="en-US"/>
        </a:p>
      </dgm:t>
    </dgm:pt>
    <dgm:pt modelId="{1C13BD3D-5D0F-43B0-AB55-17CB8988C47B}">
      <dgm:prSet phldrT="[文本]"/>
      <dgm:spPr/>
      <dgm:t>
        <a:bodyPr/>
        <a:lstStyle/>
        <a:p>
          <a:r>
            <a:rPr lang="zh-CN" altLang="en-US" dirty="0" smtClean="0"/>
            <a:t>抽检计划</a:t>
          </a:r>
          <a:endParaRPr lang="zh-CN" altLang="en-US" dirty="0"/>
        </a:p>
      </dgm:t>
    </dgm:pt>
    <dgm:pt modelId="{CF472A19-8402-4404-889E-AD96C10AD189}" type="parTrans" cxnId="{3BECCCD8-0509-43BA-B738-D82954DAC904}">
      <dgm:prSet/>
      <dgm:spPr/>
      <dgm:t>
        <a:bodyPr/>
        <a:lstStyle/>
        <a:p>
          <a:endParaRPr lang="zh-CN" altLang="en-US"/>
        </a:p>
      </dgm:t>
    </dgm:pt>
    <dgm:pt modelId="{F00EE833-E024-46D4-A862-6EFED4CD1477}" type="sibTrans" cxnId="{3BECCCD8-0509-43BA-B738-D82954DAC904}">
      <dgm:prSet/>
      <dgm:spPr/>
      <dgm:t>
        <a:bodyPr/>
        <a:lstStyle/>
        <a:p>
          <a:endParaRPr lang="zh-CN" altLang="en-US"/>
        </a:p>
      </dgm:t>
    </dgm:pt>
    <dgm:pt modelId="{DDD9F73B-CE87-42B8-A23D-51853F6BBD6B}" type="pres">
      <dgm:prSet presAssocID="{1EB5AD61-580A-4098-9A49-B1FB9DC620E0}" presName="compositeShape" presStyleCnt="0">
        <dgm:presLayoutVars>
          <dgm:chMax val="7"/>
          <dgm:dir/>
          <dgm:resizeHandles val="exact"/>
        </dgm:presLayoutVars>
      </dgm:prSet>
      <dgm:spPr/>
      <dgm:t>
        <a:bodyPr/>
        <a:lstStyle/>
        <a:p>
          <a:endParaRPr lang="zh-CN" altLang="en-US"/>
        </a:p>
      </dgm:t>
    </dgm:pt>
    <dgm:pt modelId="{7DE4BF8B-FE33-4192-B74A-19CD1E0A724C}" type="pres">
      <dgm:prSet presAssocID="{1EB5AD61-580A-4098-9A49-B1FB9DC620E0}" presName="wedge1" presStyleLbl="node1" presStyleIdx="0" presStyleCnt="5"/>
      <dgm:spPr/>
      <dgm:t>
        <a:bodyPr/>
        <a:lstStyle/>
        <a:p>
          <a:endParaRPr lang="zh-CN" altLang="en-US"/>
        </a:p>
      </dgm:t>
    </dgm:pt>
    <dgm:pt modelId="{8F488966-9541-48EF-ABB1-3323AFFE02E9}" type="pres">
      <dgm:prSet presAssocID="{1EB5AD61-580A-4098-9A49-B1FB9DC620E0}" presName="dummy1a" presStyleCnt="0"/>
      <dgm:spPr/>
    </dgm:pt>
    <dgm:pt modelId="{2D13B8E6-E733-45F4-BA40-D8C45ED2FF8A}" type="pres">
      <dgm:prSet presAssocID="{1EB5AD61-580A-4098-9A49-B1FB9DC620E0}" presName="dummy1b" presStyleCnt="0"/>
      <dgm:spPr/>
    </dgm:pt>
    <dgm:pt modelId="{73AFD6C7-D316-44F5-8750-D992FDB95811}" type="pres">
      <dgm:prSet presAssocID="{1EB5AD61-580A-4098-9A49-B1FB9DC620E0}" presName="wedge1Tx" presStyleLbl="node1" presStyleIdx="0" presStyleCnt="5">
        <dgm:presLayoutVars>
          <dgm:chMax val="0"/>
          <dgm:chPref val="0"/>
          <dgm:bulletEnabled val="1"/>
        </dgm:presLayoutVars>
      </dgm:prSet>
      <dgm:spPr/>
      <dgm:t>
        <a:bodyPr/>
        <a:lstStyle/>
        <a:p>
          <a:endParaRPr lang="zh-CN" altLang="en-US"/>
        </a:p>
      </dgm:t>
    </dgm:pt>
    <dgm:pt modelId="{31E17182-2B62-4FCC-956A-27C1FD2CBE69}" type="pres">
      <dgm:prSet presAssocID="{1EB5AD61-580A-4098-9A49-B1FB9DC620E0}" presName="wedge2" presStyleLbl="node1" presStyleIdx="1" presStyleCnt="5"/>
      <dgm:spPr/>
      <dgm:t>
        <a:bodyPr/>
        <a:lstStyle/>
        <a:p>
          <a:endParaRPr lang="zh-CN" altLang="en-US"/>
        </a:p>
      </dgm:t>
    </dgm:pt>
    <dgm:pt modelId="{6B1814F9-C816-4F8D-99E5-F67BB6B41860}" type="pres">
      <dgm:prSet presAssocID="{1EB5AD61-580A-4098-9A49-B1FB9DC620E0}" presName="dummy2a" presStyleCnt="0"/>
      <dgm:spPr/>
    </dgm:pt>
    <dgm:pt modelId="{4AA2CD71-EDB4-48AD-9577-166DB83E0FC2}" type="pres">
      <dgm:prSet presAssocID="{1EB5AD61-580A-4098-9A49-B1FB9DC620E0}" presName="dummy2b" presStyleCnt="0"/>
      <dgm:spPr/>
    </dgm:pt>
    <dgm:pt modelId="{C05E8046-0361-4FE8-9A68-74EF64D64216}" type="pres">
      <dgm:prSet presAssocID="{1EB5AD61-580A-4098-9A49-B1FB9DC620E0}" presName="wedge2Tx" presStyleLbl="node1" presStyleIdx="1" presStyleCnt="5">
        <dgm:presLayoutVars>
          <dgm:chMax val="0"/>
          <dgm:chPref val="0"/>
          <dgm:bulletEnabled val="1"/>
        </dgm:presLayoutVars>
      </dgm:prSet>
      <dgm:spPr/>
      <dgm:t>
        <a:bodyPr/>
        <a:lstStyle/>
        <a:p>
          <a:endParaRPr lang="zh-CN" altLang="en-US"/>
        </a:p>
      </dgm:t>
    </dgm:pt>
    <dgm:pt modelId="{63063A49-916B-4841-B48D-4B8074CCC13B}" type="pres">
      <dgm:prSet presAssocID="{1EB5AD61-580A-4098-9A49-B1FB9DC620E0}" presName="wedge3" presStyleLbl="node1" presStyleIdx="2" presStyleCnt="5"/>
      <dgm:spPr/>
      <dgm:t>
        <a:bodyPr/>
        <a:lstStyle/>
        <a:p>
          <a:endParaRPr lang="zh-CN" altLang="en-US"/>
        </a:p>
      </dgm:t>
    </dgm:pt>
    <dgm:pt modelId="{DEA1CCB5-03D8-492C-BA99-596C21F59300}" type="pres">
      <dgm:prSet presAssocID="{1EB5AD61-580A-4098-9A49-B1FB9DC620E0}" presName="dummy3a" presStyleCnt="0"/>
      <dgm:spPr/>
    </dgm:pt>
    <dgm:pt modelId="{010B516D-3735-4CF6-9A6B-5D31C98468A2}" type="pres">
      <dgm:prSet presAssocID="{1EB5AD61-580A-4098-9A49-B1FB9DC620E0}" presName="dummy3b" presStyleCnt="0"/>
      <dgm:spPr/>
    </dgm:pt>
    <dgm:pt modelId="{2551C96A-F9CA-4678-9190-FBDDE987A1CB}" type="pres">
      <dgm:prSet presAssocID="{1EB5AD61-580A-4098-9A49-B1FB9DC620E0}" presName="wedge3Tx" presStyleLbl="node1" presStyleIdx="2" presStyleCnt="5">
        <dgm:presLayoutVars>
          <dgm:chMax val="0"/>
          <dgm:chPref val="0"/>
          <dgm:bulletEnabled val="1"/>
        </dgm:presLayoutVars>
      </dgm:prSet>
      <dgm:spPr/>
      <dgm:t>
        <a:bodyPr/>
        <a:lstStyle/>
        <a:p>
          <a:endParaRPr lang="zh-CN" altLang="en-US"/>
        </a:p>
      </dgm:t>
    </dgm:pt>
    <dgm:pt modelId="{F284EC26-1C97-4A71-BA92-2E6CE8510A94}" type="pres">
      <dgm:prSet presAssocID="{1EB5AD61-580A-4098-9A49-B1FB9DC620E0}" presName="wedge4" presStyleLbl="node1" presStyleIdx="3" presStyleCnt="5"/>
      <dgm:spPr/>
      <dgm:t>
        <a:bodyPr/>
        <a:lstStyle/>
        <a:p>
          <a:endParaRPr lang="zh-CN" altLang="en-US"/>
        </a:p>
      </dgm:t>
    </dgm:pt>
    <dgm:pt modelId="{20A7AE00-E421-4FA9-B7E7-935C185391A4}" type="pres">
      <dgm:prSet presAssocID="{1EB5AD61-580A-4098-9A49-B1FB9DC620E0}" presName="dummy4a" presStyleCnt="0"/>
      <dgm:spPr/>
    </dgm:pt>
    <dgm:pt modelId="{6B0792D9-A2BC-4572-8B32-C19157434A24}" type="pres">
      <dgm:prSet presAssocID="{1EB5AD61-580A-4098-9A49-B1FB9DC620E0}" presName="dummy4b" presStyleCnt="0"/>
      <dgm:spPr/>
    </dgm:pt>
    <dgm:pt modelId="{40955772-3CFF-41E6-A014-DB9ED5395F6B}" type="pres">
      <dgm:prSet presAssocID="{1EB5AD61-580A-4098-9A49-B1FB9DC620E0}" presName="wedge4Tx" presStyleLbl="node1" presStyleIdx="3" presStyleCnt="5">
        <dgm:presLayoutVars>
          <dgm:chMax val="0"/>
          <dgm:chPref val="0"/>
          <dgm:bulletEnabled val="1"/>
        </dgm:presLayoutVars>
      </dgm:prSet>
      <dgm:spPr/>
      <dgm:t>
        <a:bodyPr/>
        <a:lstStyle/>
        <a:p>
          <a:endParaRPr lang="zh-CN" altLang="en-US"/>
        </a:p>
      </dgm:t>
    </dgm:pt>
    <dgm:pt modelId="{CF631EA8-1DE4-46CD-98A4-3C96C468C8AF}" type="pres">
      <dgm:prSet presAssocID="{1EB5AD61-580A-4098-9A49-B1FB9DC620E0}" presName="wedge5" presStyleLbl="node1" presStyleIdx="4" presStyleCnt="5"/>
      <dgm:spPr/>
      <dgm:t>
        <a:bodyPr/>
        <a:lstStyle/>
        <a:p>
          <a:endParaRPr lang="zh-CN" altLang="en-US"/>
        </a:p>
      </dgm:t>
    </dgm:pt>
    <dgm:pt modelId="{88914F7A-E266-4ECD-A88F-F98399A460DC}" type="pres">
      <dgm:prSet presAssocID="{1EB5AD61-580A-4098-9A49-B1FB9DC620E0}" presName="dummy5a" presStyleCnt="0"/>
      <dgm:spPr/>
    </dgm:pt>
    <dgm:pt modelId="{6F0DE9A3-D37C-40EF-9CC7-6F535CDF70C1}" type="pres">
      <dgm:prSet presAssocID="{1EB5AD61-580A-4098-9A49-B1FB9DC620E0}" presName="dummy5b" presStyleCnt="0"/>
      <dgm:spPr/>
    </dgm:pt>
    <dgm:pt modelId="{8BAC811D-6AB0-4FB6-90E7-5E1E69F53CAC}" type="pres">
      <dgm:prSet presAssocID="{1EB5AD61-580A-4098-9A49-B1FB9DC620E0}" presName="wedge5Tx" presStyleLbl="node1" presStyleIdx="4" presStyleCnt="5">
        <dgm:presLayoutVars>
          <dgm:chMax val="0"/>
          <dgm:chPref val="0"/>
          <dgm:bulletEnabled val="1"/>
        </dgm:presLayoutVars>
      </dgm:prSet>
      <dgm:spPr/>
      <dgm:t>
        <a:bodyPr/>
        <a:lstStyle/>
        <a:p>
          <a:endParaRPr lang="zh-CN" altLang="en-US"/>
        </a:p>
      </dgm:t>
    </dgm:pt>
    <dgm:pt modelId="{4BDC6F58-A1DB-46C9-BCFF-C043DD0EF753}" type="pres">
      <dgm:prSet presAssocID="{717409E8-A374-4B19-BC27-FD56FF84A92E}" presName="arrowWedge1" presStyleLbl="fgSibTrans2D1" presStyleIdx="0" presStyleCnt="5"/>
      <dgm:spPr/>
    </dgm:pt>
    <dgm:pt modelId="{49B32DF0-BB1A-4D02-9813-B1F570B3642A}" type="pres">
      <dgm:prSet presAssocID="{E161751F-289D-40A2-8035-B421AF61ED40}" presName="arrowWedge2" presStyleLbl="fgSibTrans2D1" presStyleIdx="1" presStyleCnt="5"/>
      <dgm:spPr/>
    </dgm:pt>
    <dgm:pt modelId="{C36C661E-6837-422A-ABE0-FC138FCDA119}" type="pres">
      <dgm:prSet presAssocID="{33432229-46E5-4990-941B-D72F7ED56DDE}" presName="arrowWedge3" presStyleLbl="fgSibTrans2D1" presStyleIdx="2" presStyleCnt="5"/>
      <dgm:spPr/>
    </dgm:pt>
    <dgm:pt modelId="{F896E0D5-98E0-4337-B789-F0D58B3C690B}" type="pres">
      <dgm:prSet presAssocID="{3C37F185-CCC4-4832-864E-A98883987E34}" presName="arrowWedge4" presStyleLbl="fgSibTrans2D1" presStyleIdx="3" presStyleCnt="5"/>
      <dgm:spPr>
        <a:solidFill>
          <a:srgbClr val="0070C0"/>
        </a:solidFill>
      </dgm:spPr>
    </dgm:pt>
    <dgm:pt modelId="{D1841582-B937-45A7-ACC4-A9A9AF1446AA}" type="pres">
      <dgm:prSet presAssocID="{F00EE833-E024-46D4-A862-6EFED4CD1477}" presName="arrowWedge5" presStyleLbl="fgSibTrans2D1" presStyleIdx="4" presStyleCnt="5"/>
      <dgm:spPr/>
    </dgm:pt>
  </dgm:ptLst>
  <dgm:cxnLst>
    <dgm:cxn modelId="{1117A829-82BC-4848-BCE6-63A030205397}" srcId="{1EB5AD61-580A-4098-9A49-B1FB9DC620E0}" destId="{D7831358-D12C-49BC-89E9-12B94B3E31B8}" srcOrd="3" destOrd="0" parTransId="{A317C0EE-92FB-4388-BE88-B426F47D4EAE}" sibTransId="{3C37F185-CCC4-4832-864E-A98883987E34}"/>
    <dgm:cxn modelId="{144C3A6A-0555-4F82-A636-FCE4873651B3}" type="presOf" srcId="{1C13BD3D-5D0F-43B0-AB55-17CB8988C47B}" destId="{CF631EA8-1DE4-46CD-98A4-3C96C468C8AF}" srcOrd="0" destOrd="0" presId="urn:microsoft.com/office/officeart/2005/8/layout/cycle8"/>
    <dgm:cxn modelId="{6BA714F2-4FBC-4D64-A420-940C38E1DF24}" type="presOf" srcId="{94DC1706-419C-456D-921E-3EACC43435A3}" destId="{C05E8046-0361-4FE8-9A68-74EF64D64216}" srcOrd="1" destOrd="0" presId="urn:microsoft.com/office/officeart/2005/8/layout/cycle8"/>
    <dgm:cxn modelId="{E7F3F5D7-7B31-405A-BE52-4185C5C4A990}" type="presOf" srcId="{1EB5AD61-580A-4098-9A49-B1FB9DC620E0}" destId="{DDD9F73B-CE87-42B8-A23D-51853F6BBD6B}" srcOrd="0" destOrd="0" presId="urn:microsoft.com/office/officeart/2005/8/layout/cycle8"/>
    <dgm:cxn modelId="{AC7413EE-ACD6-4911-B098-7BBED72B8860}" type="presOf" srcId="{E0159086-DBB2-4EAE-9FDA-1670D4603A60}" destId="{73AFD6C7-D316-44F5-8750-D992FDB95811}" srcOrd="1" destOrd="0" presId="urn:microsoft.com/office/officeart/2005/8/layout/cycle8"/>
    <dgm:cxn modelId="{B666FCE9-0C44-4777-982E-A8CE856A4A66}" srcId="{1EB5AD61-580A-4098-9A49-B1FB9DC620E0}" destId="{E283BC33-7CF3-4340-97FB-A92BB6597C55}" srcOrd="2" destOrd="0" parTransId="{17B56362-5690-4BD0-8A4D-3B0B34829A7C}" sibTransId="{33432229-46E5-4990-941B-D72F7ED56DDE}"/>
    <dgm:cxn modelId="{396EB608-D91E-4677-97D9-69977D0C9567}" type="presOf" srcId="{E0159086-DBB2-4EAE-9FDA-1670D4603A60}" destId="{7DE4BF8B-FE33-4192-B74A-19CD1E0A724C}" srcOrd="0" destOrd="0" presId="urn:microsoft.com/office/officeart/2005/8/layout/cycle8"/>
    <dgm:cxn modelId="{CDD790D7-A348-4D16-ADAD-4A8DA0D306B7}" srcId="{1EB5AD61-580A-4098-9A49-B1FB9DC620E0}" destId="{94DC1706-419C-456D-921E-3EACC43435A3}" srcOrd="1" destOrd="0" parTransId="{3DA99D58-5CD0-4975-80F1-EFF2167EEAA8}" sibTransId="{E161751F-289D-40A2-8035-B421AF61ED40}"/>
    <dgm:cxn modelId="{53D0FA30-6186-43B6-A565-9137DFC03B5A}" type="presOf" srcId="{E283BC33-7CF3-4340-97FB-A92BB6597C55}" destId="{2551C96A-F9CA-4678-9190-FBDDE987A1CB}" srcOrd="1" destOrd="0" presId="urn:microsoft.com/office/officeart/2005/8/layout/cycle8"/>
    <dgm:cxn modelId="{2E621F29-DB24-4839-A2B3-FB7BC1AFBC58}" type="presOf" srcId="{E283BC33-7CF3-4340-97FB-A92BB6597C55}" destId="{63063A49-916B-4841-B48D-4B8074CCC13B}" srcOrd="0" destOrd="0" presId="urn:microsoft.com/office/officeart/2005/8/layout/cycle8"/>
    <dgm:cxn modelId="{C32FBDF2-A48E-449A-8FD8-6928FC4E8368}" srcId="{1EB5AD61-580A-4098-9A49-B1FB9DC620E0}" destId="{E0159086-DBB2-4EAE-9FDA-1670D4603A60}" srcOrd="0" destOrd="0" parTransId="{81060548-D570-41CF-87E9-F9A3941AA9BA}" sibTransId="{717409E8-A374-4B19-BC27-FD56FF84A92E}"/>
    <dgm:cxn modelId="{3BECCCD8-0509-43BA-B738-D82954DAC904}" srcId="{1EB5AD61-580A-4098-9A49-B1FB9DC620E0}" destId="{1C13BD3D-5D0F-43B0-AB55-17CB8988C47B}" srcOrd="4" destOrd="0" parTransId="{CF472A19-8402-4404-889E-AD96C10AD189}" sibTransId="{F00EE833-E024-46D4-A862-6EFED4CD1477}"/>
    <dgm:cxn modelId="{F34CAD4A-3EAC-4C12-A064-BB7D0439E9D7}" type="presOf" srcId="{D7831358-D12C-49BC-89E9-12B94B3E31B8}" destId="{F284EC26-1C97-4A71-BA92-2E6CE8510A94}" srcOrd="0" destOrd="0" presId="urn:microsoft.com/office/officeart/2005/8/layout/cycle8"/>
    <dgm:cxn modelId="{C27D6FC3-A468-4775-BC60-3AD5FCE5947D}" type="presOf" srcId="{D7831358-D12C-49BC-89E9-12B94B3E31B8}" destId="{40955772-3CFF-41E6-A014-DB9ED5395F6B}" srcOrd="1" destOrd="0" presId="urn:microsoft.com/office/officeart/2005/8/layout/cycle8"/>
    <dgm:cxn modelId="{87A93E3A-92C7-4220-9816-6E7626D737CB}" type="presOf" srcId="{94DC1706-419C-456D-921E-3EACC43435A3}" destId="{31E17182-2B62-4FCC-956A-27C1FD2CBE69}" srcOrd="0" destOrd="0" presId="urn:microsoft.com/office/officeart/2005/8/layout/cycle8"/>
    <dgm:cxn modelId="{DF1D9B38-1462-4401-9FF1-0DC010DC417F}" type="presOf" srcId="{1C13BD3D-5D0F-43B0-AB55-17CB8988C47B}" destId="{8BAC811D-6AB0-4FB6-90E7-5E1E69F53CAC}" srcOrd="1" destOrd="0" presId="urn:microsoft.com/office/officeart/2005/8/layout/cycle8"/>
    <dgm:cxn modelId="{AF850ED0-7836-49C1-9A92-C5EC7A8988DA}" type="presParOf" srcId="{DDD9F73B-CE87-42B8-A23D-51853F6BBD6B}" destId="{7DE4BF8B-FE33-4192-B74A-19CD1E0A724C}" srcOrd="0" destOrd="0" presId="urn:microsoft.com/office/officeart/2005/8/layout/cycle8"/>
    <dgm:cxn modelId="{BEC98487-0121-4133-AC40-D20DCE5A2A0C}" type="presParOf" srcId="{DDD9F73B-CE87-42B8-A23D-51853F6BBD6B}" destId="{8F488966-9541-48EF-ABB1-3323AFFE02E9}" srcOrd="1" destOrd="0" presId="urn:microsoft.com/office/officeart/2005/8/layout/cycle8"/>
    <dgm:cxn modelId="{9BC78084-01BF-4126-8DBD-6C709E7A70B6}" type="presParOf" srcId="{DDD9F73B-CE87-42B8-A23D-51853F6BBD6B}" destId="{2D13B8E6-E733-45F4-BA40-D8C45ED2FF8A}" srcOrd="2" destOrd="0" presId="urn:microsoft.com/office/officeart/2005/8/layout/cycle8"/>
    <dgm:cxn modelId="{701960ED-0755-4CEE-98B7-E40FAC763E7B}" type="presParOf" srcId="{DDD9F73B-CE87-42B8-A23D-51853F6BBD6B}" destId="{73AFD6C7-D316-44F5-8750-D992FDB95811}" srcOrd="3" destOrd="0" presId="urn:microsoft.com/office/officeart/2005/8/layout/cycle8"/>
    <dgm:cxn modelId="{8823D784-A0CD-4C1E-8BF1-56B6287A44D9}" type="presParOf" srcId="{DDD9F73B-CE87-42B8-A23D-51853F6BBD6B}" destId="{31E17182-2B62-4FCC-956A-27C1FD2CBE69}" srcOrd="4" destOrd="0" presId="urn:microsoft.com/office/officeart/2005/8/layout/cycle8"/>
    <dgm:cxn modelId="{544D50F4-631F-4554-AD7B-0774024A9C44}" type="presParOf" srcId="{DDD9F73B-CE87-42B8-A23D-51853F6BBD6B}" destId="{6B1814F9-C816-4F8D-99E5-F67BB6B41860}" srcOrd="5" destOrd="0" presId="urn:microsoft.com/office/officeart/2005/8/layout/cycle8"/>
    <dgm:cxn modelId="{BA502C52-FEAF-45BA-8963-E38EEFF5A030}" type="presParOf" srcId="{DDD9F73B-CE87-42B8-A23D-51853F6BBD6B}" destId="{4AA2CD71-EDB4-48AD-9577-166DB83E0FC2}" srcOrd="6" destOrd="0" presId="urn:microsoft.com/office/officeart/2005/8/layout/cycle8"/>
    <dgm:cxn modelId="{34A74F47-3D34-4A79-B437-9A0E3F7E76F6}" type="presParOf" srcId="{DDD9F73B-CE87-42B8-A23D-51853F6BBD6B}" destId="{C05E8046-0361-4FE8-9A68-74EF64D64216}" srcOrd="7" destOrd="0" presId="urn:microsoft.com/office/officeart/2005/8/layout/cycle8"/>
    <dgm:cxn modelId="{A71BB135-C9A0-4844-83EA-BC9B3E3FE645}" type="presParOf" srcId="{DDD9F73B-CE87-42B8-A23D-51853F6BBD6B}" destId="{63063A49-916B-4841-B48D-4B8074CCC13B}" srcOrd="8" destOrd="0" presId="urn:microsoft.com/office/officeart/2005/8/layout/cycle8"/>
    <dgm:cxn modelId="{B1D10C9F-6D4E-40DE-8A26-E0140007E479}" type="presParOf" srcId="{DDD9F73B-CE87-42B8-A23D-51853F6BBD6B}" destId="{DEA1CCB5-03D8-492C-BA99-596C21F59300}" srcOrd="9" destOrd="0" presId="urn:microsoft.com/office/officeart/2005/8/layout/cycle8"/>
    <dgm:cxn modelId="{7C4D67D2-0962-4757-843D-D5E1F45B92D9}" type="presParOf" srcId="{DDD9F73B-CE87-42B8-A23D-51853F6BBD6B}" destId="{010B516D-3735-4CF6-9A6B-5D31C98468A2}" srcOrd="10" destOrd="0" presId="urn:microsoft.com/office/officeart/2005/8/layout/cycle8"/>
    <dgm:cxn modelId="{41F4E4CA-A113-4985-9088-B5BA9B7BA5DF}" type="presParOf" srcId="{DDD9F73B-CE87-42B8-A23D-51853F6BBD6B}" destId="{2551C96A-F9CA-4678-9190-FBDDE987A1CB}" srcOrd="11" destOrd="0" presId="urn:microsoft.com/office/officeart/2005/8/layout/cycle8"/>
    <dgm:cxn modelId="{6A441228-DF3C-461A-AD95-C2364E56E102}" type="presParOf" srcId="{DDD9F73B-CE87-42B8-A23D-51853F6BBD6B}" destId="{F284EC26-1C97-4A71-BA92-2E6CE8510A94}" srcOrd="12" destOrd="0" presId="urn:microsoft.com/office/officeart/2005/8/layout/cycle8"/>
    <dgm:cxn modelId="{C76279D4-7524-46C4-A4DD-A357DA9A96AB}" type="presParOf" srcId="{DDD9F73B-CE87-42B8-A23D-51853F6BBD6B}" destId="{20A7AE00-E421-4FA9-B7E7-935C185391A4}" srcOrd="13" destOrd="0" presId="urn:microsoft.com/office/officeart/2005/8/layout/cycle8"/>
    <dgm:cxn modelId="{DEE8C695-EB7B-4A3D-89E7-167259CB250A}" type="presParOf" srcId="{DDD9F73B-CE87-42B8-A23D-51853F6BBD6B}" destId="{6B0792D9-A2BC-4572-8B32-C19157434A24}" srcOrd="14" destOrd="0" presId="urn:microsoft.com/office/officeart/2005/8/layout/cycle8"/>
    <dgm:cxn modelId="{B06C701F-704E-4F3F-BD67-3D3574D64508}" type="presParOf" srcId="{DDD9F73B-CE87-42B8-A23D-51853F6BBD6B}" destId="{40955772-3CFF-41E6-A014-DB9ED5395F6B}" srcOrd="15" destOrd="0" presId="urn:microsoft.com/office/officeart/2005/8/layout/cycle8"/>
    <dgm:cxn modelId="{29EB3D82-138F-447E-8B2F-183D9149FB5C}" type="presParOf" srcId="{DDD9F73B-CE87-42B8-A23D-51853F6BBD6B}" destId="{CF631EA8-1DE4-46CD-98A4-3C96C468C8AF}" srcOrd="16" destOrd="0" presId="urn:microsoft.com/office/officeart/2005/8/layout/cycle8"/>
    <dgm:cxn modelId="{7C0D9BEB-87A2-459F-91BA-81BFBCF8F58C}" type="presParOf" srcId="{DDD9F73B-CE87-42B8-A23D-51853F6BBD6B}" destId="{88914F7A-E266-4ECD-A88F-F98399A460DC}" srcOrd="17" destOrd="0" presId="urn:microsoft.com/office/officeart/2005/8/layout/cycle8"/>
    <dgm:cxn modelId="{3C5EABCB-9B5A-444F-8F5B-2CCEFEDCCFB3}" type="presParOf" srcId="{DDD9F73B-CE87-42B8-A23D-51853F6BBD6B}" destId="{6F0DE9A3-D37C-40EF-9CC7-6F535CDF70C1}" srcOrd="18" destOrd="0" presId="urn:microsoft.com/office/officeart/2005/8/layout/cycle8"/>
    <dgm:cxn modelId="{07717AA5-F6CA-4D1D-95BE-21880A07C5CF}" type="presParOf" srcId="{DDD9F73B-CE87-42B8-A23D-51853F6BBD6B}" destId="{8BAC811D-6AB0-4FB6-90E7-5E1E69F53CAC}" srcOrd="19" destOrd="0" presId="urn:microsoft.com/office/officeart/2005/8/layout/cycle8"/>
    <dgm:cxn modelId="{877DB45B-CB16-4503-82C5-CC29537F47FC}" type="presParOf" srcId="{DDD9F73B-CE87-42B8-A23D-51853F6BBD6B}" destId="{4BDC6F58-A1DB-46C9-BCFF-C043DD0EF753}" srcOrd="20" destOrd="0" presId="urn:microsoft.com/office/officeart/2005/8/layout/cycle8"/>
    <dgm:cxn modelId="{05E4F67A-8441-4029-AB42-E3A3CD956053}" type="presParOf" srcId="{DDD9F73B-CE87-42B8-A23D-51853F6BBD6B}" destId="{49B32DF0-BB1A-4D02-9813-B1F570B3642A}" srcOrd="21" destOrd="0" presId="urn:microsoft.com/office/officeart/2005/8/layout/cycle8"/>
    <dgm:cxn modelId="{B56869D5-10C7-4EC0-B7CB-E7C19DD416C1}" type="presParOf" srcId="{DDD9F73B-CE87-42B8-A23D-51853F6BBD6B}" destId="{C36C661E-6837-422A-ABE0-FC138FCDA119}" srcOrd="22" destOrd="0" presId="urn:microsoft.com/office/officeart/2005/8/layout/cycle8"/>
    <dgm:cxn modelId="{A9B15DD6-D24E-4256-A308-DAED20C20854}" type="presParOf" srcId="{DDD9F73B-CE87-42B8-A23D-51853F6BBD6B}" destId="{F896E0D5-98E0-4337-B789-F0D58B3C690B}" srcOrd="23" destOrd="0" presId="urn:microsoft.com/office/officeart/2005/8/layout/cycle8"/>
    <dgm:cxn modelId="{AF09A853-04F4-4719-AFED-46E0C0AA868F}" type="presParOf" srcId="{DDD9F73B-CE87-42B8-A23D-51853F6BBD6B}" destId="{D1841582-B937-45A7-ACC4-A9A9AF1446AA}" srcOrd="24" destOrd="0" presId="urn:microsoft.com/office/officeart/2005/8/layout/cycle8"/>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EB02DB8-0F09-4B07-A180-D53EC10DFA78}"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zh-CN" altLang="en-US"/>
        </a:p>
      </dgm:t>
    </dgm:pt>
    <dgm:pt modelId="{AA523188-0888-45C8-9FEA-DBB6AD92C216}">
      <dgm:prSet phldrT="[文本]"/>
      <dgm:spPr/>
      <dgm:t>
        <a:bodyPr/>
        <a:lstStyle/>
        <a:p>
          <a:r>
            <a:rPr lang="zh-CN" altLang="en-US" b="0" i="0" dirty="0" smtClean="0"/>
            <a:t>规格</a:t>
          </a:r>
          <a:endParaRPr lang="zh-CN" altLang="en-US" dirty="0"/>
        </a:p>
      </dgm:t>
    </dgm:pt>
    <dgm:pt modelId="{24B76533-8592-4592-A481-32133D7336F1}" type="parTrans" cxnId="{1068A741-D434-4E33-981A-50B1707F82EC}">
      <dgm:prSet/>
      <dgm:spPr/>
      <dgm:t>
        <a:bodyPr/>
        <a:lstStyle/>
        <a:p>
          <a:endParaRPr lang="zh-CN" altLang="en-US"/>
        </a:p>
      </dgm:t>
    </dgm:pt>
    <dgm:pt modelId="{2055BA6E-3D70-4E34-8C3A-5C7854ADD816}" type="sibTrans" cxnId="{1068A741-D434-4E33-981A-50B1707F82EC}">
      <dgm:prSet/>
      <dgm:spPr/>
      <dgm:t>
        <a:bodyPr/>
        <a:lstStyle/>
        <a:p>
          <a:endParaRPr lang="zh-CN" altLang="en-US"/>
        </a:p>
      </dgm:t>
    </dgm:pt>
    <dgm:pt modelId="{0861E7B0-D24F-4526-955E-0EC661C87D63}">
      <dgm:prSet phldrT="[文本]"/>
      <dgm:spPr/>
      <dgm:t>
        <a:bodyPr/>
        <a:lstStyle/>
        <a:p>
          <a:r>
            <a:rPr lang="zh-CN" altLang="en-US" dirty="0" smtClean="0"/>
            <a:t>外部尺寸</a:t>
          </a:r>
          <a:endParaRPr lang="zh-CN" altLang="en-US" dirty="0"/>
        </a:p>
      </dgm:t>
    </dgm:pt>
    <dgm:pt modelId="{F9A37373-4EA8-40E9-850A-F3DC08559346}" type="parTrans" cxnId="{54384A1E-0D19-4ECA-960A-52D29EF3DFF4}">
      <dgm:prSet/>
      <dgm:spPr/>
      <dgm:t>
        <a:bodyPr/>
        <a:lstStyle/>
        <a:p>
          <a:endParaRPr lang="zh-CN" altLang="en-US"/>
        </a:p>
      </dgm:t>
    </dgm:pt>
    <dgm:pt modelId="{F0C6C9F5-94ED-40B2-B94E-4DCA8D474326}" type="sibTrans" cxnId="{54384A1E-0D19-4ECA-960A-52D29EF3DFF4}">
      <dgm:prSet/>
      <dgm:spPr/>
      <dgm:t>
        <a:bodyPr/>
        <a:lstStyle/>
        <a:p>
          <a:endParaRPr lang="zh-CN" altLang="en-US"/>
        </a:p>
      </dgm:t>
    </dgm:pt>
    <dgm:pt modelId="{2A080EB3-131D-4ACE-9EA6-8F6914F777AC}">
      <dgm:prSet phldrT="[文本]"/>
      <dgm:spPr/>
      <dgm:t>
        <a:bodyPr/>
        <a:lstStyle/>
        <a:p>
          <a:r>
            <a:rPr lang="zh-CN" altLang="en-US" dirty="0" smtClean="0"/>
            <a:t>使用空间</a:t>
          </a:r>
          <a:endParaRPr lang="zh-CN" altLang="en-US" dirty="0"/>
        </a:p>
      </dgm:t>
    </dgm:pt>
    <dgm:pt modelId="{36C03CFA-7405-4FC9-983F-568316881434}" type="parTrans" cxnId="{AE45AD30-4B2C-4E46-A874-5FE4627A0189}">
      <dgm:prSet/>
      <dgm:spPr/>
      <dgm:t>
        <a:bodyPr/>
        <a:lstStyle/>
        <a:p>
          <a:endParaRPr lang="zh-CN" altLang="en-US"/>
        </a:p>
      </dgm:t>
    </dgm:pt>
    <dgm:pt modelId="{30746A04-2737-4B57-ABBF-4C5228E92BAB}" type="sibTrans" cxnId="{AE45AD30-4B2C-4E46-A874-5FE4627A0189}">
      <dgm:prSet/>
      <dgm:spPr/>
      <dgm:t>
        <a:bodyPr/>
        <a:lstStyle/>
        <a:p>
          <a:endParaRPr lang="zh-CN" altLang="en-US"/>
        </a:p>
      </dgm:t>
    </dgm:pt>
    <dgm:pt modelId="{A83ADD29-1CE8-4257-AED0-3B0377CB07AA}">
      <dgm:prSet phldrT="[文本]"/>
      <dgm:spPr/>
      <dgm:t>
        <a:bodyPr/>
        <a:lstStyle/>
        <a:p>
          <a:r>
            <a:rPr lang="zh-CN" altLang="en-US" b="0" i="0" dirty="0" smtClean="0"/>
            <a:t>物理机械性能</a:t>
          </a:r>
          <a:endParaRPr lang="zh-CN" altLang="en-US" dirty="0"/>
        </a:p>
      </dgm:t>
    </dgm:pt>
    <dgm:pt modelId="{BA4C9338-B3D6-43AA-8B23-2FC810CE125C}" type="parTrans" cxnId="{A2D232D8-32D5-4E59-98BA-8248B2F5DA4B}">
      <dgm:prSet/>
      <dgm:spPr/>
      <dgm:t>
        <a:bodyPr/>
        <a:lstStyle/>
        <a:p>
          <a:endParaRPr lang="zh-CN" altLang="en-US"/>
        </a:p>
      </dgm:t>
    </dgm:pt>
    <dgm:pt modelId="{83DF400F-DB1A-4B0D-8D0C-5177A4ADD0A3}" type="sibTrans" cxnId="{A2D232D8-32D5-4E59-98BA-8248B2F5DA4B}">
      <dgm:prSet/>
      <dgm:spPr/>
      <dgm:t>
        <a:bodyPr/>
        <a:lstStyle/>
        <a:p>
          <a:endParaRPr lang="zh-CN" altLang="en-US"/>
        </a:p>
      </dgm:t>
    </dgm:pt>
    <dgm:pt modelId="{D2EBAA5A-3318-4FB7-BE87-12C92082B647}">
      <dgm:prSet phldrT="[文本]"/>
      <dgm:spPr/>
      <dgm:t>
        <a:bodyPr/>
        <a:lstStyle/>
        <a:p>
          <a:r>
            <a:rPr lang="zh-CN" altLang="en-US" b="0" i="0" dirty="0" smtClean="0"/>
            <a:t>杆抗疲劳性能</a:t>
          </a:r>
          <a:endParaRPr lang="zh-CN" altLang="en-US" dirty="0"/>
        </a:p>
      </dgm:t>
    </dgm:pt>
    <dgm:pt modelId="{57CFA966-D1B5-4B94-A605-7EECA8EF3226}" type="parTrans" cxnId="{27E9CEA9-0655-4916-9EDC-7CFC1CB78037}">
      <dgm:prSet/>
      <dgm:spPr/>
      <dgm:t>
        <a:bodyPr/>
        <a:lstStyle/>
        <a:p>
          <a:endParaRPr lang="zh-CN" altLang="en-US"/>
        </a:p>
      </dgm:t>
    </dgm:pt>
    <dgm:pt modelId="{655405C7-396C-4544-B043-4B2C5D8211AA}" type="sibTrans" cxnId="{27E9CEA9-0655-4916-9EDC-7CFC1CB78037}">
      <dgm:prSet/>
      <dgm:spPr/>
      <dgm:t>
        <a:bodyPr/>
        <a:lstStyle/>
        <a:p>
          <a:endParaRPr lang="zh-CN" altLang="en-US"/>
        </a:p>
      </dgm:t>
    </dgm:pt>
    <dgm:pt modelId="{932412BA-E098-4E4A-9F53-AFE976D08E73}">
      <dgm:prSet phldrT="[文本]"/>
      <dgm:spPr/>
      <dgm:t>
        <a:bodyPr/>
        <a:lstStyle/>
        <a:p>
          <a:r>
            <a:rPr lang="zh-CN" altLang="en-US" b="0" i="0" dirty="0" smtClean="0"/>
            <a:t>行走性能</a:t>
          </a:r>
          <a:endParaRPr lang="zh-CN" altLang="en-US" dirty="0"/>
        </a:p>
      </dgm:t>
    </dgm:pt>
    <dgm:pt modelId="{C6A3C123-057B-4D36-A8F6-FE655E3A3B6F}" type="parTrans" cxnId="{658DB04E-16D8-4F4B-A3DA-A6AB688E9F0A}">
      <dgm:prSet/>
      <dgm:spPr/>
      <dgm:t>
        <a:bodyPr/>
        <a:lstStyle/>
        <a:p>
          <a:endParaRPr lang="zh-CN" altLang="en-US"/>
        </a:p>
      </dgm:t>
    </dgm:pt>
    <dgm:pt modelId="{DF3E9580-95F0-49C8-87B4-9BC40FCE6677}" type="sibTrans" cxnId="{658DB04E-16D8-4F4B-A3DA-A6AB688E9F0A}">
      <dgm:prSet/>
      <dgm:spPr/>
      <dgm:t>
        <a:bodyPr/>
        <a:lstStyle/>
        <a:p>
          <a:endParaRPr lang="zh-CN" altLang="en-US"/>
        </a:p>
      </dgm:t>
    </dgm:pt>
    <dgm:pt modelId="{CE273D6C-7D04-4ED8-90B3-9D7180D67FF3}">
      <dgm:prSet phldrT="[文本]"/>
      <dgm:spPr/>
      <dgm:t>
        <a:bodyPr/>
        <a:lstStyle/>
        <a:p>
          <a:r>
            <a:rPr lang="zh-CN" altLang="en-US" b="0" i="0" dirty="0" smtClean="0"/>
            <a:t>振荡冲击性能</a:t>
          </a:r>
          <a:endParaRPr lang="zh-CN" altLang="en-US" dirty="0"/>
        </a:p>
      </dgm:t>
    </dgm:pt>
    <dgm:pt modelId="{BAFFF291-F22B-4B09-923C-7E85204FCB9B}" type="parTrans" cxnId="{FCB73E6F-5490-46F5-8317-7E85625C7745}">
      <dgm:prSet/>
      <dgm:spPr/>
      <dgm:t>
        <a:bodyPr/>
        <a:lstStyle/>
        <a:p>
          <a:endParaRPr lang="zh-CN" altLang="en-US"/>
        </a:p>
      </dgm:t>
    </dgm:pt>
    <dgm:pt modelId="{4EE32D7D-7C18-4B4B-AF97-6518D8B8019B}" type="sibTrans" cxnId="{FCB73E6F-5490-46F5-8317-7E85625C7745}">
      <dgm:prSet/>
      <dgm:spPr/>
      <dgm:t>
        <a:bodyPr/>
        <a:lstStyle/>
        <a:p>
          <a:endParaRPr lang="zh-CN" altLang="en-US"/>
        </a:p>
      </dgm:t>
    </dgm:pt>
    <dgm:pt modelId="{762C5DDD-661A-4D53-A572-204EA51F3886}">
      <dgm:prSet phldrT="[文本]"/>
      <dgm:spPr/>
      <dgm:t>
        <a:bodyPr/>
        <a:lstStyle/>
        <a:p>
          <a:r>
            <a:rPr lang="en-US" altLang="zh-CN" dirty="0" smtClean="0"/>
            <a:t>……</a:t>
          </a:r>
          <a:endParaRPr lang="zh-CN" altLang="en-US" dirty="0"/>
        </a:p>
      </dgm:t>
    </dgm:pt>
    <dgm:pt modelId="{2F7EA274-4784-42DE-A484-F77087DF7A7D}" type="parTrans" cxnId="{014CB7C2-81CF-476E-A8B1-5BE11F7ADFF2}">
      <dgm:prSet/>
      <dgm:spPr/>
      <dgm:t>
        <a:bodyPr/>
        <a:lstStyle/>
        <a:p>
          <a:endParaRPr lang="zh-CN" altLang="en-US"/>
        </a:p>
      </dgm:t>
    </dgm:pt>
    <dgm:pt modelId="{521118CA-36B2-466F-800C-6B44F49E559E}" type="sibTrans" cxnId="{014CB7C2-81CF-476E-A8B1-5BE11F7ADFF2}">
      <dgm:prSet/>
      <dgm:spPr/>
      <dgm:t>
        <a:bodyPr/>
        <a:lstStyle/>
        <a:p>
          <a:endParaRPr lang="zh-CN" altLang="en-US"/>
        </a:p>
      </dgm:t>
    </dgm:pt>
    <dgm:pt modelId="{B5FDBFEF-36A0-4D77-847C-089D2655BBEC}" type="pres">
      <dgm:prSet presAssocID="{6EB02DB8-0F09-4B07-A180-D53EC10DFA78}" presName="vert0" presStyleCnt="0">
        <dgm:presLayoutVars>
          <dgm:dir/>
          <dgm:animOne val="branch"/>
          <dgm:animLvl val="lvl"/>
        </dgm:presLayoutVars>
      </dgm:prSet>
      <dgm:spPr/>
      <dgm:t>
        <a:bodyPr/>
        <a:lstStyle/>
        <a:p>
          <a:endParaRPr lang="zh-CN" altLang="en-US"/>
        </a:p>
      </dgm:t>
    </dgm:pt>
    <dgm:pt modelId="{3B10170A-44C2-4BC1-882C-BA36E43BF1D1}" type="pres">
      <dgm:prSet presAssocID="{A83ADD29-1CE8-4257-AED0-3B0377CB07AA}" presName="thickLine" presStyleLbl="alignNode1" presStyleIdx="0" presStyleCnt="2" custLinFactX="-24043" custLinFactNeighborX="-100000" custLinFactNeighborY="-11309"/>
      <dgm:spPr/>
    </dgm:pt>
    <dgm:pt modelId="{93F1270B-847C-4717-986F-C929252365DA}" type="pres">
      <dgm:prSet presAssocID="{A83ADD29-1CE8-4257-AED0-3B0377CB07AA}" presName="horz1" presStyleCnt="0"/>
      <dgm:spPr/>
    </dgm:pt>
    <dgm:pt modelId="{AC23C6D0-5FF7-4C93-A403-50B680D46E57}" type="pres">
      <dgm:prSet presAssocID="{A83ADD29-1CE8-4257-AED0-3B0377CB07AA}" presName="tx1" presStyleLbl="revTx" presStyleIdx="0" presStyleCnt="8"/>
      <dgm:spPr/>
      <dgm:t>
        <a:bodyPr/>
        <a:lstStyle/>
        <a:p>
          <a:endParaRPr lang="zh-CN" altLang="en-US"/>
        </a:p>
      </dgm:t>
    </dgm:pt>
    <dgm:pt modelId="{E3A8F5B4-05AF-4976-9646-FAA056846CAA}" type="pres">
      <dgm:prSet presAssocID="{A83ADD29-1CE8-4257-AED0-3B0377CB07AA}" presName="vert1" presStyleCnt="0"/>
      <dgm:spPr/>
    </dgm:pt>
    <dgm:pt modelId="{3E2F0B6D-8A83-41B4-845E-99474DA2DF8D}" type="pres">
      <dgm:prSet presAssocID="{D2EBAA5A-3318-4FB7-BE87-12C92082B647}" presName="vertSpace2a" presStyleCnt="0"/>
      <dgm:spPr/>
    </dgm:pt>
    <dgm:pt modelId="{A364CCA6-ADFC-4560-ABEA-03230C011B0E}" type="pres">
      <dgm:prSet presAssocID="{D2EBAA5A-3318-4FB7-BE87-12C92082B647}" presName="horz2" presStyleCnt="0"/>
      <dgm:spPr/>
    </dgm:pt>
    <dgm:pt modelId="{F1761B09-9B8A-4474-B065-B6D2777BA433}" type="pres">
      <dgm:prSet presAssocID="{D2EBAA5A-3318-4FB7-BE87-12C92082B647}" presName="horzSpace2" presStyleCnt="0"/>
      <dgm:spPr/>
    </dgm:pt>
    <dgm:pt modelId="{BF0A2A37-8088-40FB-8324-E0FF5449AA1B}" type="pres">
      <dgm:prSet presAssocID="{D2EBAA5A-3318-4FB7-BE87-12C92082B647}" presName="tx2" presStyleLbl="revTx" presStyleIdx="1" presStyleCnt="8"/>
      <dgm:spPr/>
      <dgm:t>
        <a:bodyPr/>
        <a:lstStyle/>
        <a:p>
          <a:endParaRPr lang="zh-CN" altLang="en-US"/>
        </a:p>
      </dgm:t>
    </dgm:pt>
    <dgm:pt modelId="{81FB04E8-2496-4CA8-8FE2-87B9C58C912E}" type="pres">
      <dgm:prSet presAssocID="{D2EBAA5A-3318-4FB7-BE87-12C92082B647}" presName="vert2" presStyleCnt="0"/>
      <dgm:spPr/>
    </dgm:pt>
    <dgm:pt modelId="{7548B775-0ED4-4A2C-8ED3-FA6BA695F9E0}" type="pres">
      <dgm:prSet presAssocID="{D2EBAA5A-3318-4FB7-BE87-12C92082B647}" presName="thinLine2b" presStyleLbl="callout" presStyleIdx="0" presStyleCnt="6"/>
      <dgm:spPr/>
    </dgm:pt>
    <dgm:pt modelId="{99BA15F5-5E70-4373-9B2E-40DE87C723DA}" type="pres">
      <dgm:prSet presAssocID="{D2EBAA5A-3318-4FB7-BE87-12C92082B647}" presName="vertSpace2b" presStyleCnt="0"/>
      <dgm:spPr/>
    </dgm:pt>
    <dgm:pt modelId="{D8DCD4F0-E361-4B44-A7EB-CF06E2CCFEFB}" type="pres">
      <dgm:prSet presAssocID="{932412BA-E098-4E4A-9F53-AFE976D08E73}" presName="horz2" presStyleCnt="0"/>
      <dgm:spPr/>
    </dgm:pt>
    <dgm:pt modelId="{3CB0EAB4-6635-4689-8824-0EF9F1BE531A}" type="pres">
      <dgm:prSet presAssocID="{932412BA-E098-4E4A-9F53-AFE976D08E73}" presName="horzSpace2" presStyleCnt="0"/>
      <dgm:spPr/>
    </dgm:pt>
    <dgm:pt modelId="{7BFC7313-B6C5-4A1E-91F7-78E61E5CB505}" type="pres">
      <dgm:prSet presAssocID="{932412BA-E098-4E4A-9F53-AFE976D08E73}" presName="tx2" presStyleLbl="revTx" presStyleIdx="2" presStyleCnt="8"/>
      <dgm:spPr/>
      <dgm:t>
        <a:bodyPr/>
        <a:lstStyle/>
        <a:p>
          <a:endParaRPr lang="zh-CN" altLang="en-US"/>
        </a:p>
      </dgm:t>
    </dgm:pt>
    <dgm:pt modelId="{B9B6E996-AFE1-4BA9-8EF0-471096A52A53}" type="pres">
      <dgm:prSet presAssocID="{932412BA-E098-4E4A-9F53-AFE976D08E73}" presName="vert2" presStyleCnt="0"/>
      <dgm:spPr/>
    </dgm:pt>
    <dgm:pt modelId="{C0BEE9B3-57F1-4090-BD64-25B2274D98E8}" type="pres">
      <dgm:prSet presAssocID="{932412BA-E098-4E4A-9F53-AFE976D08E73}" presName="thinLine2b" presStyleLbl="callout" presStyleIdx="1" presStyleCnt="6"/>
      <dgm:spPr/>
    </dgm:pt>
    <dgm:pt modelId="{8C4112BA-6D3C-4536-8186-4E2124E64BDF}" type="pres">
      <dgm:prSet presAssocID="{932412BA-E098-4E4A-9F53-AFE976D08E73}" presName="vertSpace2b" presStyleCnt="0"/>
      <dgm:spPr/>
    </dgm:pt>
    <dgm:pt modelId="{3113FB16-10B1-4B50-B017-183379DDAEB7}" type="pres">
      <dgm:prSet presAssocID="{CE273D6C-7D04-4ED8-90B3-9D7180D67FF3}" presName="horz2" presStyleCnt="0"/>
      <dgm:spPr/>
    </dgm:pt>
    <dgm:pt modelId="{06609C04-2F28-481E-AAF1-E0C4D8A1D980}" type="pres">
      <dgm:prSet presAssocID="{CE273D6C-7D04-4ED8-90B3-9D7180D67FF3}" presName="horzSpace2" presStyleCnt="0"/>
      <dgm:spPr/>
    </dgm:pt>
    <dgm:pt modelId="{21899BAF-5B35-4D3A-ACEA-C4DD13418E4B}" type="pres">
      <dgm:prSet presAssocID="{CE273D6C-7D04-4ED8-90B3-9D7180D67FF3}" presName="tx2" presStyleLbl="revTx" presStyleIdx="3" presStyleCnt="8"/>
      <dgm:spPr/>
      <dgm:t>
        <a:bodyPr/>
        <a:lstStyle/>
        <a:p>
          <a:endParaRPr lang="zh-CN" altLang="en-US"/>
        </a:p>
      </dgm:t>
    </dgm:pt>
    <dgm:pt modelId="{B79687BE-2270-4C2C-8A05-2BF2851D0552}" type="pres">
      <dgm:prSet presAssocID="{CE273D6C-7D04-4ED8-90B3-9D7180D67FF3}" presName="vert2" presStyleCnt="0"/>
      <dgm:spPr/>
    </dgm:pt>
    <dgm:pt modelId="{4CA4CA7A-91F1-4D81-9485-0B4F53252AFA}" type="pres">
      <dgm:prSet presAssocID="{CE273D6C-7D04-4ED8-90B3-9D7180D67FF3}" presName="thinLine2b" presStyleLbl="callout" presStyleIdx="2" presStyleCnt="6" custLinFactNeighborX="-8974" custLinFactNeighborY="44637"/>
      <dgm:spPr/>
    </dgm:pt>
    <dgm:pt modelId="{225A7AB8-FA2C-4CC9-A29F-17CE5541F5C9}" type="pres">
      <dgm:prSet presAssocID="{CE273D6C-7D04-4ED8-90B3-9D7180D67FF3}" presName="vertSpace2b" presStyleCnt="0"/>
      <dgm:spPr/>
    </dgm:pt>
    <dgm:pt modelId="{FCC14B24-47B5-40E6-A0F3-D83FA4045833}" type="pres">
      <dgm:prSet presAssocID="{AA523188-0888-45C8-9FEA-DBB6AD92C216}" presName="thickLine" presStyleLbl="alignNode1" presStyleIdx="1" presStyleCnt="2"/>
      <dgm:spPr/>
    </dgm:pt>
    <dgm:pt modelId="{885DDB9C-B95F-4930-AA46-3EBF083ADD7B}" type="pres">
      <dgm:prSet presAssocID="{AA523188-0888-45C8-9FEA-DBB6AD92C216}" presName="horz1" presStyleCnt="0"/>
      <dgm:spPr/>
    </dgm:pt>
    <dgm:pt modelId="{DF77C301-2FBC-4C11-B194-8BE77B5768B6}" type="pres">
      <dgm:prSet presAssocID="{AA523188-0888-45C8-9FEA-DBB6AD92C216}" presName="tx1" presStyleLbl="revTx" presStyleIdx="4" presStyleCnt="8"/>
      <dgm:spPr/>
      <dgm:t>
        <a:bodyPr/>
        <a:lstStyle/>
        <a:p>
          <a:endParaRPr lang="zh-CN" altLang="en-US"/>
        </a:p>
      </dgm:t>
    </dgm:pt>
    <dgm:pt modelId="{9F27FD6C-55C7-484A-9822-3A43BD600D8E}" type="pres">
      <dgm:prSet presAssocID="{AA523188-0888-45C8-9FEA-DBB6AD92C216}" presName="vert1" presStyleCnt="0"/>
      <dgm:spPr/>
    </dgm:pt>
    <dgm:pt modelId="{D3DB2B68-7F22-4CD4-9032-A6D45EC4400C}" type="pres">
      <dgm:prSet presAssocID="{0861E7B0-D24F-4526-955E-0EC661C87D63}" presName="vertSpace2a" presStyleCnt="0"/>
      <dgm:spPr/>
    </dgm:pt>
    <dgm:pt modelId="{103E2617-76B5-41AB-9FF0-949D0082407C}" type="pres">
      <dgm:prSet presAssocID="{0861E7B0-D24F-4526-955E-0EC661C87D63}" presName="horz2" presStyleCnt="0"/>
      <dgm:spPr/>
    </dgm:pt>
    <dgm:pt modelId="{D2FFFC96-F337-4284-8AE3-1099EB057E21}" type="pres">
      <dgm:prSet presAssocID="{0861E7B0-D24F-4526-955E-0EC661C87D63}" presName="horzSpace2" presStyleCnt="0"/>
      <dgm:spPr/>
    </dgm:pt>
    <dgm:pt modelId="{A38156AD-4852-4376-B0D2-7A9B3F356E33}" type="pres">
      <dgm:prSet presAssocID="{0861E7B0-D24F-4526-955E-0EC661C87D63}" presName="tx2" presStyleLbl="revTx" presStyleIdx="5" presStyleCnt="8"/>
      <dgm:spPr/>
      <dgm:t>
        <a:bodyPr/>
        <a:lstStyle/>
        <a:p>
          <a:endParaRPr lang="zh-CN" altLang="en-US"/>
        </a:p>
      </dgm:t>
    </dgm:pt>
    <dgm:pt modelId="{EB79AB5E-A1AF-4159-8268-5851C8046A00}" type="pres">
      <dgm:prSet presAssocID="{0861E7B0-D24F-4526-955E-0EC661C87D63}" presName="vert2" presStyleCnt="0"/>
      <dgm:spPr/>
    </dgm:pt>
    <dgm:pt modelId="{C34745FF-F997-4145-9DB3-7ABD0AC90A83}" type="pres">
      <dgm:prSet presAssocID="{0861E7B0-D24F-4526-955E-0EC661C87D63}" presName="thinLine2b" presStyleLbl="callout" presStyleIdx="3" presStyleCnt="6"/>
      <dgm:spPr/>
    </dgm:pt>
    <dgm:pt modelId="{4EBA8748-DF85-400D-93A1-183DCC2DED7C}" type="pres">
      <dgm:prSet presAssocID="{0861E7B0-D24F-4526-955E-0EC661C87D63}" presName="vertSpace2b" presStyleCnt="0"/>
      <dgm:spPr/>
    </dgm:pt>
    <dgm:pt modelId="{BB8F0868-0CDE-4A54-AC40-99FB77D94F9F}" type="pres">
      <dgm:prSet presAssocID="{2A080EB3-131D-4ACE-9EA6-8F6914F777AC}" presName="horz2" presStyleCnt="0"/>
      <dgm:spPr/>
    </dgm:pt>
    <dgm:pt modelId="{42AD7088-1344-491E-A250-C48C2D38BF8A}" type="pres">
      <dgm:prSet presAssocID="{2A080EB3-131D-4ACE-9EA6-8F6914F777AC}" presName="horzSpace2" presStyleCnt="0"/>
      <dgm:spPr/>
    </dgm:pt>
    <dgm:pt modelId="{26E0A4E9-F95F-452A-A733-3192C8427AA4}" type="pres">
      <dgm:prSet presAssocID="{2A080EB3-131D-4ACE-9EA6-8F6914F777AC}" presName="tx2" presStyleLbl="revTx" presStyleIdx="6" presStyleCnt="8"/>
      <dgm:spPr/>
      <dgm:t>
        <a:bodyPr/>
        <a:lstStyle/>
        <a:p>
          <a:endParaRPr lang="zh-CN" altLang="en-US"/>
        </a:p>
      </dgm:t>
    </dgm:pt>
    <dgm:pt modelId="{7ACE5814-4478-4A4C-9CCF-411E2D026094}" type="pres">
      <dgm:prSet presAssocID="{2A080EB3-131D-4ACE-9EA6-8F6914F777AC}" presName="vert2" presStyleCnt="0"/>
      <dgm:spPr/>
    </dgm:pt>
    <dgm:pt modelId="{91006F85-2E8E-4D4F-9AD6-B1B752F5CFE8}" type="pres">
      <dgm:prSet presAssocID="{2A080EB3-131D-4ACE-9EA6-8F6914F777AC}" presName="thinLine2b" presStyleLbl="callout" presStyleIdx="4" presStyleCnt="6"/>
      <dgm:spPr/>
    </dgm:pt>
    <dgm:pt modelId="{3EAC8130-1A1E-4703-8E48-4E818E445366}" type="pres">
      <dgm:prSet presAssocID="{2A080EB3-131D-4ACE-9EA6-8F6914F777AC}" presName="vertSpace2b" presStyleCnt="0"/>
      <dgm:spPr/>
    </dgm:pt>
    <dgm:pt modelId="{739D9729-DE40-444B-B968-FC9102C012F5}" type="pres">
      <dgm:prSet presAssocID="{762C5DDD-661A-4D53-A572-204EA51F3886}" presName="horz2" presStyleCnt="0"/>
      <dgm:spPr/>
    </dgm:pt>
    <dgm:pt modelId="{35B029AE-9C08-4718-9423-BB744DBCC780}" type="pres">
      <dgm:prSet presAssocID="{762C5DDD-661A-4D53-A572-204EA51F3886}" presName="horzSpace2" presStyleCnt="0"/>
      <dgm:spPr/>
    </dgm:pt>
    <dgm:pt modelId="{567D9419-092F-4E9D-9B91-63FF914AEE57}" type="pres">
      <dgm:prSet presAssocID="{762C5DDD-661A-4D53-A572-204EA51F3886}" presName="tx2" presStyleLbl="revTx" presStyleIdx="7" presStyleCnt="8"/>
      <dgm:spPr/>
      <dgm:t>
        <a:bodyPr/>
        <a:lstStyle/>
        <a:p>
          <a:endParaRPr lang="zh-CN" altLang="en-US"/>
        </a:p>
      </dgm:t>
    </dgm:pt>
    <dgm:pt modelId="{AC0CAE87-5433-443B-B046-4AC1F3319F21}" type="pres">
      <dgm:prSet presAssocID="{762C5DDD-661A-4D53-A572-204EA51F3886}" presName="vert2" presStyleCnt="0"/>
      <dgm:spPr/>
    </dgm:pt>
    <dgm:pt modelId="{69074B7E-7D2E-4962-8B34-A8115197CC8C}" type="pres">
      <dgm:prSet presAssocID="{762C5DDD-661A-4D53-A572-204EA51F3886}" presName="thinLine2b" presStyleLbl="callout" presStyleIdx="5" presStyleCnt="6"/>
      <dgm:spPr/>
    </dgm:pt>
    <dgm:pt modelId="{0C7631B9-E791-422E-98BC-B1ABD5D6CAC1}" type="pres">
      <dgm:prSet presAssocID="{762C5DDD-661A-4D53-A572-204EA51F3886}" presName="vertSpace2b" presStyleCnt="0"/>
      <dgm:spPr/>
    </dgm:pt>
  </dgm:ptLst>
  <dgm:cxnLst>
    <dgm:cxn modelId="{67957609-243B-42E5-955C-684195C4DCC9}" type="presOf" srcId="{2A080EB3-131D-4ACE-9EA6-8F6914F777AC}" destId="{26E0A4E9-F95F-452A-A733-3192C8427AA4}" srcOrd="0" destOrd="0" presId="urn:microsoft.com/office/officeart/2008/layout/LinedList"/>
    <dgm:cxn modelId="{1DD322D0-55CD-4A9F-BFAD-CBF96374D5D1}" type="presOf" srcId="{0861E7B0-D24F-4526-955E-0EC661C87D63}" destId="{A38156AD-4852-4376-B0D2-7A9B3F356E33}" srcOrd="0" destOrd="0" presId="urn:microsoft.com/office/officeart/2008/layout/LinedList"/>
    <dgm:cxn modelId="{658DB04E-16D8-4F4B-A3DA-A6AB688E9F0A}" srcId="{A83ADD29-1CE8-4257-AED0-3B0377CB07AA}" destId="{932412BA-E098-4E4A-9F53-AFE976D08E73}" srcOrd="1" destOrd="0" parTransId="{C6A3C123-057B-4D36-A8F6-FE655E3A3B6F}" sibTransId="{DF3E9580-95F0-49C8-87B4-9BC40FCE6677}"/>
    <dgm:cxn modelId="{E66B8290-9005-4842-AD6E-DEED1F720A0D}" type="presOf" srcId="{A83ADD29-1CE8-4257-AED0-3B0377CB07AA}" destId="{AC23C6D0-5FF7-4C93-A403-50B680D46E57}" srcOrd="0" destOrd="0" presId="urn:microsoft.com/office/officeart/2008/layout/LinedList"/>
    <dgm:cxn modelId="{946A4547-3195-487D-AA23-3CB1FB5295DF}" type="presOf" srcId="{932412BA-E098-4E4A-9F53-AFE976D08E73}" destId="{7BFC7313-B6C5-4A1E-91F7-78E61E5CB505}" srcOrd="0" destOrd="0" presId="urn:microsoft.com/office/officeart/2008/layout/LinedList"/>
    <dgm:cxn modelId="{54384A1E-0D19-4ECA-960A-52D29EF3DFF4}" srcId="{AA523188-0888-45C8-9FEA-DBB6AD92C216}" destId="{0861E7B0-D24F-4526-955E-0EC661C87D63}" srcOrd="0" destOrd="0" parTransId="{F9A37373-4EA8-40E9-850A-F3DC08559346}" sibTransId="{F0C6C9F5-94ED-40B2-B94E-4DCA8D474326}"/>
    <dgm:cxn modelId="{84E3B3F2-BA84-4D4B-976B-73865ECBE6BB}" type="presOf" srcId="{D2EBAA5A-3318-4FB7-BE87-12C92082B647}" destId="{BF0A2A37-8088-40FB-8324-E0FF5449AA1B}" srcOrd="0" destOrd="0" presId="urn:microsoft.com/office/officeart/2008/layout/LinedList"/>
    <dgm:cxn modelId="{3A7F3521-FFF6-4A48-878B-4F38E6D7611C}" type="presOf" srcId="{CE273D6C-7D04-4ED8-90B3-9D7180D67FF3}" destId="{21899BAF-5B35-4D3A-ACEA-C4DD13418E4B}" srcOrd="0" destOrd="0" presId="urn:microsoft.com/office/officeart/2008/layout/LinedList"/>
    <dgm:cxn modelId="{B129F344-606A-4D12-9B59-2FF48DB53A1B}" type="presOf" srcId="{762C5DDD-661A-4D53-A572-204EA51F3886}" destId="{567D9419-092F-4E9D-9B91-63FF914AEE57}" srcOrd="0" destOrd="0" presId="urn:microsoft.com/office/officeart/2008/layout/LinedList"/>
    <dgm:cxn modelId="{AE45AD30-4B2C-4E46-A874-5FE4627A0189}" srcId="{AA523188-0888-45C8-9FEA-DBB6AD92C216}" destId="{2A080EB3-131D-4ACE-9EA6-8F6914F777AC}" srcOrd="1" destOrd="0" parTransId="{36C03CFA-7405-4FC9-983F-568316881434}" sibTransId="{30746A04-2737-4B57-ABBF-4C5228E92BAB}"/>
    <dgm:cxn modelId="{1068A741-D434-4E33-981A-50B1707F82EC}" srcId="{6EB02DB8-0F09-4B07-A180-D53EC10DFA78}" destId="{AA523188-0888-45C8-9FEA-DBB6AD92C216}" srcOrd="1" destOrd="0" parTransId="{24B76533-8592-4592-A481-32133D7336F1}" sibTransId="{2055BA6E-3D70-4E34-8C3A-5C7854ADD816}"/>
    <dgm:cxn modelId="{A2D232D8-32D5-4E59-98BA-8248B2F5DA4B}" srcId="{6EB02DB8-0F09-4B07-A180-D53EC10DFA78}" destId="{A83ADD29-1CE8-4257-AED0-3B0377CB07AA}" srcOrd="0" destOrd="0" parTransId="{BA4C9338-B3D6-43AA-8B23-2FC810CE125C}" sibTransId="{83DF400F-DB1A-4B0D-8D0C-5177A4ADD0A3}"/>
    <dgm:cxn modelId="{014CB7C2-81CF-476E-A8B1-5BE11F7ADFF2}" srcId="{AA523188-0888-45C8-9FEA-DBB6AD92C216}" destId="{762C5DDD-661A-4D53-A572-204EA51F3886}" srcOrd="2" destOrd="0" parTransId="{2F7EA274-4784-42DE-A484-F77087DF7A7D}" sibTransId="{521118CA-36B2-466F-800C-6B44F49E559E}"/>
    <dgm:cxn modelId="{04415363-0A48-4E49-AF02-62360AD0FDDE}" type="presOf" srcId="{6EB02DB8-0F09-4B07-A180-D53EC10DFA78}" destId="{B5FDBFEF-36A0-4D77-847C-089D2655BBEC}" srcOrd="0" destOrd="0" presId="urn:microsoft.com/office/officeart/2008/layout/LinedList"/>
    <dgm:cxn modelId="{FCB73E6F-5490-46F5-8317-7E85625C7745}" srcId="{A83ADD29-1CE8-4257-AED0-3B0377CB07AA}" destId="{CE273D6C-7D04-4ED8-90B3-9D7180D67FF3}" srcOrd="2" destOrd="0" parTransId="{BAFFF291-F22B-4B09-923C-7E85204FCB9B}" sibTransId="{4EE32D7D-7C18-4B4B-AF97-6518D8B8019B}"/>
    <dgm:cxn modelId="{E0CF15F0-9D56-4035-BEFE-73C1A09AB208}" type="presOf" srcId="{AA523188-0888-45C8-9FEA-DBB6AD92C216}" destId="{DF77C301-2FBC-4C11-B194-8BE77B5768B6}" srcOrd="0" destOrd="0" presId="urn:microsoft.com/office/officeart/2008/layout/LinedList"/>
    <dgm:cxn modelId="{27E9CEA9-0655-4916-9EDC-7CFC1CB78037}" srcId="{A83ADD29-1CE8-4257-AED0-3B0377CB07AA}" destId="{D2EBAA5A-3318-4FB7-BE87-12C92082B647}" srcOrd="0" destOrd="0" parTransId="{57CFA966-D1B5-4B94-A605-7EECA8EF3226}" sibTransId="{655405C7-396C-4544-B043-4B2C5D8211AA}"/>
    <dgm:cxn modelId="{E0CA7524-CF72-4461-ACEA-B1BDCFA600E7}" type="presParOf" srcId="{B5FDBFEF-36A0-4D77-847C-089D2655BBEC}" destId="{3B10170A-44C2-4BC1-882C-BA36E43BF1D1}" srcOrd="0" destOrd="0" presId="urn:microsoft.com/office/officeart/2008/layout/LinedList"/>
    <dgm:cxn modelId="{BB0E1557-C353-463F-A905-E104D86D6CC3}" type="presParOf" srcId="{B5FDBFEF-36A0-4D77-847C-089D2655BBEC}" destId="{93F1270B-847C-4717-986F-C929252365DA}" srcOrd="1" destOrd="0" presId="urn:microsoft.com/office/officeart/2008/layout/LinedList"/>
    <dgm:cxn modelId="{87580CFA-AE8C-4C56-83B8-7C8D0BC26D71}" type="presParOf" srcId="{93F1270B-847C-4717-986F-C929252365DA}" destId="{AC23C6D0-5FF7-4C93-A403-50B680D46E57}" srcOrd="0" destOrd="0" presId="urn:microsoft.com/office/officeart/2008/layout/LinedList"/>
    <dgm:cxn modelId="{765A1A42-1A71-4569-B635-46F49F99501A}" type="presParOf" srcId="{93F1270B-847C-4717-986F-C929252365DA}" destId="{E3A8F5B4-05AF-4976-9646-FAA056846CAA}" srcOrd="1" destOrd="0" presId="urn:microsoft.com/office/officeart/2008/layout/LinedList"/>
    <dgm:cxn modelId="{31A0BE61-7ED8-4B52-A3A4-4522ADF072DE}" type="presParOf" srcId="{E3A8F5B4-05AF-4976-9646-FAA056846CAA}" destId="{3E2F0B6D-8A83-41B4-845E-99474DA2DF8D}" srcOrd="0" destOrd="0" presId="urn:microsoft.com/office/officeart/2008/layout/LinedList"/>
    <dgm:cxn modelId="{17E5DDE3-C357-4040-A6B2-4DE6EEB78F0D}" type="presParOf" srcId="{E3A8F5B4-05AF-4976-9646-FAA056846CAA}" destId="{A364CCA6-ADFC-4560-ABEA-03230C011B0E}" srcOrd="1" destOrd="0" presId="urn:microsoft.com/office/officeart/2008/layout/LinedList"/>
    <dgm:cxn modelId="{46476A1C-67C6-4BE0-80B3-E097A39BE1C2}" type="presParOf" srcId="{A364CCA6-ADFC-4560-ABEA-03230C011B0E}" destId="{F1761B09-9B8A-4474-B065-B6D2777BA433}" srcOrd="0" destOrd="0" presId="urn:microsoft.com/office/officeart/2008/layout/LinedList"/>
    <dgm:cxn modelId="{532ED8FD-1074-4FFB-B5D4-CE872774EA63}" type="presParOf" srcId="{A364CCA6-ADFC-4560-ABEA-03230C011B0E}" destId="{BF0A2A37-8088-40FB-8324-E0FF5449AA1B}" srcOrd="1" destOrd="0" presId="urn:microsoft.com/office/officeart/2008/layout/LinedList"/>
    <dgm:cxn modelId="{C356CD60-4656-4844-B047-7FD5E79DFCDC}" type="presParOf" srcId="{A364CCA6-ADFC-4560-ABEA-03230C011B0E}" destId="{81FB04E8-2496-4CA8-8FE2-87B9C58C912E}" srcOrd="2" destOrd="0" presId="urn:microsoft.com/office/officeart/2008/layout/LinedList"/>
    <dgm:cxn modelId="{E6F2058E-47BA-485F-A213-97E223C20D32}" type="presParOf" srcId="{E3A8F5B4-05AF-4976-9646-FAA056846CAA}" destId="{7548B775-0ED4-4A2C-8ED3-FA6BA695F9E0}" srcOrd="2" destOrd="0" presId="urn:microsoft.com/office/officeart/2008/layout/LinedList"/>
    <dgm:cxn modelId="{D5C43BB3-81B8-48E1-9EC9-5C48D3569725}" type="presParOf" srcId="{E3A8F5B4-05AF-4976-9646-FAA056846CAA}" destId="{99BA15F5-5E70-4373-9B2E-40DE87C723DA}" srcOrd="3" destOrd="0" presId="urn:microsoft.com/office/officeart/2008/layout/LinedList"/>
    <dgm:cxn modelId="{5F21EE0D-5780-456C-8984-2942B0544546}" type="presParOf" srcId="{E3A8F5B4-05AF-4976-9646-FAA056846CAA}" destId="{D8DCD4F0-E361-4B44-A7EB-CF06E2CCFEFB}" srcOrd="4" destOrd="0" presId="urn:microsoft.com/office/officeart/2008/layout/LinedList"/>
    <dgm:cxn modelId="{90B67368-104D-470D-BC27-D2B6A42AA2E2}" type="presParOf" srcId="{D8DCD4F0-E361-4B44-A7EB-CF06E2CCFEFB}" destId="{3CB0EAB4-6635-4689-8824-0EF9F1BE531A}" srcOrd="0" destOrd="0" presId="urn:microsoft.com/office/officeart/2008/layout/LinedList"/>
    <dgm:cxn modelId="{F472570C-D1C7-4F09-8E32-A507564D57B2}" type="presParOf" srcId="{D8DCD4F0-E361-4B44-A7EB-CF06E2CCFEFB}" destId="{7BFC7313-B6C5-4A1E-91F7-78E61E5CB505}" srcOrd="1" destOrd="0" presId="urn:microsoft.com/office/officeart/2008/layout/LinedList"/>
    <dgm:cxn modelId="{3824B6ED-E807-4980-B2B9-70B5A2569515}" type="presParOf" srcId="{D8DCD4F0-E361-4B44-A7EB-CF06E2CCFEFB}" destId="{B9B6E996-AFE1-4BA9-8EF0-471096A52A53}" srcOrd="2" destOrd="0" presId="urn:microsoft.com/office/officeart/2008/layout/LinedList"/>
    <dgm:cxn modelId="{1817EAA4-1A5E-4431-A645-ED9FB0E7B828}" type="presParOf" srcId="{E3A8F5B4-05AF-4976-9646-FAA056846CAA}" destId="{C0BEE9B3-57F1-4090-BD64-25B2274D98E8}" srcOrd="5" destOrd="0" presId="urn:microsoft.com/office/officeart/2008/layout/LinedList"/>
    <dgm:cxn modelId="{E8AD971C-A54E-4691-85C0-7ECBF43E2448}" type="presParOf" srcId="{E3A8F5B4-05AF-4976-9646-FAA056846CAA}" destId="{8C4112BA-6D3C-4536-8186-4E2124E64BDF}" srcOrd="6" destOrd="0" presId="urn:microsoft.com/office/officeart/2008/layout/LinedList"/>
    <dgm:cxn modelId="{9FA0913C-F8C5-4843-AF29-1143CB6E7F91}" type="presParOf" srcId="{E3A8F5B4-05AF-4976-9646-FAA056846CAA}" destId="{3113FB16-10B1-4B50-B017-183379DDAEB7}" srcOrd="7" destOrd="0" presId="urn:microsoft.com/office/officeart/2008/layout/LinedList"/>
    <dgm:cxn modelId="{5710C311-8157-463F-B2F5-E7BA037B2C44}" type="presParOf" srcId="{3113FB16-10B1-4B50-B017-183379DDAEB7}" destId="{06609C04-2F28-481E-AAF1-E0C4D8A1D980}" srcOrd="0" destOrd="0" presId="urn:microsoft.com/office/officeart/2008/layout/LinedList"/>
    <dgm:cxn modelId="{0DD83CF7-1138-4AD7-8CB3-B801CA56146E}" type="presParOf" srcId="{3113FB16-10B1-4B50-B017-183379DDAEB7}" destId="{21899BAF-5B35-4D3A-ACEA-C4DD13418E4B}" srcOrd="1" destOrd="0" presId="urn:microsoft.com/office/officeart/2008/layout/LinedList"/>
    <dgm:cxn modelId="{150E924F-B56A-4021-AC2F-EDB30E5137D2}" type="presParOf" srcId="{3113FB16-10B1-4B50-B017-183379DDAEB7}" destId="{B79687BE-2270-4C2C-8A05-2BF2851D0552}" srcOrd="2" destOrd="0" presId="urn:microsoft.com/office/officeart/2008/layout/LinedList"/>
    <dgm:cxn modelId="{E14B619F-E2B2-40F1-9F98-0AF7E0118E3D}" type="presParOf" srcId="{E3A8F5B4-05AF-4976-9646-FAA056846CAA}" destId="{4CA4CA7A-91F1-4D81-9485-0B4F53252AFA}" srcOrd="8" destOrd="0" presId="urn:microsoft.com/office/officeart/2008/layout/LinedList"/>
    <dgm:cxn modelId="{5FC89358-6327-4DE2-922D-3971EC3201C7}" type="presParOf" srcId="{E3A8F5B4-05AF-4976-9646-FAA056846CAA}" destId="{225A7AB8-FA2C-4CC9-A29F-17CE5541F5C9}" srcOrd="9" destOrd="0" presId="urn:microsoft.com/office/officeart/2008/layout/LinedList"/>
    <dgm:cxn modelId="{6BC58CC2-C746-496A-A730-EE1A7F661F16}" type="presParOf" srcId="{B5FDBFEF-36A0-4D77-847C-089D2655BBEC}" destId="{FCC14B24-47B5-40E6-A0F3-D83FA4045833}" srcOrd="2" destOrd="0" presId="urn:microsoft.com/office/officeart/2008/layout/LinedList"/>
    <dgm:cxn modelId="{DFBFBC9B-B454-4735-8505-41B593A92A75}" type="presParOf" srcId="{B5FDBFEF-36A0-4D77-847C-089D2655BBEC}" destId="{885DDB9C-B95F-4930-AA46-3EBF083ADD7B}" srcOrd="3" destOrd="0" presId="urn:microsoft.com/office/officeart/2008/layout/LinedList"/>
    <dgm:cxn modelId="{F724AAC9-A312-430B-947B-695DC30257EC}" type="presParOf" srcId="{885DDB9C-B95F-4930-AA46-3EBF083ADD7B}" destId="{DF77C301-2FBC-4C11-B194-8BE77B5768B6}" srcOrd="0" destOrd="0" presId="urn:microsoft.com/office/officeart/2008/layout/LinedList"/>
    <dgm:cxn modelId="{92F690B5-D8DB-480A-B6DF-A9EBD3B3195A}" type="presParOf" srcId="{885DDB9C-B95F-4930-AA46-3EBF083ADD7B}" destId="{9F27FD6C-55C7-484A-9822-3A43BD600D8E}" srcOrd="1" destOrd="0" presId="urn:microsoft.com/office/officeart/2008/layout/LinedList"/>
    <dgm:cxn modelId="{FE338E40-6432-46DE-B35C-37992D77DEE8}" type="presParOf" srcId="{9F27FD6C-55C7-484A-9822-3A43BD600D8E}" destId="{D3DB2B68-7F22-4CD4-9032-A6D45EC4400C}" srcOrd="0" destOrd="0" presId="urn:microsoft.com/office/officeart/2008/layout/LinedList"/>
    <dgm:cxn modelId="{14F7531F-8496-4304-BC5C-F112CD3AEE0A}" type="presParOf" srcId="{9F27FD6C-55C7-484A-9822-3A43BD600D8E}" destId="{103E2617-76B5-41AB-9FF0-949D0082407C}" srcOrd="1" destOrd="0" presId="urn:microsoft.com/office/officeart/2008/layout/LinedList"/>
    <dgm:cxn modelId="{95D1E61E-23C2-4C76-86B2-4F0E8FC2C5A0}" type="presParOf" srcId="{103E2617-76B5-41AB-9FF0-949D0082407C}" destId="{D2FFFC96-F337-4284-8AE3-1099EB057E21}" srcOrd="0" destOrd="0" presId="urn:microsoft.com/office/officeart/2008/layout/LinedList"/>
    <dgm:cxn modelId="{0D711651-B77D-4B9C-9461-528F9CC84122}" type="presParOf" srcId="{103E2617-76B5-41AB-9FF0-949D0082407C}" destId="{A38156AD-4852-4376-B0D2-7A9B3F356E33}" srcOrd="1" destOrd="0" presId="urn:microsoft.com/office/officeart/2008/layout/LinedList"/>
    <dgm:cxn modelId="{D8738FDA-B9E0-4EF6-885E-ECCCE8AC24A2}" type="presParOf" srcId="{103E2617-76B5-41AB-9FF0-949D0082407C}" destId="{EB79AB5E-A1AF-4159-8268-5851C8046A00}" srcOrd="2" destOrd="0" presId="urn:microsoft.com/office/officeart/2008/layout/LinedList"/>
    <dgm:cxn modelId="{65DDC4A5-34FC-4154-9150-A58C275900FE}" type="presParOf" srcId="{9F27FD6C-55C7-484A-9822-3A43BD600D8E}" destId="{C34745FF-F997-4145-9DB3-7ABD0AC90A83}" srcOrd="2" destOrd="0" presId="urn:microsoft.com/office/officeart/2008/layout/LinedList"/>
    <dgm:cxn modelId="{E6511580-B0C7-4CF0-B8F8-F8F74E3D506C}" type="presParOf" srcId="{9F27FD6C-55C7-484A-9822-3A43BD600D8E}" destId="{4EBA8748-DF85-400D-93A1-183DCC2DED7C}" srcOrd="3" destOrd="0" presId="urn:microsoft.com/office/officeart/2008/layout/LinedList"/>
    <dgm:cxn modelId="{29A8426E-D22D-4E88-A11B-2DC1F5201F42}" type="presParOf" srcId="{9F27FD6C-55C7-484A-9822-3A43BD600D8E}" destId="{BB8F0868-0CDE-4A54-AC40-99FB77D94F9F}" srcOrd="4" destOrd="0" presId="urn:microsoft.com/office/officeart/2008/layout/LinedList"/>
    <dgm:cxn modelId="{33D1500A-B162-4FE8-95D8-0F9597F520D3}" type="presParOf" srcId="{BB8F0868-0CDE-4A54-AC40-99FB77D94F9F}" destId="{42AD7088-1344-491E-A250-C48C2D38BF8A}" srcOrd="0" destOrd="0" presId="urn:microsoft.com/office/officeart/2008/layout/LinedList"/>
    <dgm:cxn modelId="{DC836944-4F2C-4852-85E6-9DE302C89596}" type="presParOf" srcId="{BB8F0868-0CDE-4A54-AC40-99FB77D94F9F}" destId="{26E0A4E9-F95F-452A-A733-3192C8427AA4}" srcOrd="1" destOrd="0" presId="urn:microsoft.com/office/officeart/2008/layout/LinedList"/>
    <dgm:cxn modelId="{3682D78C-5103-4BE0-B66B-88537F709343}" type="presParOf" srcId="{BB8F0868-0CDE-4A54-AC40-99FB77D94F9F}" destId="{7ACE5814-4478-4A4C-9CCF-411E2D026094}" srcOrd="2" destOrd="0" presId="urn:microsoft.com/office/officeart/2008/layout/LinedList"/>
    <dgm:cxn modelId="{1E6FC864-6906-46D1-96F7-BA7425452C8C}" type="presParOf" srcId="{9F27FD6C-55C7-484A-9822-3A43BD600D8E}" destId="{91006F85-2E8E-4D4F-9AD6-B1B752F5CFE8}" srcOrd="5" destOrd="0" presId="urn:microsoft.com/office/officeart/2008/layout/LinedList"/>
    <dgm:cxn modelId="{62EFF5DA-89CC-472D-B3B0-219F85576CCA}" type="presParOf" srcId="{9F27FD6C-55C7-484A-9822-3A43BD600D8E}" destId="{3EAC8130-1A1E-4703-8E48-4E818E445366}" srcOrd="6" destOrd="0" presId="urn:microsoft.com/office/officeart/2008/layout/LinedList"/>
    <dgm:cxn modelId="{132D07A6-2D05-4DF4-B711-0B0AEAF11422}" type="presParOf" srcId="{9F27FD6C-55C7-484A-9822-3A43BD600D8E}" destId="{739D9729-DE40-444B-B968-FC9102C012F5}" srcOrd="7" destOrd="0" presId="urn:microsoft.com/office/officeart/2008/layout/LinedList"/>
    <dgm:cxn modelId="{E51398A5-FB64-42E5-98FA-B61BC379D045}" type="presParOf" srcId="{739D9729-DE40-444B-B968-FC9102C012F5}" destId="{35B029AE-9C08-4718-9423-BB744DBCC780}" srcOrd="0" destOrd="0" presId="urn:microsoft.com/office/officeart/2008/layout/LinedList"/>
    <dgm:cxn modelId="{89B11DD4-B64A-4B7F-9392-EDC5FCF9A2C2}" type="presParOf" srcId="{739D9729-DE40-444B-B968-FC9102C012F5}" destId="{567D9419-092F-4E9D-9B91-63FF914AEE57}" srcOrd="1" destOrd="0" presId="urn:microsoft.com/office/officeart/2008/layout/LinedList"/>
    <dgm:cxn modelId="{E1C4DF63-A996-4FB0-9ADD-C70EB8AD1F7B}" type="presParOf" srcId="{739D9729-DE40-444B-B968-FC9102C012F5}" destId="{AC0CAE87-5433-443B-B046-4AC1F3319F21}" srcOrd="2" destOrd="0" presId="urn:microsoft.com/office/officeart/2008/layout/LinedList"/>
    <dgm:cxn modelId="{FD778DA7-C42F-4569-ABE8-E3CC0B3D5689}" type="presParOf" srcId="{9F27FD6C-55C7-484A-9822-3A43BD600D8E}" destId="{69074B7E-7D2E-4962-8B34-A8115197CC8C}" srcOrd="8" destOrd="0" presId="urn:microsoft.com/office/officeart/2008/layout/LinedList"/>
    <dgm:cxn modelId="{60C81FA0-D692-4146-8D94-8DE751637DBB}" type="presParOf" srcId="{9F27FD6C-55C7-484A-9822-3A43BD600D8E}" destId="{0C7631B9-E791-422E-98BC-B1ABD5D6CAC1}" srcOrd="9"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290CE69-DB5F-400E-BF13-05E2B4437FBC}" type="doc">
      <dgm:prSet loTypeId="urn:microsoft.com/office/officeart/2009/3/layout/RandomtoResultProcess" loCatId="process" qsTypeId="urn:microsoft.com/office/officeart/2005/8/quickstyle/simple1" qsCatId="simple" csTypeId="urn:microsoft.com/office/officeart/2005/8/colors/accent1_2" csCatId="accent1" phldr="1"/>
      <dgm:spPr/>
      <dgm:t>
        <a:bodyPr/>
        <a:lstStyle/>
        <a:p>
          <a:endParaRPr lang="zh-CN" altLang="en-US"/>
        </a:p>
      </dgm:t>
    </dgm:pt>
    <dgm:pt modelId="{F176C1C8-D5AF-4B46-BDB2-D7552EF5E1C5}">
      <dgm:prSet phldrT="[文本]"/>
      <dgm:spPr/>
      <dgm:t>
        <a:bodyPr/>
        <a:lstStyle/>
        <a:p>
          <a:r>
            <a:rPr lang="zh-CN" altLang="en-US" dirty="0" smtClean="0"/>
            <a:t>疑似假货</a:t>
          </a:r>
          <a:endParaRPr lang="zh-CN" altLang="en-US" dirty="0"/>
        </a:p>
      </dgm:t>
    </dgm:pt>
    <dgm:pt modelId="{FFD56AED-1819-4F9A-B506-F6E8AC949712}" type="parTrans" cxnId="{C596BE14-E045-4394-98AD-69791D8D7626}">
      <dgm:prSet/>
      <dgm:spPr/>
      <dgm:t>
        <a:bodyPr/>
        <a:lstStyle/>
        <a:p>
          <a:endParaRPr lang="zh-CN" altLang="en-US"/>
        </a:p>
      </dgm:t>
    </dgm:pt>
    <dgm:pt modelId="{6DD84DEC-2B93-4FC6-B9A1-1AED7AF17D87}" type="sibTrans" cxnId="{C596BE14-E045-4394-98AD-69791D8D7626}">
      <dgm:prSet/>
      <dgm:spPr/>
      <dgm:t>
        <a:bodyPr/>
        <a:lstStyle/>
        <a:p>
          <a:endParaRPr lang="zh-CN" altLang="en-US"/>
        </a:p>
      </dgm:t>
    </dgm:pt>
    <dgm:pt modelId="{C8FED1BA-F407-4F7E-AB70-9D0B1DCBEF58}">
      <dgm:prSet phldrT="[文本]"/>
      <dgm:spPr/>
      <dgm:t>
        <a:bodyPr/>
        <a:lstStyle/>
        <a:p>
          <a:r>
            <a:rPr lang="en-US" altLang="zh-CN" dirty="0" smtClean="0"/>
            <a:t> </a:t>
          </a:r>
          <a:endParaRPr lang="zh-CN" altLang="en-US" dirty="0"/>
        </a:p>
      </dgm:t>
    </dgm:pt>
    <dgm:pt modelId="{1E3815D6-7B99-4245-8CD5-6FA434BDF5A6}" type="sibTrans" cxnId="{7E8EDC6C-3E04-4002-B6DB-DE16B68882FC}">
      <dgm:prSet/>
      <dgm:spPr/>
      <dgm:t>
        <a:bodyPr/>
        <a:lstStyle/>
        <a:p>
          <a:endParaRPr lang="zh-CN" altLang="en-US"/>
        </a:p>
      </dgm:t>
    </dgm:pt>
    <dgm:pt modelId="{3AA6CA31-F35E-45A8-80B0-570F3196904D}" type="parTrans" cxnId="{7E8EDC6C-3E04-4002-B6DB-DE16B68882FC}">
      <dgm:prSet/>
      <dgm:spPr/>
      <dgm:t>
        <a:bodyPr/>
        <a:lstStyle/>
        <a:p>
          <a:endParaRPr lang="zh-CN" altLang="en-US"/>
        </a:p>
      </dgm:t>
    </dgm:pt>
    <dgm:pt modelId="{1E0F7D20-E8F0-4CD5-B96A-8467422EFE54}" type="pres">
      <dgm:prSet presAssocID="{1290CE69-DB5F-400E-BF13-05E2B4437FBC}" presName="Name0" presStyleCnt="0">
        <dgm:presLayoutVars>
          <dgm:dir/>
          <dgm:animOne val="branch"/>
          <dgm:animLvl val="lvl"/>
        </dgm:presLayoutVars>
      </dgm:prSet>
      <dgm:spPr/>
      <dgm:t>
        <a:bodyPr/>
        <a:lstStyle/>
        <a:p>
          <a:endParaRPr lang="zh-CN" altLang="en-US"/>
        </a:p>
      </dgm:t>
    </dgm:pt>
    <dgm:pt modelId="{69ED843E-F05A-481D-8518-8DB848B82C49}" type="pres">
      <dgm:prSet presAssocID="{C8FED1BA-F407-4F7E-AB70-9D0B1DCBEF58}" presName="chaos" presStyleCnt="0"/>
      <dgm:spPr/>
    </dgm:pt>
    <dgm:pt modelId="{2065DF4E-1043-4B59-8054-FCC3C18CB024}" type="pres">
      <dgm:prSet presAssocID="{C8FED1BA-F407-4F7E-AB70-9D0B1DCBEF58}" presName="parTx1" presStyleLbl="revTx" presStyleIdx="0" presStyleCnt="1"/>
      <dgm:spPr/>
      <dgm:t>
        <a:bodyPr/>
        <a:lstStyle/>
        <a:p>
          <a:endParaRPr lang="zh-CN" altLang="en-US"/>
        </a:p>
      </dgm:t>
    </dgm:pt>
    <dgm:pt modelId="{58E4AF80-7818-45F4-A274-6294A85C4FFF}" type="pres">
      <dgm:prSet presAssocID="{C8FED1BA-F407-4F7E-AB70-9D0B1DCBEF58}" presName="c1" presStyleLbl="node1" presStyleIdx="0" presStyleCnt="19"/>
      <dgm:spPr/>
    </dgm:pt>
    <dgm:pt modelId="{0398DED9-34AB-4248-9E03-DEDBA583A4CD}" type="pres">
      <dgm:prSet presAssocID="{C8FED1BA-F407-4F7E-AB70-9D0B1DCBEF58}" presName="c2" presStyleLbl="node1" presStyleIdx="1" presStyleCnt="19"/>
      <dgm:spPr/>
    </dgm:pt>
    <dgm:pt modelId="{8CB876B1-DE00-4513-8A2E-B2A75CA3AAA2}" type="pres">
      <dgm:prSet presAssocID="{C8FED1BA-F407-4F7E-AB70-9D0B1DCBEF58}" presName="c3" presStyleLbl="node1" presStyleIdx="2" presStyleCnt="19"/>
      <dgm:spPr/>
    </dgm:pt>
    <dgm:pt modelId="{FB71D19C-24B4-4DEC-8BE6-7C7C3C100B12}" type="pres">
      <dgm:prSet presAssocID="{C8FED1BA-F407-4F7E-AB70-9D0B1DCBEF58}" presName="c4" presStyleLbl="node1" presStyleIdx="3" presStyleCnt="19"/>
      <dgm:spPr/>
    </dgm:pt>
    <dgm:pt modelId="{44E7FEA2-A2A3-44F9-BB53-4B70EBC79918}" type="pres">
      <dgm:prSet presAssocID="{C8FED1BA-F407-4F7E-AB70-9D0B1DCBEF58}" presName="c5" presStyleLbl="node1" presStyleIdx="4" presStyleCnt="19"/>
      <dgm:spPr/>
    </dgm:pt>
    <dgm:pt modelId="{65041F92-4A0B-4FC9-9B10-163FD6836E3D}" type="pres">
      <dgm:prSet presAssocID="{C8FED1BA-F407-4F7E-AB70-9D0B1DCBEF58}" presName="c6" presStyleLbl="node1" presStyleIdx="5" presStyleCnt="19"/>
      <dgm:spPr/>
    </dgm:pt>
    <dgm:pt modelId="{FECBF8A1-8363-40F3-B6E2-F34F12027826}" type="pres">
      <dgm:prSet presAssocID="{C8FED1BA-F407-4F7E-AB70-9D0B1DCBEF58}" presName="c7" presStyleLbl="node1" presStyleIdx="6" presStyleCnt="19"/>
      <dgm:spPr/>
    </dgm:pt>
    <dgm:pt modelId="{1DF42240-7387-49C4-8D02-B1854FF2DBFD}" type="pres">
      <dgm:prSet presAssocID="{C8FED1BA-F407-4F7E-AB70-9D0B1DCBEF58}" presName="c8" presStyleLbl="node1" presStyleIdx="7" presStyleCnt="19"/>
      <dgm:spPr/>
    </dgm:pt>
    <dgm:pt modelId="{4BF184D5-A7F0-426C-9638-72D55D308F3A}" type="pres">
      <dgm:prSet presAssocID="{C8FED1BA-F407-4F7E-AB70-9D0B1DCBEF58}" presName="c9" presStyleLbl="node1" presStyleIdx="8" presStyleCnt="19"/>
      <dgm:spPr/>
    </dgm:pt>
    <dgm:pt modelId="{301D6796-AD1E-43C0-86BB-8E0E98D7DDCA}" type="pres">
      <dgm:prSet presAssocID="{C8FED1BA-F407-4F7E-AB70-9D0B1DCBEF58}" presName="c10" presStyleLbl="node1" presStyleIdx="9" presStyleCnt="19"/>
      <dgm:spPr>
        <a:solidFill>
          <a:srgbClr val="00B050"/>
        </a:solidFill>
      </dgm:spPr>
    </dgm:pt>
    <dgm:pt modelId="{91F3B863-C7F9-4485-B6A6-E82E8A0C7171}" type="pres">
      <dgm:prSet presAssocID="{C8FED1BA-F407-4F7E-AB70-9D0B1DCBEF58}" presName="c11" presStyleLbl="node1" presStyleIdx="10" presStyleCnt="19"/>
      <dgm:spPr/>
    </dgm:pt>
    <dgm:pt modelId="{3A28FCF8-79DC-4F9B-AA89-DAB249034AA6}" type="pres">
      <dgm:prSet presAssocID="{C8FED1BA-F407-4F7E-AB70-9D0B1DCBEF58}" presName="c12" presStyleLbl="node1" presStyleIdx="11" presStyleCnt="19"/>
      <dgm:spPr/>
    </dgm:pt>
    <dgm:pt modelId="{3BAAC26F-7B5E-49B0-9D24-4BC5584DEB5C}" type="pres">
      <dgm:prSet presAssocID="{C8FED1BA-F407-4F7E-AB70-9D0B1DCBEF58}" presName="c13" presStyleLbl="node1" presStyleIdx="12" presStyleCnt="19"/>
      <dgm:spPr>
        <a:solidFill>
          <a:srgbClr val="00B050"/>
        </a:solidFill>
      </dgm:spPr>
    </dgm:pt>
    <dgm:pt modelId="{ACE70D09-2706-435B-995B-6FFA55A807FE}" type="pres">
      <dgm:prSet presAssocID="{C8FED1BA-F407-4F7E-AB70-9D0B1DCBEF58}" presName="c14" presStyleLbl="node1" presStyleIdx="13" presStyleCnt="19"/>
      <dgm:spPr/>
    </dgm:pt>
    <dgm:pt modelId="{7A8E0C0D-1BEB-4FFB-BD9A-70B04D186EA8}" type="pres">
      <dgm:prSet presAssocID="{C8FED1BA-F407-4F7E-AB70-9D0B1DCBEF58}" presName="c15" presStyleLbl="node1" presStyleIdx="14" presStyleCnt="19"/>
      <dgm:spPr/>
    </dgm:pt>
    <dgm:pt modelId="{BD2AB4EB-3F9A-48D1-BB4A-1540276AC39D}" type="pres">
      <dgm:prSet presAssocID="{C8FED1BA-F407-4F7E-AB70-9D0B1DCBEF58}" presName="c16" presStyleLbl="node1" presStyleIdx="15" presStyleCnt="19"/>
      <dgm:spPr/>
    </dgm:pt>
    <dgm:pt modelId="{F3F14040-74A7-4608-86AE-EC5A1701F7CD}" type="pres">
      <dgm:prSet presAssocID="{C8FED1BA-F407-4F7E-AB70-9D0B1DCBEF58}" presName="c17" presStyleLbl="node1" presStyleIdx="16" presStyleCnt="19"/>
      <dgm:spPr>
        <a:solidFill>
          <a:srgbClr val="FF0000"/>
        </a:solidFill>
      </dgm:spPr>
    </dgm:pt>
    <dgm:pt modelId="{1FE97DC8-6BBD-4AB1-84FB-8A8C57D97FC5}" type="pres">
      <dgm:prSet presAssocID="{C8FED1BA-F407-4F7E-AB70-9D0B1DCBEF58}" presName="c18" presStyleLbl="node1" presStyleIdx="17" presStyleCnt="19"/>
      <dgm:spPr/>
    </dgm:pt>
    <dgm:pt modelId="{1D32886B-94B5-410F-83C3-28F08DD9E01E}" type="pres">
      <dgm:prSet presAssocID="{1E3815D6-7B99-4245-8CD5-6FA434BDF5A6}" presName="chevronComposite1" presStyleCnt="0"/>
      <dgm:spPr/>
    </dgm:pt>
    <dgm:pt modelId="{B1FF41BE-1A9D-4B6D-BB91-1A63FF67C02B}" type="pres">
      <dgm:prSet presAssocID="{1E3815D6-7B99-4245-8CD5-6FA434BDF5A6}" presName="chevron1" presStyleLbl="sibTrans2D1" presStyleIdx="0" presStyleCnt="2"/>
      <dgm:spPr/>
      <dgm:t>
        <a:bodyPr/>
        <a:lstStyle/>
        <a:p>
          <a:endParaRPr lang="zh-CN" altLang="en-US"/>
        </a:p>
      </dgm:t>
    </dgm:pt>
    <dgm:pt modelId="{22A8A2D6-9E6B-448D-8BD0-A4FB2661E14B}" type="pres">
      <dgm:prSet presAssocID="{1E3815D6-7B99-4245-8CD5-6FA434BDF5A6}" presName="spChevron1" presStyleCnt="0"/>
      <dgm:spPr/>
    </dgm:pt>
    <dgm:pt modelId="{C6AA9616-DDB0-4D5E-B8FB-22B698D8CFA7}" type="pres">
      <dgm:prSet presAssocID="{1E3815D6-7B99-4245-8CD5-6FA434BDF5A6}" presName="overlap" presStyleCnt="0"/>
      <dgm:spPr/>
    </dgm:pt>
    <dgm:pt modelId="{3EB0585D-788B-4A8E-9153-51366EB2E2D9}" type="pres">
      <dgm:prSet presAssocID="{1E3815D6-7B99-4245-8CD5-6FA434BDF5A6}" presName="chevronComposite2" presStyleCnt="0"/>
      <dgm:spPr/>
    </dgm:pt>
    <dgm:pt modelId="{C7C403E2-F332-48BE-9EC5-1ED32D10E33D}" type="pres">
      <dgm:prSet presAssocID="{1E3815D6-7B99-4245-8CD5-6FA434BDF5A6}" presName="chevron2" presStyleLbl="sibTrans2D1" presStyleIdx="1" presStyleCnt="2"/>
      <dgm:spPr/>
    </dgm:pt>
    <dgm:pt modelId="{B8F0D151-0A7A-4803-8E92-B4CDBFB8D204}" type="pres">
      <dgm:prSet presAssocID="{1E3815D6-7B99-4245-8CD5-6FA434BDF5A6}" presName="spChevron2" presStyleCnt="0"/>
      <dgm:spPr/>
    </dgm:pt>
    <dgm:pt modelId="{17F9CAEF-A16D-4ACE-8644-46E5549BB584}" type="pres">
      <dgm:prSet presAssocID="{F176C1C8-D5AF-4B46-BDB2-D7552EF5E1C5}" presName="last" presStyleCnt="0"/>
      <dgm:spPr/>
    </dgm:pt>
    <dgm:pt modelId="{AE230A1C-FA62-4E70-A012-0BBA56BBFC28}" type="pres">
      <dgm:prSet presAssocID="{F176C1C8-D5AF-4B46-BDB2-D7552EF5E1C5}" presName="circleTx" presStyleLbl="node1" presStyleIdx="18" presStyleCnt="19"/>
      <dgm:spPr/>
      <dgm:t>
        <a:bodyPr/>
        <a:lstStyle/>
        <a:p>
          <a:endParaRPr lang="zh-CN" altLang="en-US"/>
        </a:p>
      </dgm:t>
    </dgm:pt>
    <dgm:pt modelId="{51770242-CA23-4C55-8F1B-D5BF14689191}" type="pres">
      <dgm:prSet presAssocID="{F176C1C8-D5AF-4B46-BDB2-D7552EF5E1C5}" presName="spN" presStyleCnt="0"/>
      <dgm:spPr/>
    </dgm:pt>
  </dgm:ptLst>
  <dgm:cxnLst>
    <dgm:cxn modelId="{7E8EDC6C-3E04-4002-B6DB-DE16B68882FC}" srcId="{1290CE69-DB5F-400E-BF13-05E2B4437FBC}" destId="{C8FED1BA-F407-4F7E-AB70-9D0B1DCBEF58}" srcOrd="0" destOrd="0" parTransId="{3AA6CA31-F35E-45A8-80B0-570F3196904D}" sibTransId="{1E3815D6-7B99-4245-8CD5-6FA434BDF5A6}"/>
    <dgm:cxn modelId="{25618EED-3CCB-4266-8779-17AFF0E8B336}" type="presOf" srcId="{1290CE69-DB5F-400E-BF13-05E2B4437FBC}" destId="{1E0F7D20-E8F0-4CD5-B96A-8467422EFE54}" srcOrd="0" destOrd="0" presId="urn:microsoft.com/office/officeart/2009/3/layout/RandomtoResultProcess"/>
    <dgm:cxn modelId="{857B07A2-58C1-4B14-9C60-652E642AE69D}" type="presOf" srcId="{F176C1C8-D5AF-4B46-BDB2-D7552EF5E1C5}" destId="{AE230A1C-FA62-4E70-A012-0BBA56BBFC28}" srcOrd="0" destOrd="0" presId="urn:microsoft.com/office/officeart/2009/3/layout/RandomtoResultProcess"/>
    <dgm:cxn modelId="{9278D8F3-10B4-4633-A32F-AADC46DDC962}" type="presOf" srcId="{C8FED1BA-F407-4F7E-AB70-9D0B1DCBEF58}" destId="{2065DF4E-1043-4B59-8054-FCC3C18CB024}" srcOrd="0" destOrd="0" presId="urn:microsoft.com/office/officeart/2009/3/layout/RandomtoResultProcess"/>
    <dgm:cxn modelId="{C596BE14-E045-4394-98AD-69791D8D7626}" srcId="{1290CE69-DB5F-400E-BF13-05E2B4437FBC}" destId="{F176C1C8-D5AF-4B46-BDB2-D7552EF5E1C5}" srcOrd="1" destOrd="0" parTransId="{FFD56AED-1819-4F9A-B506-F6E8AC949712}" sibTransId="{6DD84DEC-2B93-4FC6-B9A1-1AED7AF17D87}"/>
    <dgm:cxn modelId="{EDB1B876-5B7C-4F49-9267-1431BB365E5D}" type="presParOf" srcId="{1E0F7D20-E8F0-4CD5-B96A-8467422EFE54}" destId="{69ED843E-F05A-481D-8518-8DB848B82C49}" srcOrd="0" destOrd="0" presId="urn:microsoft.com/office/officeart/2009/3/layout/RandomtoResultProcess"/>
    <dgm:cxn modelId="{D278C68F-DBF1-4A73-8AF0-34BE9DDEB8C1}" type="presParOf" srcId="{69ED843E-F05A-481D-8518-8DB848B82C49}" destId="{2065DF4E-1043-4B59-8054-FCC3C18CB024}" srcOrd="0" destOrd="0" presId="urn:microsoft.com/office/officeart/2009/3/layout/RandomtoResultProcess"/>
    <dgm:cxn modelId="{3C7A6260-49D8-49C7-BA4A-749045CA238E}" type="presParOf" srcId="{69ED843E-F05A-481D-8518-8DB848B82C49}" destId="{58E4AF80-7818-45F4-A274-6294A85C4FFF}" srcOrd="1" destOrd="0" presId="urn:microsoft.com/office/officeart/2009/3/layout/RandomtoResultProcess"/>
    <dgm:cxn modelId="{23D825FC-F198-4A94-97FB-B6C85D0D5CB5}" type="presParOf" srcId="{69ED843E-F05A-481D-8518-8DB848B82C49}" destId="{0398DED9-34AB-4248-9E03-DEDBA583A4CD}" srcOrd="2" destOrd="0" presId="urn:microsoft.com/office/officeart/2009/3/layout/RandomtoResultProcess"/>
    <dgm:cxn modelId="{A397CD8F-D6F2-47F7-94DB-1A1C0E2F61C4}" type="presParOf" srcId="{69ED843E-F05A-481D-8518-8DB848B82C49}" destId="{8CB876B1-DE00-4513-8A2E-B2A75CA3AAA2}" srcOrd="3" destOrd="0" presId="urn:microsoft.com/office/officeart/2009/3/layout/RandomtoResultProcess"/>
    <dgm:cxn modelId="{A5550F00-5159-4061-8FAF-743A1C4FE16E}" type="presParOf" srcId="{69ED843E-F05A-481D-8518-8DB848B82C49}" destId="{FB71D19C-24B4-4DEC-8BE6-7C7C3C100B12}" srcOrd="4" destOrd="0" presId="urn:microsoft.com/office/officeart/2009/3/layout/RandomtoResultProcess"/>
    <dgm:cxn modelId="{25EBA532-71D9-4AE4-A454-953F170E55FA}" type="presParOf" srcId="{69ED843E-F05A-481D-8518-8DB848B82C49}" destId="{44E7FEA2-A2A3-44F9-BB53-4B70EBC79918}" srcOrd="5" destOrd="0" presId="urn:microsoft.com/office/officeart/2009/3/layout/RandomtoResultProcess"/>
    <dgm:cxn modelId="{04F28D3D-8378-4ECA-8B6D-04694ADAA997}" type="presParOf" srcId="{69ED843E-F05A-481D-8518-8DB848B82C49}" destId="{65041F92-4A0B-4FC9-9B10-163FD6836E3D}" srcOrd="6" destOrd="0" presId="urn:microsoft.com/office/officeart/2009/3/layout/RandomtoResultProcess"/>
    <dgm:cxn modelId="{E0AC40B8-99B3-4013-8C55-71F00F7EB642}" type="presParOf" srcId="{69ED843E-F05A-481D-8518-8DB848B82C49}" destId="{FECBF8A1-8363-40F3-B6E2-F34F12027826}" srcOrd="7" destOrd="0" presId="urn:microsoft.com/office/officeart/2009/3/layout/RandomtoResultProcess"/>
    <dgm:cxn modelId="{4CE77277-E562-4596-B6EF-492960CC609B}" type="presParOf" srcId="{69ED843E-F05A-481D-8518-8DB848B82C49}" destId="{1DF42240-7387-49C4-8D02-B1854FF2DBFD}" srcOrd="8" destOrd="0" presId="urn:microsoft.com/office/officeart/2009/3/layout/RandomtoResultProcess"/>
    <dgm:cxn modelId="{6D66930A-5536-4F7E-AD48-3F86BEDC247F}" type="presParOf" srcId="{69ED843E-F05A-481D-8518-8DB848B82C49}" destId="{4BF184D5-A7F0-426C-9638-72D55D308F3A}" srcOrd="9" destOrd="0" presId="urn:microsoft.com/office/officeart/2009/3/layout/RandomtoResultProcess"/>
    <dgm:cxn modelId="{6407BC45-CA59-4788-9FF6-4AEC775C2912}" type="presParOf" srcId="{69ED843E-F05A-481D-8518-8DB848B82C49}" destId="{301D6796-AD1E-43C0-86BB-8E0E98D7DDCA}" srcOrd="10" destOrd="0" presId="urn:microsoft.com/office/officeart/2009/3/layout/RandomtoResultProcess"/>
    <dgm:cxn modelId="{C27C96EA-AACC-4AB1-8913-9DDC20405EC6}" type="presParOf" srcId="{69ED843E-F05A-481D-8518-8DB848B82C49}" destId="{91F3B863-C7F9-4485-B6A6-E82E8A0C7171}" srcOrd="11" destOrd="0" presId="urn:microsoft.com/office/officeart/2009/3/layout/RandomtoResultProcess"/>
    <dgm:cxn modelId="{84CC1043-04DD-4F8D-B361-A2F181D2EF98}" type="presParOf" srcId="{69ED843E-F05A-481D-8518-8DB848B82C49}" destId="{3A28FCF8-79DC-4F9B-AA89-DAB249034AA6}" srcOrd="12" destOrd="0" presId="urn:microsoft.com/office/officeart/2009/3/layout/RandomtoResultProcess"/>
    <dgm:cxn modelId="{89E1AC56-E861-4E28-8652-8323F3A7C42F}" type="presParOf" srcId="{69ED843E-F05A-481D-8518-8DB848B82C49}" destId="{3BAAC26F-7B5E-49B0-9D24-4BC5584DEB5C}" srcOrd="13" destOrd="0" presId="urn:microsoft.com/office/officeart/2009/3/layout/RandomtoResultProcess"/>
    <dgm:cxn modelId="{467947BD-31AE-4681-AA15-DDC023664B51}" type="presParOf" srcId="{69ED843E-F05A-481D-8518-8DB848B82C49}" destId="{ACE70D09-2706-435B-995B-6FFA55A807FE}" srcOrd="14" destOrd="0" presId="urn:microsoft.com/office/officeart/2009/3/layout/RandomtoResultProcess"/>
    <dgm:cxn modelId="{9C65D186-D32B-43AE-92FD-F15D64F996D8}" type="presParOf" srcId="{69ED843E-F05A-481D-8518-8DB848B82C49}" destId="{7A8E0C0D-1BEB-4FFB-BD9A-70B04D186EA8}" srcOrd="15" destOrd="0" presId="urn:microsoft.com/office/officeart/2009/3/layout/RandomtoResultProcess"/>
    <dgm:cxn modelId="{5CB2C4DB-6E7B-49CB-80B8-436D5B17B7B0}" type="presParOf" srcId="{69ED843E-F05A-481D-8518-8DB848B82C49}" destId="{BD2AB4EB-3F9A-48D1-BB4A-1540276AC39D}" srcOrd="16" destOrd="0" presId="urn:microsoft.com/office/officeart/2009/3/layout/RandomtoResultProcess"/>
    <dgm:cxn modelId="{9BCC94BD-2AF1-451E-A7B9-EDCDAD840EDA}" type="presParOf" srcId="{69ED843E-F05A-481D-8518-8DB848B82C49}" destId="{F3F14040-74A7-4608-86AE-EC5A1701F7CD}" srcOrd="17" destOrd="0" presId="urn:microsoft.com/office/officeart/2009/3/layout/RandomtoResultProcess"/>
    <dgm:cxn modelId="{1F5C0929-E5F5-44BC-BE9E-A2807F49AE9B}" type="presParOf" srcId="{69ED843E-F05A-481D-8518-8DB848B82C49}" destId="{1FE97DC8-6BBD-4AB1-84FB-8A8C57D97FC5}" srcOrd="18" destOrd="0" presId="urn:microsoft.com/office/officeart/2009/3/layout/RandomtoResultProcess"/>
    <dgm:cxn modelId="{BAA10BF4-8FF2-48F9-8E0B-A97B93A2058E}" type="presParOf" srcId="{1E0F7D20-E8F0-4CD5-B96A-8467422EFE54}" destId="{1D32886B-94B5-410F-83C3-28F08DD9E01E}" srcOrd="1" destOrd="0" presId="urn:microsoft.com/office/officeart/2009/3/layout/RandomtoResultProcess"/>
    <dgm:cxn modelId="{54B132F6-06F0-4814-9129-C0DA81B8A50A}" type="presParOf" srcId="{1D32886B-94B5-410F-83C3-28F08DD9E01E}" destId="{B1FF41BE-1A9D-4B6D-BB91-1A63FF67C02B}" srcOrd="0" destOrd="0" presId="urn:microsoft.com/office/officeart/2009/3/layout/RandomtoResultProcess"/>
    <dgm:cxn modelId="{B00738F3-3F7F-46A2-B231-148CB8DC0B7C}" type="presParOf" srcId="{1D32886B-94B5-410F-83C3-28F08DD9E01E}" destId="{22A8A2D6-9E6B-448D-8BD0-A4FB2661E14B}" srcOrd="1" destOrd="0" presId="urn:microsoft.com/office/officeart/2009/3/layout/RandomtoResultProcess"/>
    <dgm:cxn modelId="{F0FA8391-ACD5-42CB-9B68-C5E5E4BC2501}" type="presParOf" srcId="{1E0F7D20-E8F0-4CD5-B96A-8467422EFE54}" destId="{C6AA9616-DDB0-4D5E-B8FB-22B698D8CFA7}" srcOrd="2" destOrd="0" presId="urn:microsoft.com/office/officeart/2009/3/layout/RandomtoResultProcess"/>
    <dgm:cxn modelId="{EBB8085E-61E8-4491-A429-5FB88F87B057}" type="presParOf" srcId="{1E0F7D20-E8F0-4CD5-B96A-8467422EFE54}" destId="{3EB0585D-788B-4A8E-9153-51366EB2E2D9}" srcOrd="3" destOrd="0" presId="urn:microsoft.com/office/officeart/2009/3/layout/RandomtoResultProcess"/>
    <dgm:cxn modelId="{37A5DB9F-EDC8-456E-AECA-C68981F37885}" type="presParOf" srcId="{3EB0585D-788B-4A8E-9153-51366EB2E2D9}" destId="{C7C403E2-F332-48BE-9EC5-1ED32D10E33D}" srcOrd="0" destOrd="0" presId="urn:microsoft.com/office/officeart/2009/3/layout/RandomtoResultProcess"/>
    <dgm:cxn modelId="{55DA08A2-EB7A-4FC1-9C4D-292E80AD3C4F}" type="presParOf" srcId="{3EB0585D-788B-4A8E-9153-51366EB2E2D9}" destId="{B8F0D151-0A7A-4803-8E92-B4CDBFB8D204}" srcOrd="1" destOrd="0" presId="urn:microsoft.com/office/officeart/2009/3/layout/RandomtoResultProcess"/>
    <dgm:cxn modelId="{275876F6-56EE-4F79-A4FD-45DAFFF42D14}" type="presParOf" srcId="{1E0F7D20-E8F0-4CD5-B96A-8467422EFE54}" destId="{17F9CAEF-A16D-4ACE-8644-46E5549BB584}" srcOrd="4" destOrd="0" presId="urn:microsoft.com/office/officeart/2009/3/layout/RandomtoResultProcess"/>
    <dgm:cxn modelId="{3C999DA4-1F8D-4989-84F4-076BDCC143E2}" type="presParOf" srcId="{17F9CAEF-A16D-4ACE-8644-46E5549BB584}" destId="{AE230A1C-FA62-4E70-A012-0BBA56BBFC28}" srcOrd="0" destOrd="0" presId="urn:microsoft.com/office/officeart/2009/3/layout/RandomtoResultProcess"/>
    <dgm:cxn modelId="{A0B0B73C-AEF3-4377-B572-1BE9574ED8EE}" type="presParOf" srcId="{17F9CAEF-A16D-4ACE-8644-46E5549BB584}" destId="{51770242-CA23-4C55-8F1B-D5BF14689191}" srcOrd="1" destOrd="0" presId="urn:microsoft.com/office/officeart/2009/3/layout/RandomtoResultProcess"/>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EB02DB8-0F09-4B07-A180-D53EC10DFA78}"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zh-CN" altLang="en-US"/>
        </a:p>
      </dgm:t>
    </dgm:pt>
    <dgm:pt modelId="{AA523188-0888-45C8-9FEA-DBB6AD92C216}">
      <dgm:prSet phldrT="[文本]"/>
      <dgm:spPr/>
      <dgm:t>
        <a:bodyPr/>
        <a:lstStyle/>
        <a:p>
          <a:r>
            <a:rPr lang="zh-CN" altLang="en-US" b="0" i="0" dirty="0" smtClean="0"/>
            <a:t>规格</a:t>
          </a:r>
          <a:endParaRPr lang="zh-CN" altLang="en-US" dirty="0"/>
        </a:p>
      </dgm:t>
    </dgm:pt>
    <dgm:pt modelId="{24B76533-8592-4592-A481-32133D7336F1}" type="parTrans" cxnId="{1068A741-D434-4E33-981A-50B1707F82EC}">
      <dgm:prSet/>
      <dgm:spPr/>
      <dgm:t>
        <a:bodyPr/>
        <a:lstStyle/>
        <a:p>
          <a:endParaRPr lang="zh-CN" altLang="en-US"/>
        </a:p>
      </dgm:t>
    </dgm:pt>
    <dgm:pt modelId="{2055BA6E-3D70-4E34-8C3A-5C7854ADD816}" type="sibTrans" cxnId="{1068A741-D434-4E33-981A-50B1707F82EC}">
      <dgm:prSet/>
      <dgm:spPr/>
      <dgm:t>
        <a:bodyPr/>
        <a:lstStyle/>
        <a:p>
          <a:endParaRPr lang="zh-CN" altLang="en-US"/>
        </a:p>
      </dgm:t>
    </dgm:pt>
    <dgm:pt modelId="{0861E7B0-D24F-4526-955E-0EC661C87D63}">
      <dgm:prSet phldrT="[文本]"/>
      <dgm:spPr/>
      <dgm:t>
        <a:bodyPr/>
        <a:lstStyle/>
        <a:p>
          <a:r>
            <a:rPr lang="zh-CN" altLang="en-US" dirty="0" smtClean="0"/>
            <a:t>外部尺寸</a:t>
          </a:r>
          <a:endParaRPr lang="zh-CN" altLang="en-US" dirty="0"/>
        </a:p>
      </dgm:t>
    </dgm:pt>
    <dgm:pt modelId="{F9A37373-4EA8-40E9-850A-F3DC08559346}" type="parTrans" cxnId="{54384A1E-0D19-4ECA-960A-52D29EF3DFF4}">
      <dgm:prSet/>
      <dgm:spPr/>
      <dgm:t>
        <a:bodyPr/>
        <a:lstStyle/>
        <a:p>
          <a:endParaRPr lang="zh-CN" altLang="en-US"/>
        </a:p>
      </dgm:t>
    </dgm:pt>
    <dgm:pt modelId="{F0C6C9F5-94ED-40B2-B94E-4DCA8D474326}" type="sibTrans" cxnId="{54384A1E-0D19-4ECA-960A-52D29EF3DFF4}">
      <dgm:prSet/>
      <dgm:spPr/>
      <dgm:t>
        <a:bodyPr/>
        <a:lstStyle/>
        <a:p>
          <a:endParaRPr lang="zh-CN" altLang="en-US"/>
        </a:p>
      </dgm:t>
    </dgm:pt>
    <dgm:pt modelId="{2A080EB3-131D-4ACE-9EA6-8F6914F777AC}">
      <dgm:prSet phldrT="[文本]"/>
      <dgm:spPr/>
      <dgm:t>
        <a:bodyPr/>
        <a:lstStyle/>
        <a:p>
          <a:r>
            <a:rPr lang="zh-CN" altLang="en-US" dirty="0" smtClean="0"/>
            <a:t>使用空间</a:t>
          </a:r>
          <a:endParaRPr lang="zh-CN" altLang="en-US" dirty="0"/>
        </a:p>
      </dgm:t>
    </dgm:pt>
    <dgm:pt modelId="{36C03CFA-7405-4FC9-983F-568316881434}" type="parTrans" cxnId="{AE45AD30-4B2C-4E46-A874-5FE4627A0189}">
      <dgm:prSet/>
      <dgm:spPr/>
      <dgm:t>
        <a:bodyPr/>
        <a:lstStyle/>
        <a:p>
          <a:endParaRPr lang="zh-CN" altLang="en-US"/>
        </a:p>
      </dgm:t>
    </dgm:pt>
    <dgm:pt modelId="{30746A04-2737-4B57-ABBF-4C5228E92BAB}" type="sibTrans" cxnId="{AE45AD30-4B2C-4E46-A874-5FE4627A0189}">
      <dgm:prSet/>
      <dgm:spPr/>
      <dgm:t>
        <a:bodyPr/>
        <a:lstStyle/>
        <a:p>
          <a:endParaRPr lang="zh-CN" altLang="en-US"/>
        </a:p>
      </dgm:t>
    </dgm:pt>
    <dgm:pt modelId="{A83ADD29-1CE8-4257-AED0-3B0377CB07AA}">
      <dgm:prSet phldrT="[文本]"/>
      <dgm:spPr/>
      <dgm:t>
        <a:bodyPr/>
        <a:lstStyle/>
        <a:p>
          <a:r>
            <a:rPr lang="zh-CN" altLang="en-US" b="0" i="0" dirty="0" smtClean="0"/>
            <a:t>物理机械性能</a:t>
          </a:r>
          <a:endParaRPr lang="zh-CN" altLang="en-US" dirty="0"/>
        </a:p>
      </dgm:t>
    </dgm:pt>
    <dgm:pt modelId="{BA4C9338-B3D6-43AA-8B23-2FC810CE125C}" type="parTrans" cxnId="{A2D232D8-32D5-4E59-98BA-8248B2F5DA4B}">
      <dgm:prSet/>
      <dgm:spPr/>
      <dgm:t>
        <a:bodyPr/>
        <a:lstStyle/>
        <a:p>
          <a:endParaRPr lang="zh-CN" altLang="en-US"/>
        </a:p>
      </dgm:t>
    </dgm:pt>
    <dgm:pt modelId="{83DF400F-DB1A-4B0D-8D0C-5177A4ADD0A3}" type="sibTrans" cxnId="{A2D232D8-32D5-4E59-98BA-8248B2F5DA4B}">
      <dgm:prSet/>
      <dgm:spPr/>
      <dgm:t>
        <a:bodyPr/>
        <a:lstStyle/>
        <a:p>
          <a:endParaRPr lang="zh-CN" altLang="en-US"/>
        </a:p>
      </dgm:t>
    </dgm:pt>
    <dgm:pt modelId="{D2EBAA5A-3318-4FB7-BE87-12C92082B647}">
      <dgm:prSet phldrT="[文本]"/>
      <dgm:spPr/>
      <dgm:t>
        <a:bodyPr/>
        <a:lstStyle/>
        <a:p>
          <a:r>
            <a:rPr lang="zh-CN" altLang="en-US" b="0" i="0" dirty="0" smtClean="0"/>
            <a:t>杆抗疲劳性能</a:t>
          </a:r>
          <a:endParaRPr lang="zh-CN" altLang="en-US" dirty="0"/>
        </a:p>
      </dgm:t>
    </dgm:pt>
    <dgm:pt modelId="{57CFA966-D1B5-4B94-A605-7EECA8EF3226}" type="parTrans" cxnId="{27E9CEA9-0655-4916-9EDC-7CFC1CB78037}">
      <dgm:prSet/>
      <dgm:spPr/>
      <dgm:t>
        <a:bodyPr/>
        <a:lstStyle/>
        <a:p>
          <a:endParaRPr lang="zh-CN" altLang="en-US"/>
        </a:p>
      </dgm:t>
    </dgm:pt>
    <dgm:pt modelId="{655405C7-396C-4544-B043-4B2C5D8211AA}" type="sibTrans" cxnId="{27E9CEA9-0655-4916-9EDC-7CFC1CB78037}">
      <dgm:prSet/>
      <dgm:spPr/>
      <dgm:t>
        <a:bodyPr/>
        <a:lstStyle/>
        <a:p>
          <a:endParaRPr lang="zh-CN" altLang="en-US"/>
        </a:p>
      </dgm:t>
    </dgm:pt>
    <dgm:pt modelId="{932412BA-E098-4E4A-9F53-AFE976D08E73}">
      <dgm:prSet phldrT="[文本]"/>
      <dgm:spPr/>
      <dgm:t>
        <a:bodyPr/>
        <a:lstStyle/>
        <a:p>
          <a:r>
            <a:rPr lang="zh-CN" altLang="en-US" b="0" i="0" dirty="0" smtClean="0"/>
            <a:t>行走性能</a:t>
          </a:r>
          <a:endParaRPr lang="zh-CN" altLang="en-US" dirty="0"/>
        </a:p>
      </dgm:t>
    </dgm:pt>
    <dgm:pt modelId="{C6A3C123-057B-4D36-A8F6-FE655E3A3B6F}" type="parTrans" cxnId="{658DB04E-16D8-4F4B-A3DA-A6AB688E9F0A}">
      <dgm:prSet/>
      <dgm:spPr/>
      <dgm:t>
        <a:bodyPr/>
        <a:lstStyle/>
        <a:p>
          <a:endParaRPr lang="zh-CN" altLang="en-US"/>
        </a:p>
      </dgm:t>
    </dgm:pt>
    <dgm:pt modelId="{DF3E9580-95F0-49C8-87B4-9BC40FCE6677}" type="sibTrans" cxnId="{658DB04E-16D8-4F4B-A3DA-A6AB688E9F0A}">
      <dgm:prSet/>
      <dgm:spPr/>
      <dgm:t>
        <a:bodyPr/>
        <a:lstStyle/>
        <a:p>
          <a:endParaRPr lang="zh-CN" altLang="en-US"/>
        </a:p>
      </dgm:t>
    </dgm:pt>
    <dgm:pt modelId="{CE273D6C-7D04-4ED8-90B3-9D7180D67FF3}">
      <dgm:prSet phldrT="[文本]"/>
      <dgm:spPr/>
      <dgm:t>
        <a:bodyPr/>
        <a:lstStyle/>
        <a:p>
          <a:r>
            <a:rPr lang="zh-CN" altLang="en-US" b="0" i="0" dirty="0" smtClean="0"/>
            <a:t>振荡冲击性能</a:t>
          </a:r>
          <a:endParaRPr lang="zh-CN" altLang="en-US" dirty="0"/>
        </a:p>
      </dgm:t>
    </dgm:pt>
    <dgm:pt modelId="{BAFFF291-F22B-4B09-923C-7E85204FCB9B}" type="parTrans" cxnId="{FCB73E6F-5490-46F5-8317-7E85625C7745}">
      <dgm:prSet/>
      <dgm:spPr/>
      <dgm:t>
        <a:bodyPr/>
        <a:lstStyle/>
        <a:p>
          <a:endParaRPr lang="zh-CN" altLang="en-US"/>
        </a:p>
      </dgm:t>
    </dgm:pt>
    <dgm:pt modelId="{4EE32D7D-7C18-4B4B-AF97-6518D8B8019B}" type="sibTrans" cxnId="{FCB73E6F-5490-46F5-8317-7E85625C7745}">
      <dgm:prSet/>
      <dgm:spPr/>
      <dgm:t>
        <a:bodyPr/>
        <a:lstStyle/>
        <a:p>
          <a:endParaRPr lang="zh-CN" altLang="en-US"/>
        </a:p>
      </dgm:t>
    </dgm:pt>
    <dgm:pt modelId="{762C5DDD-661A-4D53-A572-204EA51F3886}">
      <dgm:prSet phldrT="[文本]"/>
      <dgm:spPr/>
      <dgm:t>
        <a:bodyPr/>
        <a:lstStyle/>
        <a:p>
          <a:r>
            <a:rPr lang="en-US" altLang="zh-CN" dirty="0" smtClean="0"/>
            <a:t>……</a:t>
          </a:r>
          <a:endParaRPr lang="zh-CN" altLang="en-US" dirty="0"/>
        </a:p>
      </dgm:t>
    </dgm:pt>
    <dgm:pt modelId="{2F7EA274-4784-42DE-A484-F77087DF7A7D}" type="parTrans" cxnId="{014CB7C2-81CF-476E-A8B1-5BE11F7ADFF2}">
      <dgm:prSet/>
      <dgm:spPr/>
      <dgm:t>
        <a:bodyPr/>
        <a:lstStyle/>
        <a:p>
          <a:endParaRPr lang="zh-CN" altLang="en-US"/>
        </a:p>
      </dgm:t>
    </dgm:pt>
    <dgm:pt modelId="{521118CA-36B2-466F-800C-6B44F49E559E}" type="sibTrans" cxnId="{014CB7C2-81CF-476E-A8B1-5BE11F7ADFF2}">
      <dgm:prSet/>
      <dgm:spPr/>
      <dgm:t>
        <a:bodyPr/>
        <a:lstStyle/>
        <a:p>
          <a:endParaRPr lang="zh-CN" altLang="en-US"/>
        </a:p>
      </dgm:t>
    </dgm:pt>
    <dgm:pt modelId="{B5FDBFEF-36A0-4D77-847C-089D2655BBEC}" type="pres">
      <dgm:prSet presAssocID="{6EB02DB8-0F09-4B07-A180-D53EC10DFA78}" presName="vert0" presStyleCnt="0">
        <dgm:presLayoutVars>
          <dgm:dir/>
          <dgm:animOne val="branch"/>
          <dgm:animLvl val="lvl"/>
        </dgm:presLayoutVars>
      </dgm:prSet>
      <dgm:spPr/>
      <dgm:t>
        <a:bodyPr/>
        <a:lstStyle/>
        <a:p>
          <a:endParaRPr lang="zh-CN" altLang="en-US"/>
        </a:p>
      </dgm:t>
    </dgm:pt>
    <dgm:pt modelId="{3B10170A-44C2-4BC1-882C-BA36E43BF1D1}" type="pres">
      <dgm:prSet presAssocID="{A83ADD29-1CE8-4257-AED0-3B0377CB07AA}" presName="thickLine" presStyleLbl="alignNode1" presStyleIdx="0" presStyleCnt="2" custLinFactX="-24043" custLinFactNeighborX="-100000" custLinFactNeighborY="-11309"/>
      <dgm:spPr/>
    </dgm:pt>
    <dgm:pt modelId="{93F1270B-847C-4717-986F-C929252365DA}" type="pres">
      <dgm:prSet presAssocID="{A83ADD29-1CE8-4257-AED0-3B0377CB07AA}" presName="horz1" presStyleCnt="0"/>
      <dgm:spPr/>
    </dgm:pt>
    <dgm:pt modelId="{AC23C6D0-5FF7-4C93-A403-50B680D46E57}" type="pres">
      <dgm:prSet presAssocID="{A83ADD29-1CE8-4257-AED0-3B0377CB07AA}" presName="tx1" presStyleLbl="revTx" presStyleIdx="0" presStyleCnt="8"/>
      <dgm:spPr/>
      <dgm:t>
        <a:bodyPr/>
        <a:lstStyle/>
        <a:p>
          <a:endParaRPr lang="zh-CN" altLang="en-US"/>
        </a:p>
      </dgm:t>
    </dgm:pt>
    <dgm:pt modelId="{E3A8F5B4-05AF-4976-9646-FAA056846CAA}" type="pres">
      <dgm:prSet presAssocID="{A83ADD29-1CE8-4257-AED0-3B0377CB07AA}" presName="vert1" presStyleCnt="0"/>
      <dgm:spPr/>
    </dgm:pt>
    <dgm:pt modelId="{3E2F0B6D-8A83-41B4-845E-99474DA2DF8D}" type="pres">
      <dgm:prSet presAssocID="{D2EBAA5A-3318-4FB7-BE87-12C92082B647}" presName="vertSpace2a" presStyleCnt="0"/>
      <dgm:spPr/>
    </dgm:pt>
    <dgm:pt modelId="{A364CCA6-ADFC-4560-ABEA-03230C011B0E}" type="pres">
      <dgm:prSet presAssocID="{D2EBAA5A-3318-4FB7-BE87-12C92082B647}" presName="horz2" presStyleCnt="0"/>
      <dgm:spPr/>
    </dgm:pt>
    <dgm:pt modelId="{F1761B09-9B8A-4474-B065-B6D2777BA433}" type="pres">
      <dgm:prSet presAssocID="{D2EBAA5A-3318-4FB7-BE87-12C92082B647}" presName="horzSpace2" presStyleCnt="0"/>
      <dgm:spPr/>
    </dgm:pt>
    <dgm:pt modelId="{BF0A2A37-8088-40FB-8324-E0FF5449AA1B}" type="pres">
      <dgm:prSet presAssocID="{D2EBAA5A-3318-4FB7-BE87-12C92082B647}" presName="tx2" presStyleLbl="revTx" presStyleIdx="1" presStyleCnt="8"/>
      <dgm:spPr/>
      <dgm:t>
        <a:bodyPr/>
        <a:lstStyle/>
        <a:p>
          <a:endParaRPr lang="zh-CN" altLang="en-US"/>
        </a:p>
      </dgm:t>
    </dgm:pt>
    <dgm:pt modelId="{81FB04E8-2496-4CA8-8FE2-87B9C58C912E}" type="pres">
      <dgm:prSet presAssocID="{D2EBAA5A-3318-4FB7-BE87-12C92082B647}" presName="vert2" presStyleCnt="0"/>
      <dgm:spPr/>
    </dgm:pt>
    <dgm:pt modelId="{7548B775-0ED4-4A2C-8ED3-FA6BA695F9E0}" type="pres">
      <dgm:prSet presAssocID="{D2EBAA5A-3318-4FB7-BE87-12C92082B647}" presName="thinLine2b" presStyleLbl="callout" presStyleIdx="0" presStyleCnt="6"/>
      <dgm:spPr/>
    </dgm:pt>
    <dgm:pt modelId="{99BA15F5-5E70-4373-9B2E-40DE87C723DA}" type="pres">
      <dgm:prSet presAssocID="{D2EBAA5A-3318-4FB7-BE87-12C92082B647}" presName="vertSpace2b" presStyleCnt="0"/>
      <dgm:spPr/>
    </dgm:pt>
    <dgm:pt modelId="{D8DCD4F0-E361-4B44-A7EB-CF06E2CCFEFB}" type="pres">
      <dgm:prSet presAssocID="{932412BA-E098-4E4A-9F53-AFE976D08E73}" presName="horz2" presStyleCnt="0"/>
      <dgm:spPr/>
    </dgm:pt>
    <dgm:pt modelId="{3CB0EAB4-6635-4689-8824-0EF9F1BE531A}" type="pres">
      <dgm:prSet presAssocID="{932412BA-E098-4E4A-9F53-AFE976D08E73}" presName="horzSpace2" presStyleCnt="0"/>
      <dgm:spPr/>
    </dgm:pt>
    <dgm:pt modelId="{7BFC7313-B6C5-4A1E-91F7-78E61E5CB505}" type="pres">
      <dgm:prSet presAssocID="{932412BA-E098-4E4A-9F53-AFE976D08E73}" presName="tx2" presStyleLbl="revTx" presStyleIdx="2" presStyleCnt="8"/>
      <dgm:spPr/>
      <dgm:t>
        <a:bodyPr/>
        <a:lstStyle/>
        <a:p>
          <a:endParaRPr lang="zh-CN" altLang="en-US"/>
        </a:p>
      </dgm:t>
    </dgm:pt>
    <dgm:pt modelId="{B9B6E996-AFE1-4BA9-8EF0-471096A52A53}" type="pres">
      <dgm:prSet presAssocID="{932412BA-E098-4E4A-9F53-AFE976D08E73}" presName="vert2" presStyleCnt="0"/>
      <dgm:spPr/>
    </dgm:pt>
    <dgm:pt modelId="{C0BEE9B3-57F1-4090-BD64-25B2274D98E8}" type="pres">
      <dgm:prSet presAssocID="{932412BA-E098-4E4A-9F53-AFE976D08E73}" presName="thinLine2b" presStyleLbl="callout" presStyleIdx="1" presStyleCnt="6"/>
      <dgm:spPr/>
    </dgm:pt>
    <dgm:pt modelId="{8C4112BA-6D3C-4536-8186-4E2124E64BDF}" type="pres">
      <dgm:prSet presAssocID="{932412BA-E098-4E4A-9F53-AFE976D08E73}" presName="vertSpace2b" presStyleCnt="0"/>
      <dgm:spPr/>
    </dgm:pt>
    <dgm:pt modelId="{3113FB16-10B1-4B50-B017-183379DDAEB7}" type="pres">
      <dgm:prSet presAssocID="{CE273D6C-7D04-4ED8-90B3-9D7180D67FF3}" presName="horz2" presStyleCnt="0"/>
      <dgm:spPr/>
    </dgm:pt>
    <dgm:pt modelId="{06609C04-2F28-481E-AAF1-E0C4D8A1D980}" type="pres">
      <dgm:prSet presAssocID="{CE273D6C-7D04-4ED8-90B3-9D7180D67FF3}" presName="horzSpace2" presStyleCnt="0"/>
      <dgm:spPr/>
    </dgm:pt>
    <dgm:pt modelId="{21899BAF-5B35-4D3A-ACEA-C4DD13418E4B}" type="pres">
      <dgm:prSet presAssocID="{CE273D6C-7D04-4ED8-90B3-9D7180D67FF3}" presName="tx2" presStyleLbl="revTx" presStyleIdx="3" presStyleCnt="8"/>
      <dgm:spPr/>
      <dgm:t>
        <a:bodyPr/>
        <a:lstStyle/>
        <a:p>
          <a:endParaRPr lang="zh-CN" altLang="en-US"/>
        </a:p>
      </dgm:t>
    </dgm:pt>
    <dgm:pt modelId="{B79687BE-2270-4C2C-8A05-2BF2851D0552}" type="pres">
      <dgm:prSet presAssocID="{CE273D6C-7D04-4ED8-90B3-9D7180D67FF3}" presName="vert2" presStyleCnt="0"/>
      <dgm:spPr/>
    </dgm:pt>
    <dgm:pt modelId="{4CA4CA7A-91F1-4D81-9485-0B4F53252AFA}" type="pres">
      <dgm:prSet presAssocID="{CE273D6C-7D04-4ED8-90B3-9D7180D67FF3}" presName="thinLine2b" presStyleLbl="callout" presStyleIdx="2" presStyleCnt="6" custLinFactNeighborX="-8974" custLinFactNeighborY="44637"/>
      <dgm:spPr/>
    </dgm:pt>
    <dgm:pt modelId="{225A7AB8-FA2C-4CC9-A29F-17CE5541F5C9}" type="pres">
      <dgm:prSet presAssocID="{CE273D6C-7D04-4ED8-90B3-9D7180D67FF3}" presName="vertSpace2b" presStyleCnt="0"/>
      <dgm:spPr/>
    </dgm:pt>
    <dgm:pt modelId="{FCC14B24-47B5-40E6-A0F3-D83FA4045833}" type="pres">
      <dgm:prSet presAssocID="{AA523188-0888-45C8-9FEA-DBB6AD92C216}" presName="thickLine" presStyleLbl="alignNode1" presStyleIdx="1" presStyleCnt="2"/>
      <dgm:spPr/>
    </dgm:pt>
    <dgm:pt modelId="{885DDB9C-B95F-4930-AA46-3EBF083ADD7B}" type="pres">
      <dgm:prSet presAssocID="{AA523188-0888-45C8-9FEA-DBB6AD92C216}" presName="horz1" presStyleCnt="0"/>
      <dgm:spPr/>
    </dgm:pt>
    <dgm:pt modelId="{DF77C301-2FBC-4C11-B194-8BE77B5768B6}" type="pres">
      <dgm:prSet presAssocID="{AA523188-0888-45C8-9FEA-DBB6AD92C216}" presName="tx1" presStyleLbl="revTx" presStyleIdx="4" presStyleCnt="8"/>
      <dgm:spPr/>
      <dgm:t>
        <a:bodyPr/>
        <a:lstStyle/>
        <a:p>
          <a:endParaRPr lang="zh-CN" altLang="en-US"/>
        </a:p>
      </dgm:t>
    </dgm:pt>
    <dgm:pt modelId="{9F27FD6C-55C7-484A-9822-3A43BD600D8E}" type="pres">
      <dgm:prSet presAssocID="{AA523188-0888-45C8-9FEA-DBB6AD92C216}" presName="vert1" presStyleCnt="0"/>
      <dgm:spPr/>
    </dgm:pt>
    <dgm:pt modelId="{D3DB2B68-7F22-4CD4-9032-A6D45EC4400C}" type="pres">
      <dgm:prSet presAssocID="{0861E7B0-D24F-4526-955E-0EC661C87D63}" presName="vertSpace2a" presStyleCnt="0"/>
      <dgm:spPr/>
    </dgm:pt>
    <dgm:pt modelId="{103E2617-76B5-41AB-9FF0-949D0082407C}" type="pres">
      <dgm:prSet presAssocID="{0861E7B0-D24F-4526-955E-0EC661C87D63}" presName="horz2" presStyleCnt="0"/>
      <dgm:spPr/>
    </dgm:pt>
    <dgm:pt modelId="{D2FFFC96-F337-4284-8AE3-1099EB057E21}" type="pres">
      <dgm:prSet presAssocID="{0861E7B0-D24F-4526-955E-0EC661C87D63}" presName="horzSpace2" presStyleCnt="0"/>
      <dgm:spPr/>
    </dgm:pt>
    <dgm:pt modelId="{A38156AD-4852-4376-B0D2-7A9B3F356E33}" type="pres">
      <dgm:prSet presAssocID="{0861E7B0-D24F-4526-955E-0EC661C87D63}" presName="tx2" presStyleLbl="revTx" presStyleIdx="5" presStyleCnt="8"/>
      <dgm:spPr/>
      <dgm:t>
        <a:bodyPr/>
        <a:lstStyle/>
        <a:p>
          <a:endParaRPr lang="zh-CN" altLang="en-US"/>
        </a:p>
      </dgm:t>
    </dgm:pt>
    <dgm:pt modelId="{EB79AB5E-A1AF-4159-8268-5851C8046A00}" type="pres">
      <dgm:prSet presAssocID="{0861E7B0-D24F-4526-955E-0EC661C87D63}" presName="vert2" presStyleCnt="0"/>
      <dgm:spPr/>
    </dgm:pt>
    <dgm:pt modelId="{C34745FF-F997-4145-9DB3-7ABD0AC90A83}" type="pres">
      <dgm:prSet presAssocID="{0861E7B0-D24F-4526-955E-0EC661C87D63}" presName="thinLine2b" presStyleLbl="callout" presStyleIdx="3" presStyleCnt="6"/>
      <dgm:spPr/>
    </dgm:pt>
    <dgm:pt modelId="{4EBA8748-DF85-400D-93A1-183DCC2DED7C}" type="pres">
      <dgm:prSet presAssocID="{0861E7B0-D24F-4526-955E-0EC661C87D63}" presName="vertSpace2b" presStyleCnt="0"/>
      <dgm:spPr/>
    </dgm:pt>
    <dgm:pt modelId="{BB8F0868-0CDE-4A54-AC40-99FB77D94F9F}" type="pres">
      <dgm:prSet presAssocID="{2A080EB3-131D-4ACE-9EA6-8F6914F777AC}" presName="horz2" presStyleCnt="0"/>
      <dgm:spPr/>
    </dgm:pt>
    <dgm:pt modelId="{42AD7088-1344-491E-A250-C48C2D38BF8A}" type="pres">
      <dgm:prSet presAssocID="{2A080EB3-131D-4ACE-9EA6-8F6914F777AC}" presName="horzSpace2" presStyleCnt="0"/>
      <dgm:spPr/>
    </dgm:pt>
    <dgm:pt modelId="{26E0A4E9-F95F-452A-A733-3192C8427AA4}" type="pres">
      <dgm:prSet presAssocID="{2A080EB3-131D-4ACE-9EA6-8F6914F777AC}" presName="tx2" presStyleLbl="revTx" presStyleIdx="6" presStyleCnt="8"/>
      <dgm:spPr/>
      <dgm:t>
        <a:bodyPr/>
        <a:lstStyle/>
        <a:p>
          <a:endParaRPr lang="zh-CN" altLang="en-US"/>
        </a:p>
      </dgm:t>
    </dgm:pt>
    <dgm:pt modelId="{7ACE5814-4478-4A4C-9CCF-411E2D026094}" type="pres">
      <dgm:prSet presAssocID="{2A080EB3-131D-4ACE-9EA6-8F6914F777AC}" presName="vert2" presStyleCnt="0"/>
      <dgm:spPr/>
    </dgm:pt>
    <dgm:pt modelId="{91006F85-2E8E-4D4F-9AD6-B1B752F5CFE8}" type="pres">
      <dgm:prSet presAssocID="{2A080EB3-131D-4ACE-9EA6-8F6914F777AC}" presName="thinLine2b" presStyleLbl="callout" presStyleIdx="4" presStyleCnt="6"/>
      <dgm:spPr/>
    </dgm:pt>
    <dgm:pt modelId="{3EAC8130-1A1E-4703-8E48-4E818E445366}" type="pres">
      <dgm:prSet presAssocID="{2A080EB3-131D-4ACE-9EA6-8F6914F777AC}" presName="vertSpace2b" presStyleCnt="0"/>
      <dgm:spPr/>
    </dgm:pt>
    <dgm:pt modelId="{739D9729-DE40-444B-B968-FC9102C012F5}" type="pres">
      <dgm:prSet presAssocID="{762C5DDD-661A-4D53-A572-204EA51F3886}" presName="horz2" presStyleCnt="0"/>
      <dgm:spPr/>
    </dgm:pt>
    <dgm:pt modelId="{35B029AE-9C08-4718-9423-BB744DBCC780}" type="pres">
      <dgm:prSet presAssocID="{762C5DDD-661A-4D53-A572-204EA51F3886}" presName="horzSpace2" presStyleCnt="0"/>
      <dgm:spPr/>
    </dgm:pt>
    <dgm:pt modelId="{567D9419-092F-4E9D-9B91-63FF914AEE57}" type="pres">
      <dgm:prSet presAssocID="{762C5DDD-661A-4D53-A572-204EA51F3886}" presName="tx2" presStyleLbl="revTx" presStyleIdx="7" presStyleCnt="8"/>
      <dgm:spPr/>
      <dgm:t>
        <a:bodyPr/>
        <a:lstStyle/>
        <a:p>
          <a:endParaRPr lang="zh-CN" altLang="en-US"/>
        </a:p>
      </dgm:t>
    </dgm:pt>
    <dgm:pt modelId="{AC0CAE87-5433-443B-B046-4AC1F3319F21}" type="pres">
      <dgm:prSet presAssocID="{762C5DDD-661A-4D53-A572-204EA51F3886}" presName="vert2" presStyleCnt="0"/>
      <dgm:spPr/>
    </dgm:pt>
    <dgm:pt modelId="{69074B7E-7D2E-4962-8B34-A8115197CC8C}" type="pres">
      <dgm:prSet presAssocID="{762C5DDD-661A-4D53-A572-204EA51F3886}" presName="thinLine2b" presStyleLbl="callout" presStyleIdx="5" presStyleCnt="6"/>
      <dgm:spPr/>
    </dgm:pt>
    <dgm:pt modelId="{0C7631B9-E791-422E-98BC-B1ABD5D6CAC1}" type="pres">
      <dgm:prSet presAssocID="{762C5DDD-661A-4D53-A572-204EA51F3886}" presName="vertSpace2b" presStyleCnt="0"/>
      <dgm:spPr/>
    </dgm:pt>
  </dgm:ptLst>
  <dgm:cxnLst>
    <dgm:cxn modelId="{54384A1E-0D19-4ECA-960A-52D29EF3DFF4}" srcId="{AA523188-0888-45C8-9FEA-DBB6AD92C216}" destId="{0861E7B0-D24F-4526-955E-0EC661C87D63}" srcOrd="0" destOrd="0" parTransId="{F9A37373-4EA8-40E9-850A-F3DC08559346}" sibTransId="{F0C6C9F5-94ED-40B2-B94E-4DCA8D474326}"/>
    <dgm:cxn modelId="{5B01576E-67D8-4AB3-A3C7-05D0F2AEFDE0}" type="presOf" srcId="{0861E7B0-D24F-4526-955E-0EC661C87D63}" destId="{A38156AD-4852-4376-B0D2-7A9B3F356E33}" srcOrd="0" destOrd="0" presId="urn:microsoft.com/office/officeart/2008/layout/LinedList"/>
    <dgm:cxn modelId="{0C16B7B9-F247-44B3-AD2D-3B5B19A24C50}" type="presOf" srcId="{2A080EB3-131D-4ACE-9EA6-8F6914F777AC}" destId="{26E0A4E9-F95F-452A-A733-3192C8427AA4}" srcOrd="0" destOrd="0" presId="urn:microsoft.com/office/officeart/2008/layout/LinedList"/>
    <dgm:cxn modelId="{1068A741-D434-4E33-981A-50B1707F82EC}" srcId="{6EB02DB8-0F09-4B07-A180-D53EC10DFA78}" destId="{AA523188-0888-45C8-9FEA-DBB6AD92C216}" srcOrd="1" destOrd="0" parTransId="{24B76533-8592-4592-A481-32133D7336F1}" sibTransId="{2055BA6E-3D70-4E34-8C3A-5C7854ADD816}"/>
    <dgm:cxn modelId="{4C78DD6B-1B9C-4F77-A315-C557940FCC19}" type="presOf" srcId="{762C5DDD-661A-4D53-A572-204EA51F3886}" destId="{567D9419-092F-4E9D-9B91-63FF914AEE57}" srcOrd="0" destOrd="0" presId="urn:microsoft.com/office/officeart/2008/layout/LinedList"/>
    <dgm:cxn modelId="{A2D232D8-32D5-4E59-98BA-8248B2F5DA4B}" srcId="{6EB02DB8-0F09-4B07-A180-D53EC10DFA78}" destId="{A83ADD29-1CE8-4257-AED0-3B0377CB07AA}" srcOrd="0" destOrd="0" parTransId="{BA4C9338-B3D6-43AA-8B23-2FC810CE125C}" sibTransId="{83DF400F-DB1A-4B0D-8D0C-5177A4ADD0A3}"/>
    <dgm:cxn modelId="{AE45AD30-4B2C-4E46-A874-5FE4627A0189}" srcId="{AA523188-0888-45C8-9FEA-DBB6AD92C216}" destId="{2A080EB3-131D-4ACE-9EA6-8F6914F777AC}" srcOrd="1" destOrd="0" parTransId="{36C03CFA-7405-4FC9-983F-568316881434}" sibTransId="{30746A04-2737-4B57-ABBF-4C5228E92BAB}"/>
    <dgm:cxn modelId="{A9AA81B7-D5C9-4A8F-A723-9CF95957CA79}" type="presOf" srcId="{6EB02DB8-0F09-4B07-A180-D53EC10DFA78}" destId="{B5FDBFEF-36A0-4D77-847C-089D2655BBEC}" srcOrd="0" destOrd="0" presId="urn:microsoft.com/office/officeart/2008/layout/LinedList"/>
    <dgm:cxn modelId="{222ECA5B-C010-45BF-8DBE-3544EAF51184}" type="presOf" srcId="{D2EBAA5A-3318-4FB7-BE87-12C92082B647}" destId="{BF0A2A37-8088-40FB-8324-E0FF5449AA1B}" srcOrd="0" destOrd="0" presId="urn:microsoft.com/office/officeart/2008/layout/LinedList"/>
    <dgm:cxn modelId="{2DD3E840-2ECA-4FC8-B2BB-3A9015D42AF4}" type="presOf" srcId="{A83ADD29-1CE8-4257-AED0-3B0377CB07AA}" destId="{AC23C6D0-5FF7-4C93-A403-50B680D46E57}" srcOrd="0" destOrd="0" presId="urn:microsoft.com/office/officeart/2008/layout/LinedList"/>
    <dgm:cxn modelId="{27E9CEA9-0655-4916-9EDC-7CFC1CB78037}" srcId="{A83ADD29-1CE8-4257-AED0-3B0377CB07AA}" destId="{D2EBAA5A-3318-4FB7-BE87-12C92082B647}" srcOrd="0" destOrd="0" parTransId="{57CFA966-D1B5-4B94-A605-7EECA8EF3226}" sibTransId="{655405C7-396C-4544-B043-4B2C5D8211AA}"/>
    <dgm:cxn modelId="{CE577ACC-4D84-49BD-82EF-5566CC0EEAAB}" type="presOf" srcId="{AA523188-0888-45C8-9FEA-DBB6AD92C216}" destId="{DF77C301-2FBC-4C11-B194-8BE77B5768B6}" srcOrd="0" destOrd="0" presId="urn:microsoft.com/office/officeart/2008/layout/LinedList"/>
    <dgm:cxn modelId="{4C767F95-3796-4FDE-9093-FF6EE045304E}" type="presOf" srcId="{CE273D6C-7D04-4ED8-90B3-9D7180D67FF3}" destId="{21899BAF-5B35-4D3A-ACEA-C4DD13418E4B}" srcOrd="0" destOrd="0" presId="urn:microsoft.com/office/officeart/2008/layout/LinedList"/>
    <dgm:cxn modelId="{658DB04E-16D8-4F4B-A3DA-A6AB688E9F0A}" srcId="{A83ADD29-1CE8-4257-AED0-3B0377CB07AA}" destId="{932412BA-E098-4E4A-9F53-AFE976D08E73}" srcOrd="1" destOrd="0" parTransId="{C6A3C123-057B-4D36-A8F6-FE655E3A3B6F}" sibTransId="{DF3E9580-95F0-49C8-87B4-9BC40FCE6677}"/>
    <dgm:cxn modelId="{6277882B-163D-483C-A8B2-63CD00105CE8}" type="presOf" srcId="{932412BA-E098-4E4A-9F53-AFE976D08E73}" destId="{7BFC7313-B6C5-4A1E-91F7-78E61E5CB505}" srcOrd="0" destOrd="0" presId="urn:microsoft.com/office/officeart/2008/layout/LinedList"/>
    <dgm:cxn modelId="{FCB73E6F-5490-46F5-8317-7E85625C7745}" srcId="{A83ADD29-1CE8-4257-AED0-3B0377CB07AA}" destId="{CE273D6C-7D04-4ED8-90B3-9D7180D67FF3}" srcOrd="2" destOrd="0" parTransId="{BAFFF291-F22B-4B09-923C-7E85204FCB9B}" sibTransId="{4EE32D7D-7C18-4B4B-AF97-6518D8B8019B}"/>
    <dgm:cxn modelId="{014CB7C2-81CF-476E-A8B1-5BE11F7ADFF2}" srcId="{AA523188-0888-45C8-9FEA-DBB6AD92C216}" destId="{762C5DDD-661A-4D53-A572-204EA51F3886}" srcOrd="2" destOrd="0" parTransId="{2F7EA274-4784-42DE-A484-F77087DF7A7D}" sibTransId="{521118CA-36B2-466F-800C-6B44F49E559E}"/>
    <dgm:cxn modelId="{5D0C2571-53D6-42C5-A70C-94BF3CAC353C}" type="presParOf" srcId="{B5FDBFEF-36A0-4D77-847C-089D2655BBEC}" destId="{3B10170A-44C2-4BC1-882C-BA36E43BF1D1}" srcOrd="0" destOrd="0" presId="urn:microsoft.com/office/officeart/2008/layout/LinedList"/>
    <dgm:cxn modelId="{487B0E33-C66D-4A1B-89D0-BB80B8B78F86}" type="presParOf" srcId="{B5FDBFEF-36A0-4D77-847C-089D2655BBEC}" destId="{93F1270B-847C-4717-986F-C929252365DA}" srcOrd="1" destOrd="0" presId="urn:microsoft.com/office/officeart/2008/layout/LinedList"/>
    <dgm:cxn modelId="{0296298E-38B4-488D-82FD-80BDF53A7C5C}" type="presParOf" srcId="{93F1270B-847C-4717-986F-C929252365DA}" destId="{AC23C6D0-5FF7-4C93-A403-50B680D46E57}" srcOrd="0" destOrd="0" presId="urn:microsoft.com/office/officeart/2008/layout/LinedList"/>
    <dgm:cxn modelId="{65E8B25A-6A68-4B6A-A06F-21DF118B5614}" type="presParOf" srcId="{93F1270B-847C-4717-986F-C929252365DA}" destId="{E3A8F5B4-05AF-4976-9646-FAA056846CAA}" srcOrd="1" destOrd="0" presId="urn:microsoft.com/office/officeart/2008/layout/LinedList"/>
    <dgm:cxn modelId="{5C11E06C-543F-474A-8302-B9F3C3885051}" type="presParOf" srcId="{E3A8F5B4-05AF-4976-9646-FAA056846CAA}" destId="{3E2F0B6D-8A83-41B4-845E-99474DA2DF8D}" srcOrd="0" destOrd="0" presId="urn:microsoft.com/office/officeart/2008/layout/LinedList"/>
    <dgm:cxn modelId="{FC005585-94D7-4ECB-8CA0-404FF3C9A6F0}" type="presParOf" srcId="{E3A8F5B4-05AF-4976-9646-FAA056846CAA}" destId="{A364CCA6-ADFC-4560-ABEA-03230C011B0E}" srcOrd="1" destOrd="0" presId="urn:microsoft.com/office/officeart/2008/layout/LinedList"/>
    <dgm:cxn modelId="{664DA32E-818D-43E0-960D-1AE1F991F0D6}" type="presParOf" srcId="{A364CCA6-ADFC-4560-ABEA-03230C011B0E}" destId="{F1761B09-9B8A-4474-B065-B6D2777BA433}" srcOrd="0" destOrd="0" presId="urn:microsoft.com/office/officeart/2008/layout/LinedList"/>
    <dgm:cxn modelId="{CD4D3F82-E0C7-4EDE-9C5E-EEB9F574DFEF}" type="presParOf" srcId="{A364CCA6-ADFC-4560-ABEA-03230C011B0E}" destId="{BF0A2A37-8088-40FB-8324-E0FF5449AA1B}" srcOrd="1" destOrd="0" presId="urn:microsoft.com/office/officeart/2008/layout/LinedList"/>
    <dgm:cxn modelId="{C40A286E-B675-42C7-A9DC-7694E8DFB8AA}" type="presParOf" srcId="{A364CCA6-ADFC-4560-ABEA-03230C011B0E}" destId="{81FB04E8-2496-4CA8-8FE2-87B9C58C912E}" srcOrd="2" destOrd="0" presId="urn:microsoft.com/office/officeart/2008/layout/LinedList"/>
    <dgm:cxn modelId="{9DCD21B6-4190-4D4B-9258-F950FAD064D4}" type="presParOf" srcId="{E3A8F5B4-05AF-4976-9646-FAA056846CAA}" destId="{7548B775-0ED4-4A2C-8ED3-FA6BA695F9E0}" srcOrd="2" destOrd="0" presId="urn:microsoft.com/office/officeart/2008/layout/LinedList"/>
    <dgm:cxn modelId="{5E3A02A4-2955-4EE9-BFCD-32F6BD4602F0}" type="presParOf" srcId="{E3A8F5B4-05AF-4976-9646-FAA056846CAA}" destId="{99BA15F5-5E70-4373-9B2E-40DE87C723DA}" srcOrd="3" destOrd="0" presId="urn:microsoft.com/office/officeart/2008/layout/LinedList"/>
    <dgm:cxn modelId="{703A9093-2C31-41E1-96DA-C10C397D2276}" type="presParOf" srcId="{E3A8F5B4-05AF-4976-9646-FAA056846CAA}" destId="{D8DCD4F0-E361-4B44-A7EB-CF06E2CCFEFB}" srcOrd="4" destOrd="0" presId="urn:microsoft.com/office/officeart/2008/layout/LinedList"/>
    <dgm:cxn modelId="{ABAB4053-A5F7-4CD7-9D6C-AB9ADB494BB9}" type="presParOf" srcId="{D8DCD4F0-E361-4B44-A7EB-CF06E2CCFEFB}" destId="{3CB0EAB4-6635-4689-8824-0EF9F1BE531A}" srcOrd="0" destOrd="0" presId="urn:microsoft.com/office/officeart/2008/layout/LinedList"/>
    <dgm:cxn modelId="{A451A73A-8D3D-48E0-BADA-FF6FECB401DC}" type="presParOf" srcId="{D8DCD4F0-E361-4B44-A7EB-CF06E2CCFEFB}" destId="{7BFC7313-B6C5-4A1E-91F7-78E61E5CB505}" srcOrd="1" destOrd="0" presId="urn:microsoft.com/office/officeart/2008/layout/LinedList"/>
    <dgm:cxn modelId="{A4693CC7-1105-402F-91DF-976E3524DD73}" type="presParOf" srcId="{D8DCD4F0-E361-4B44-A7EB-CF06E2CCFEFB}" destId="{B9B6E996-AFE1-4BA9-8EF0-471096A52A53}" srcOrd="2" destOrd="0" presId="urn:microsoft.com/office/officeart/2008/layout/LinedList"/>
    <dgm:cxn modelId="{CDFC2AF4-B4E3-495D-8015-CA74E213D9ED}" type="presParOf" srcId="{E3A8F5B4-05AF-4976-9646-FAA056846CAA}" destId="{C0BEE9B3-57F1-4090-BD64-25B2274D98E8}" srcOrd="5" destOrd="0" presId="urn:microsoft.com/office/officeart/2008/layout/LinedList"/>
    <dgm:cxn modelId="{52BA9E67-A2EA-4399-9A11-E4FFAD37DB83}" type="presParOf" srcId="{E3A8F5B4-05AF-4976-9646-FAA056846CAA}" destId="{8C4112BA-6D3C-4536-8186-4E2124E64BDF}" srcOrd="6" destOrd="0" presId="urn:microsoft.com/office/officeart/2008/layout/LinedList"/>
    <dgm:cxn modelId="{DF22E233-AF38-46B9-9C18-F6C30D03C3E4}" type="presParOf" srcId="{E3A8F5B4-05AF-4976-9646-FAA056846CAA}" destId="{3113FB16-10B1-4B50-B017-183379DDAEB7}" srcOrd="7" destOrd="0" presId="urn:microsoft.com/office/officeart/2008/layout/LinedList"/>
    <dgm:cxn modelId="{DCA641E2-6651-491C-B0E3-65D9F2762388}" type="presParOf" srcId="{3113FB16-10B1-4B50-B017-183379DDAEB7}" destId="{06609C04-2F28-481E-AAF1-E0C4D8A1D980}" srcOrd="0" destOrd="0" presId="urn:microsoft.com/office/officeart/2008/layout/LinedList"/>
    <dgm:cxn modelId="{5E7AB149-AB4B-412F-A8A0-F8A2E3FF4300}" type="presParOf" srcId="{3113FB16-10B1-4B50-B017-183379DDAEB7}" destId="{21899BAF-5B35-4D3A-ACEA-C4DD13418E4B}" srcOrd="1" destOrd="0" presId="urn:microsoft.com/office/officeart/2008/layout/LinedList"/>
    <dgm:cxn modelId="{16A2A5F9-A498-4B5B-A337-3D6F30C754AD}" type="presParOf" srcId="{3113FB16-10B1-4B50-B017-183379DDAEB7}" destId="{B79687BE-2270-4C2C-8A05-2BF2851D0552}" srcOrd="2" destOrd="0" presId="urn:microsoft.com/office/officeart/2008/layout/LinedList"/>
    <dgm:cxn modelId="{CDA18378-E3FF-4C3D-9D7E-3ACE2A5F644F}" type="presParOf" srcId="{E3A8F5B4-05AF-4976-9646-FAA056846CAA}" destId="{4CA4CA7A-91F1-4D81-9485-0B4F53252AFA}" srcOrd="8" destOrd="0" presId="urn:microsoft.com/office/officeart/2008/layout/LinedList"/>
    <dgm:cxn modelId="{BCE1C898-0629-4C84-B96B-F910FA7F2FBD}" type="presParOf" srcId="{E3A8F5B4-05AF-4976-9646-FAA056846CAA}" destId="{225A7AB8-FA2C-4CC9-A29F-17CE5541F5C9}" srcOrd="9" destOrd="0" presId="urn:microsoft.com/office/officeart/2008/layout/LinedList"/>
    <dgm:cxn modelId="{E2A83BBA-B0BE-48CB-9D88-A72CA8D37E68}" type="presParOf" srcId="{B5FDBFEF-36A0-4D77-847C-089D2655BBEC}" destId="{FCC14B24-47B5-40E6-A0F3-D83FA4045833}" srcOrd="2" destOrd="0" presId="urn:microsoft.com/office/officeart/2008/layout/LinedList"/>
    <dgm:cxn modelId="{7EB8963C-578E-448A-8F0A-20E15C8E2E80}" type="presParOf" srcId="{B5FDBFEF-36A0-4D77-847C-089D2655BBEC}" destId="{885DDB9C-B95F-4930-AA46-3EBF083ADD7B}" srcOrd="3" destOrd="0" presId="urn:microsoft.com/office/officeart/2008/layout/LinedList"/>
    <dgm:cxn modelId="{800027D4-590A-48E0-8898-3972501F4A76}" type="presParOf" srcId="{885DDB9C-B95F-4930-AA46-3EBF083ADD7B}" destId="{DF77C301-2FBC-4C11-B194-8BE77B5768B6}" srcOrd="0" destOrd="0" presId="urn:microsoft.com/office/officeart/2008/layout/LinedList"/>
    <dgm:cxn modelId="{ADA94795-80C6-47DB-B89E-C393D0660193}" type="presParOf" srcId="{885DDB9C-B95F-4930-AA46-3EBF083ADD7B}" destId="{9F27FD6C-55C7-484A-9822-3A43BD600D8E}" srcOrd="1" destOrd="0" presId="urn:microsoft.com/office/officeart/2008/layout/LinedList"/>
    <dgm:cxn modelId="{CE9D8892-0782-495F-A7B5-C0C1CCECE84F}" type="presParOf" srcId="{9F27FD6C-55C7-484A-9822-3A43BD600D8E}" destId="{D3DB2B68-7F22-4CD4-9032-A6D45EC4400C}" srcOrd="0" destOrd="0" presId="urn:microsoft.com/office/officeart/2008/layout/LinedList"/>
    <dgm:cxn modelId="{22758753-4C78-4DB5-88E3-B710A68AA3D9}" type="presParOf" srcId="{9F27FD6C-55C7-484A-9822-3A43BD600D8E}" destId="{103E2617-76B5-41AB-9FF0-949D0082407C}" srcOrd="1" destOrd="0" presId="urn:microsoft.com/office/officeart/2008/layout/LinedList"/>
    <dgm:cxn modelId="{6EB0446E-73AB-4583-93DA-9C90E8C09EDA}" type="presParOf" srcId="{103E2617-76B5-41AB-9FF0-949D0082407C}" destId="{D2FFFC96-F337-4284-8AE3-1099EB057E21}" srcOrd="0" destOrd="0" presId="urn:microsoft.com/office/officeart/2008/layout/LinedList"/>
    <dgm:cxn modelId="{D312E397-6A56-4B8B-BFE6-2D3B2287B890}" type="presParOf" srcId="{103E2617-76B5-41AB-9FF0-949D0082407C}" destId="{A38156AD-4852-4376-B0D2-7A9B3F356E33}" srcOrd="1" destOrd="0" presId="urn:microsoft.com/office/officeart/2008/layout/LinedList"/>
    <dgm:cxn modelId="{ED4A8BBA-0DF3-4997-9D26-6A4498B14A3E}" type="presParOf" srcId="{103E2617-76B5-41AB-9FF0-949D0082407C}" destId="{EB79AB5E-A1AF-4159-8268-5851C8046A00}" srcOrd="2" destOrd="0" presId="urn:microsoft.com/office/officeart/2008/layout/LinedList"/>
    <dgm:cxn modelId="{4F9BDECF-02D2-40D6-B575-27625C15AD19}" type="presParOf" srcId="{9F27FD6C-55C7-484A-9822-3A43BD600D8E}" destId="{C34745FF-F997-4145-9DB3-7ABD0AC90A83}" srcOrd="2" destOrd="0" presId="urn:microsoft.com/office/officeart/2008/layout/LinedList"/>
    <dgm:cxn modelId="{983B7026-B1A4-4DA0-B1C9-FF899A564AAC}" type="presParOf" srcId="{9F27FD6C-55C7-484A-9822-3A43BD600D8E}" destId="{4EBA8748-DF85-400D-93A1-183DCC2DED7C}" srcOrd="3" destOrd="0" presId="urn:microsoft.com/office/officeart/2008/layout/LinedList"/>
    <dgm:cxn modelId="{AD7EAB5E-E9B7-4890-976D-2159CFE1E73E}" type="presParOf" srcId="{9F27FD6C-55C7-484A-9822-3A43BD600D8E}" destId="{BB8F0868-0CDE-4A54-AC40-99FB77D94F9F}" srcOrd="4" destOrd="0" presId="urn:microsoft.com/office/officeart/2008/layout/LinedList"/>
    <dgm:cxn modelId="{23FEEF66-0C63-4018-A7CB-9491DF67617F}" type="presParOf" srcId="{BB8F0868-0CDE-4A54-AC40-99FB77D94F9F}" destId="{42AD7088-1344-491E-A250-C48C2D38BF8A}" srcOrd="0" destOrd="0" presId="urn:microsoft.com/office/officeart/2008/layout/LinedList"/>
    <dgm:cxn modelId="{2254C6D9-39BE-44AA-9C27-66E96D697097}" type="presParOf" srcId="{BB8F0868-0CDE-4A54-AC40-99FB77D94F9F}" destId="{26E0A4E9-F95F-452A-A733-3192C8427AA4}" srcOrd="1" destOrd="0" presId="urn:microsoft.com/office/officeart/2008/layout/LinedList"/>
    <dgm:cxn modelId="{FAE6E008-8B01-437F-BEB4-D79A41149E02}" type="presParOf" srcId="{BB8F0868-0CDE-4A54-AC40-99FB77D94F9F}" destId="{7ACE5814-4478-4A4C-9CCF-411E2D026094}" srcOrd="2" destOrd="0" presId="urn:microsoft.com/office/officeart/2008/layout/LinedList"/>
    <dgm:cxn modelId="{2DD5613C-F2D0-474A-B611-C6C71E9FE2F6}" type="presParOf" srcId="{9F27FD6C-55C7-484A-9822-3A43BD600D8E}" destId="{91006F85-2E8E-4D4F-9AD6-B1B752F5CFE8}" srcOrd="5" destOrd="0" presId="urn:microsoft.com/office/officeart/2008/layout/LinedList"/>
    <dgm:cxn modelId="{BF554EEC-D496-4A37-A485-8EB704076B11}" type="presParOf" srcId="{9F27FD6C-55C7-484A-9822-3A43BD600D8E}" destId="{3EAC8130-1A1E-4703-8E48-4E818E445366}" srcOrd="6" destOrd="0" presId="urn:microsoft.com/office/officeart/2008/layout/LinedList"/>
    <dgm:cxn modelId="{415E2074-08C0-47E2-8946-F26056AF3ADE}" type="presParOf" srcId="{9F27FD6C-55C7-484A-9822-3A43BD600D8E}" destId="{739D9729-DE40-444B-B968-FC9102C012F5}" srcOrd="7" destOrd="0" presId="urn:microsoft.com/office/officeart/2008/layout/LinedList"/>
    <dgm:cxn modelId="{7FED7BC1-B183-4CDC-8D9A-68C31C81B85D}" type="presParOf" srcId="{739D9729-DE40-444B-B968-FC9102C012F5}" destId="{35B029AE-9C08-4718-9423-BB744DBCC780}" srcOrd="0" destOrd="0" presId="urn:microsoft.com/office/officeart/2008/layout/LinedList"/>
    <dgm:cxn modelId="{FB6F0303-FC2C-44D3-A032-618D2B709ADA}" type="presParOf" srcId="{739D9729-DE40-444B-B968-FC9102C012F5}" destId="{567D9419-092F-4E9D-9B91-63FF914AEE57}" srcOrd="1" destOrd="0" presId="urn:microsoft.com/office/officeart/2008/layout/LinedList"/>
    <dgm:cxn modelId="{3AAEEC7E-7E6E-4D3A-B0B2-378D767DCD7C}" type="presParOf" srcId="{739D9729-DE40-444B-B968-FC9102C012F5}" destId="{AC0CAE87-5433-443B-B046-4AC1F3319F21}" srcOrd="2" destOrd="0" presId="urn:microsoft.com/office/officeart/2008/layout/LinedList"/>
    <dgm:cxn modelId="{BE6E893A-C292-4048-B071-4965352F7021}" type="presParOf" srcId="{9F27FD6C-55C7-484A-9822-3A43BD600D8E}" destId="{69074B7E-7D2E-4962-8B34-A8115197CC8C}" srcOrd="8" destOrd="0" presId="urn:microsoft.com/office/officeart/2008/layout/LinedList"/>
    <dgm:cxn modelId="{3BB4D241-3915-4E9C-86E8-30699073E8AC}" type="presParOf" srcId="{9F27FD6C-55C7-484A-9822-3A43BD600D8E}" destId="{0C7631B9-E791-422E-98BC-B1ABD5D6CAC1}" srcOrd="9" destOrd="0" presId="urn:microsoft.com/office/officeart/2008/layout/LinedLis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DE4BF8B-FE33-4192-B74A-19CD1E0A724C}">
      <dsp:nvSpPr>
        <dsp:cNvPr id="0" name=""/>
        <dsp:cNvSpPr/>
      </dsp:nvSpPr>
      <dsp:spPr>
        <a:xfrm>
          <a:off x="1124258" y="200775"/>
          <a:ext cx="2724575" cy="2724575"/>
        </a:xfrm>
        <a:prstGeom prst="pie">
          <a:avLst>
            <a:gd name="adj1" fmla="val 16200000"/>
            <a:gd name="adj2" fmla="val 2052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zh-CN" altLang="en-US" sz="1600" kern="1200" dirty="0" smtClean="0"/>
            <a:t>购入产品</a:t>
          </a:r>
          <a:endParaRPr lang="zh-CN" altLang="en-US" sz="1600" kern="1200" dirty="0"/>
        </a:p>
      </dsp:txBody>
      <dsp:txXfrm>
        <a:off x="2545578" y="658763"/>
        <a:ext cx="875756" cy="583837"/>
      </dsp:txXfrm>
    </dsp:sp>
    <dsp:sp modelId="{31E17182-2B62-4FCC-956A-27C1FD2CBE69}">
      <dsp:nvSpPr>
        <dsp:cNvPr id="0" name=""/>
        <dsp:cNvSpPr/>
      </dsp:nvSpPr>
      <dsp:spPr>
        <a:xfrm>
          <a:off x="1147611" y="273430"/>
          <a:ext cx="2724575" cy="2724575"/>
        </a:xfrm>
        <a:prstGeom prst="pie">
          <a:avLst>
            <a:gd name="adj1" fmla="val 20520000"/>
            <a:gd name="adj2" fmla="val 324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zh-CN" altLang="en-US" sz="1600" kern="1200" dirty="0" smtClean="0"/>
            <a:t>检验检测</a:t>
          </a:r>
          <a:endParaRPr lang="zh-CN" altLang="en-US" sz="1600" kern="1200" dirty="0"/>
        </a:p>
      </dsp:txBody>
      <dsp:txXfrm>
        <a:off x="2902367" y="1518302"/>
        <a:ext cx="810885" cy="648708"/>
      </dsp:txXfrm>
    </dsp:sp>
    <dsp:sp modelId="{63063A49-916B-4841-B48D-4B8074CCC13B}">
      <dsp:nvSpPr>
        <dsp:cNvPr id="0" name=""/>
        <dsp:cNvSpPr/>
      </dsp:nvSpPr>
      <dsp:spPr>
        <a:xfrm>
          <a:off x="1085984" y="318191"/>
          <a:ext cx="2724575" cy="2724575"/>
        </a:xfrm>
        <a:prstGeom prst="pie">
          <a:avLst>
            <a:gd name="adj1" fmla="val 3240000"/>
            <a:gd name="adj2" fmla="val 756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zh-CN" altLang="en-US" sz="1600" kern="1200" dirty="0" smtClean="0"/>
            <a:t>出具报告</a:t>
          </a:r>
          <a:endParaRPr lang="zh-CN" altLang="en-US" sz="1600" kern="1200" dirty="0"/>
        </a:p>
      </dsp:txBody>
      <dsp:txXfrm>
        <a:off x="2059046" y="2231881"/>
        <a:ext cx="778450" cy="713579"/>
      </dsp:txXfrm>
    </dsp:sp>
    <dsp:sp modelId="{F284EC26-1C97-4A71-BA92-2E6CE8510A94}">
      <dsp:nvSpPr>
        <dsp:cNvPr id="0" name=""/>
        <dsp:cNvSpPr/>
      </dsp:nvSpPr>
      <dsp:spPr>
        <a:xfrm>
          <a:off x="1024357" y="273430"/>
          <a:ext cx="2724575" cy="2724575"/>
        </a:xfrm>
        <a:prstGeom prst="pie">
          <a:avLst>
            <a:gd name="adj1" fmla="val 7560000"/>
            <a:gd name="adj2" fmla="val 1188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zh-CN" altLang="en-US" sz="1600" kern="1200" dirty="0" smtClean="0">
              <a:solidFill>
                <a:schemeClr val="accent1"/>
              </a:solidFill>
            </a:rPr>
            <a:t>处罚</a:t>
          </a:r>
          <a:endParaRPr lang="zh-CN" altLang="en-US" sz="1600" kern="1200" dirty="0">
            <a:solidFill>
              <a:schemeClr val="accent1"/>
            </a:solidFill>
          </a:endParaRPr>
        </a:p>
      </dsp:txBody>
      <dsp:txXfrm>
        <a:off x="1183290" y="1518302"/>
        <a:ext cx="810885" cy="648708"/>
      </dsp:txXfrm>
    </dsp:sp>
    <dsp:sp modelId="{CF631EA8-1DE4-46CD-98A4-3C96C468C8AF}">
      <dsp:nvSpPr>
        <dsp:cNvPr id="0" name=""/>
        <dsp:cNvSpPr/>
      </dsp:nvSpPr>
      <dsp:spPr>
        <a:xfrm>
          <a:off x="1047710" y="200775"/>
          <a:ext cx="2724575" cy="2724575"/>
        </a:xfrm>
        <a:prstGeom prst="pie">
          <a:avLst>
            <a:gd name="adj1" fmla="val 11880000"/>
            <a:gd name="adj2" fmla="val 1620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zh-CN" altLang="en-US" sz="1600" kern="1200" dirty="0" smtClean="0"/>
            <a:t>抽检计划</a:t>
          </a:r>
          <a:endParaRPr lang="zh-CN" altLang="en-US" sz="1600" kern="1200" dirty="0"/>
        </a:p>
      </dsp:txBody>
      <dsp:txXfrm>
        <a:off x="1475209" y="658763"/>
        <a:ext cx="875756" cy="583837"/>
      </dsp:txXfrm>
    </dsp:sp>
    <dsp:sp modelId="{4BDC6F58-A1DB-46C9-BCFF-C043DD0EF753}">
      <dsp:nvSpPr>
        <dsp:cNvPr id="0" name=""/>
        <dsp:cNvSpPr/>
      </dsp:nvSpPr>
      <dsp:spPr>
        <a:xfrm>
          <a:off x="955465" y="32111"/>
          <a:ext cx="3061903" cy="3061903"/>
        </a:xfrm>
        <a:prstGeom prst="circularArrow">
          <a:avLst>
            <a:gd name="adj1" fmla="val 5085"/>
            <a:gd name="adj2" fmla="val 327528"/>
            <a:gd name="adj3" fmla="val 20192361"/>
            <a:gd name="adj4" fmla="val 16200324"/>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9B32DF0-BB1A-4D02-9813-B1F570B3642A}">
      <dsp:nvSpPr>
        <dsp:cNvPr id="0" name=""/>
        <dsp:cNvSpPr/>
      </dsp:nvSpPr>
      <dsp:spPr>
        <a:xfrm>
          <a:off x="979135" y="104742"/>
          <a:ext cx="3061903" cy="3061903"/>
        </a:xfrm>
        <a:prstGeom prst="circularArrow">
          <a:avLst>
            <a:gd name="adj1" fmla="val 5085"/>
            <a:gd name="adj2" fmla="val 327528"/>
            <a:gd name="adj3" fmla="val 2912753"/>
            <a:gd name="adj4" fmla="val 20519953"/>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36C661E-6837-422A-ABE0-FC138FCDA119}">
      <dsp:nvSpPr>
        <dsp:cNvPr id="0" name=""/>
        <dsp:cNvSpPr/>
      </dsp:nvSpPr>
      <dsp:spPr>
        <a:xfrm>
          <a:off x="917320" y="149640"/>
          <a:ext cx="3061903" cy="3061903"/>
        </a:xfrm>
        <a:prstGeom prst="circularArrow">
          <a:avLst>
            <a:gd name="adj1" fmla="val 5085"/>
            <a:gd name="adj2" fmla="val 327528"/>
            <a:gd name="adj3" fmla="val 7232777"/>
            <a:gd name="adj4" fmla="val 3239695"/>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F896E0D5-98E0-4337-B789-F0D58B3C690B}">
      <dsp:nvSpPr>
        <dsp:cNvPr id="0" name=""/>
        <dsp:cNvSpPr/>
      </dsp:nvSpPr>
      <dsp:spPr>
        <a:xfrm>
          <a:off x="855504" y="104742"/>
          <a:ext cx="3061903" cy="3061903"/>
        </a:xfrm>
        <a:prstGeom prst="circularArrow">
          <a:avLst>
            <a:gd name="adj1" fmla="val 5085"/>
            <a:gd name="adj2" fmla="val 327528"/>
            <a:gd name="adj3" fmla="val 11552519"/>
            <a:gd name="adj4" fmla="val 7559718"/>
            <a:gd name="adj5" fmla="val 5932"/>
          </a:avLst>
        </a:prstGeom>
        <a:solidFill>
          <a:srgbClr val="0070C0"/>
        </a:solidFill>
        <a:ln>
          <a:noFill/>
        </a:ln>
        <a:effectLst/>
      </dsp:spPr>
      <dsp:style>
        <a:lnRef idx="0">
          <a:scrgbClr r="0" g="0" b="0"/>
        </a:lnRef>
        <a:fillRef idx="1">
          <a:scrgbClr r="0" g="0" b="0"/>
        </a:fillRef>
        <a:effectRef idx="0">
          <a:scrgbClr r="0" g="0" b="0"/>
        </a:effectRef>
        <a:fontRef idx="minor">
          <a:schemeClr val="lt1"/>
        </a:fontRef>
      </dsp:style>
    </dsp:sp>
    <dsp:sp modelId="{D1841582-B937-45A7-ACC4-A9A9AF1446AA}">
      <dsp:nvSpPr>
        <dsp:cNvPr id="0" name=""/>
        <dsp:cNvSpPr/>
      </dsp:nvSpPr>
      <dsp:spPr>
        <a:xfrm>
          <a:off x="879174" y="32111"/>
          <a:ext cx="3061903" cy="3061903"/>
        </a:xfrm>
        <a:prstGeom prst="circularArrow">
          <a:avLst>
            <a:gd name="adj1" fmla="val 5085"/>
            <a:gd name="adj2" fmla="val 327528"/>
            <a:gd name="adj3" fmla="val 15872148"/>
            <a:gd name="adj4" fmla="val 11880111"/>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B10170A-44C2-4BC1-882C-BA36E43BF1D1}">
      <dsp:nvSpPr>
        <dsp:cNvPr id="0" name=""/>
        <dsp:cNvSpPr/>
      </dsp:nvSpPr>
      <dsp:spPr>
        <a:xfrm>
          <a:off x="0" y="0"/>
          <a:ext cx="1396380"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C23C6D0-5FF7-4C93-A403-50B680D46E57}">
      <dsp:nvSpPr>
        <dsp:cNvPr id="0" name=""/>
        <dsp:cNvSpPr/>
      </dsp:nvSpPr>
      <dsp:spPr>
        <a:xfrm>
          <a:off x="0" y="0"/>
          <a:ext cx="279276" cy="15638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lvl="0" algn="l" defTabSz="577850">
            <a:lnSpc>
              <a:spcPct val="90000"/>
            </a:lnSpc>
            <a:spcBef>
              <a:spcPct val="0"/>
            </a:spcBef>
            <a:spcAft>
              <a:spcPct val="35000"/>
            </a:spcAft>
          </a:pPr>
          <a:r>
            <a:rPr lang="zh-CN" altLang="en-US" sz="1300" b="0" i="0" kern="1200" dirty="0" smtClean="0"/>
            <a:t>物理机械性能</a:t>
          </a:r>
          <a:endParaRPr lang="zh-CN" altLang="en-US" sz="1300" kern="1200" dirty="0"/>
        </a:p>
      </dsp:txBody>
      <dsp:txXfrm>
        <a:off x="0" y="0"/>
        <a:ext cx="279276" cy="1563882"/>
      </dsp:txXfrm>
    </dsp:sp>
    <dsp:sp modelId="{BF0A2A37-8088-40FB-8324-E0FF5449AA1B}">
      <dsp:nvSpPr>
        <dsp:cNvPr id="0" name=""/>
        <dsp:cNvSpPr/>
      </dsp:nvSpPr>
      <dsp:spPr>
        <a:xfrm>
          <a:off x="300221" y="24435"/>
          <a:ext cx="1096158" cy="4887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lvl="0" algn="l" defTabSz="577850">
            <a:lnSpc>
              <a:spcPct val="90000"/>
            </a:lnSpc>
            <a:spcBef>
              <a:spcPct val="0"/>
            </a:spcBef>
            <a:spcAft>
              <a:spcPct val="35000"/>
            </a:spcAft>
          </a:pPr>
          <a:r>
            <a:rPr lang="zh-CN" altLang="en-US" sz="1300" b="0" i="0" kern="1200" dirty="0" smtClean="0"/>
            <a:t>杆抗疲劳性能</a:t>
          </a:r>
          <a:endParaRPr lang="zh-CN" altLang="en-US" sz="1300" kern="1200" dirty="0"/>
        </a:p>
      </dsp:txBody>
      <dsp:txXfrm>
        <a:off x="300221" y="24435"/>
        <a:ext cx="1096158" cy="488713"/>
      </dsp:txXfrm>
    </dsp:sp>
    <dsp:sp modelId="{7548B775-0ED4-4A2C-8ED3-FA6BA695F9E0}">
      <dsp:nvSpPr>
        <dsp:cNvPr id="0" name=""/>
        <dsp:cNvSpPr/>
      </dsp:nvSpPr>
      <dsp:spPr>
        <a:xfrm>
          <a:off x="279276" y="513148"/>
          <a:ext cx="1117104"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BFC7313-B6C5-4A1E-91F7-78E61E5CB505}">
      <dsp:nvSpPr>
        <dsp:cNvPr id="0" name=""/>
        <dsp:cNvSpPr/>
      </dsp:nvSpPr>
      <dsp:spPr>
        <a:xfrm>
          <a:off x="300221" y="537584"/>
          <a:ext cx="1096158" cy="4887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lvl="0" algn="l" defTabSz="577850">
            <a:lnSpc>
              <a:spcPct val="90000"/>
            </a:lnSpc>
            <a:spcBef>
              <a:spcPct val="0"/>
            </a:spcBef>
            <a:spcAft>
              <a:spcPct val="35000"/>
            </a:spcAft>
          </a:pPr>
          <a:r>
            <a:rPr lang="zh-CN" altLang="en-US" sz="1300" b="0" i="0" kern="1200" dirty="0" smtClean="0"/>
            <a:t>行走性能</a:t>
          </a:r>
          <a:endParaRPr lang="zh-CN" altLang="en-US" sz="1300" kern="1200" dirty="0"/>
        </a:p>
      </dsp:txBody>
      <dsp:txXfrm>
        <a:off x="300221" y="537584"/>
        <a:ext cx="1096158" cy="488713"/>
      </dsp:txXfrm>
    </dsp:sp>
    <dsp:sp modelId="{C0BEE9B3-57F1-4090-BD64-25B2274D98E8}">
      <dsp:nvSpPr>
        <dsp:cNvPr id="0" name=""/>
        <dsp:cNvSpPr/>
      </dsp:nvSpPr>
      <dsp:spPr>
        <a:xfrm>
          <a:off x="279276" y="1026297"/>
          <a:ext cx="1117104"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1899BAF-5B35-4D3A-ACEA-C4DD13418E4B}">
      <dsp:nvSpPr>
        <dsp:cNvPr id="0" name=""/>
        <dsp:cNvSpPr/>
      </dsp:nvSpPr>
      <dsp:spPr>
        <a:xfrm>
          <a:off x="300221" y="1050733"/>
          <a:ext cx="1096158" cy="4887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lvl="0" algn="l" defTabSz="577850">
            <a:lnSpc>
              <a:spcPct val="90000"/>
            </a:lnSpc>
            <a:spcBef>
              <a:spcPct val="0"/>
            </a:spcBef>
            <a:spcAft>
              <a:spcPct val="35000"/>
            </a:spcAft>
          </a:pPr>
          <a:r>
            <a:rPr lang="zh-CN" altLang="en-US" sz="1300" b="0" i="0" kern="1200" dirty="0" smtClean="0"/>
            <a:t>振荡冲击性能</a:t>
          </a:r>
          <a:endParaRPr lang="zh-CN" altLang="en-US" sz="1300" kern="1200" dirty="0"/>
        </a:p>
      </dsp:txBody>
      <dsp:txXfrm>
        <a:off x="300221" y="1050733"/>
        <a:ext cx="1096158" cy="488713"/>
      </dsp:txXfrm>
    </dsp:sp>
    <dsp:sp modelId="{4CA4CA7A-91F1-4D81-9485-0B4F53252AFA}">
      <dsp:nvSpPr>
        <dsp:cNvPr id="0" name=""/>
        <dsp:cNvSpPr/>
      </dsp:nvSpPr>
      <dsp:spPr>
        <a:xfrm>
          <a:off x="179027" y="1550354"/>
          <a:ext cx="1117104"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CC14B24-47B5-40E6-A0F3-D83FA4045833}">
      <dsp:nvSpPr>
        <dsp:cNvPr id="0" name=""/>
        <dsp:cNvSpPr/>
      </dsp:nvSpPr>
      <dsp:spPr>
        <a:xfrm>
          <a:off x="0" y="1563882"/>
          <a:ext cx="1396380"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F77C301-2FBC-4C11-B194-8BE77B5768B6}">
      <dsp:nvSpPr>
        <dsp:cNvPr id="0" name=""/>
        <dsp:cNvSpPr/>
      </dsp:nvSpPr>
      <dsp:spPr>
        <a:xfrm>
          <a:off x="0" y="1563882"/>
          <a:ext cx="279276" cy="15638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lvl="0" algn="l" defTabSz="577850">
            <a:lnSpc>
              <a:spcPct val="90000"/>
            </a:lnSpc>
            <a:spcBef>
              <a:spcPct val="0"/>
            </a:spcBef>
            <a:spcAft>
              <a:spcPct val="35000"/>
            </a:spcAft>
          </a:pPr>
          <a:r>
            <a:rPr lang="zh-CN" altLang="en-US" sz="1300" b="0" i="0" kern="1200" dirty="0" smtClean="0"/>
            <a:t>规格</a:t>
          </a:r>
          <a:endParaRPr lang="zh-CN" altLang="en-US" sz="1300" kern="1200" dirty="0"/>
        </a:p>
      </dsp:txBody>
      <dsp:txXfrm>
        <a:off x="0" y="1563882"/>
        <a:ext cx="279276" cy="1563882"/>
      </dsp:txXfrm>
    </dsp:sp>
    <dsp:sp modelId="{A38156AD-4852-4376-B0D2-7A9B3F356E33}">
      <dsp:nvSpPr>
        <dsp:cNvPr id="0" name=""/>
        <dsp:cNvSpPr/>
      </dsp:nvSpPr>
      <dsp:spPr>
        <a:xfrm>
          <a:off x="300221" y="1588318"/>
          <a:ext cx="1096158" cy="4887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lvl="0" algn="l" defTabSz="577850">
            <a:lnSpc>
              <a:spcPct val="90000"/>
            </a:lnSpc>
            <a:spcBef>
              <a:spcPct val="0"/>
            </a:spcBef>
            <a:spcAft>
              <a:spcPct val="35000"/>
            </a:spcAft>
          </a:pPr>
          <a:r>
            <a:rPr lang="zh-CN" altLang="en-US" sz="1300" kern="1200" dirty="0" smtClean="0"/>
            <a:t>外部尺寸</a:t>
          </a:r>
          <a:endParaRPr lang="zh-CN" altLang="en-US" sz="1300" kern="1200" dirty="0"/>
        </a:p>
      </dsp:txBody>
      <dsp:txXfrm>
        <a:off x="300221" y="1588318"/>
        <a:ext cx="1096158" cy="488713"/>
      </dsp:txXfrm>
    </dsp:sp>
    <dsp:sp modelId="{C34745FF-F997-4145-9DB3-7ABD0AC90A83}">
      <dsp:nvSpPr>
        <dsp:cNvPr id="0" name=""/>
        <dsp:cNvSpPr/>
      </dsp:nvSpPr>
      <dsp:spPr>
        <a:xfrm>
          <a:off x="279276" y="2077031"/>
          <a:ext cx="1117104"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6E0A4E9-F95F-452A-A733-3192C8427AA4}">
      <dsp:nvSpPr>
        <dsp:cNvPr id="0" name=""/>
        <dsp:cNvSpPr/>
      </dsp:nvSpPr>
      <dsp:spPr>
        <a:xfrm>
          <a:off x="300221" y="2101467"/>
          <a:ext cx="1096158" cy="4887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lvl="0" algn="l" defTabSz="577850">
            <a:lnSpc>
              <a:spcPct val="90000"/>
            </a:lnSpc>
            <a:spcBef>
              <a:spcPct val="0"/>
            </a:spcBef>
            <a:spcAft>
              <a:spcPct val="35000"/>
            </a:spcAft>
          </a:pPr>
          <a:r>
            <a:rPr lang="zh-CN" altLang="en-US" sz="1300" kern="1200" dirty="0" smtClean="0"/>
            <a:t>使用空间</a:t>
          </a:r>
          <a:endParaRPr lang="zh-CN" altLang="en-US" sz="1300" kern="1200" dirty="0"/>
        </a:p>
      </dsp:txBody>
      <dsp:txXfrm>
        <a:off x="300221" y="2101467"/>
        <a:ext cx="1096158" cy="488713"/>
      </dsp:txXfrm>
    </dsp:sp>
    <dsp:sp modelId="{91006F85-2E8E-4D4F-9AD6-B1B752F5CFE8}">
      <dsp:nvSpPr>
        <dsp:cNvPr id="0" name=""/>
        <dsp:cNvSpPr/>
      </dsp:nvSpPr>
      <dsp:spPr>
        <a:xfrm>
          <a:off x="279276" y="2590180"/>
          <a:ext cx="1117104"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67D9419-092F-4E9D-9B91-63FF914AEE57}">
      <dsp:nvSpPr>
        <dsp:cNvPr id="0" name=""/>
        <dsp:cNvSpPr/>
      </dsp:nvSpPr>
      <dsp:spPr>
        <a:xfrm>
          <a:off x="300221" y="2614616"/>
          <a:ext cx="1096158" cy="4887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lvl="0" algn="l" defTabSz="577850">
            <a:lnSpc>
              <a:spcPct val="90000"/>
            </a:lnSpc>
            <a:spcBef>
              <a:spcPct val="0"/>
            </a:spcBef>
            <a:spcAft>
              <a:spcPct val="35000"/>
            </a:spcAft>
          </a:pPr>
          <a:r>
            <a:rPr lang="en-US" altLang="zh-CN" sz="1300" kern="1200" dirty="0" smtClean="0"/>
            <a:t>……</a:t>
          </a:r>
          <a:endParaRPr lang="zh-CN" altLang="en-US" sz="1300" kern="1200" dirty="0"/>
        </a:p>
      </dsp:txBody>
      <dsp:txXfrm>
        <a:off x="300221" y="2614616"/>
        <a:ext cx="1096158" cy="488713"/>
      </dsp:txXfrm>
    </dsp:sp>
    <dsp:sp modelId="{69074B7E-7D2E-4962-8B34-A8115197CC8C}">
      <dsp:nvSpPr>
        <dsp:cNvPr id="0" name=""/>
        <dsp:cNvSpPr/>
      </dsp:nvSpPr>
      <dsp:spPr>
        <a:xfrm>
          <a:off x="279276" y="3103329"/>
          <a:ext cx="1117104"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065DF4E-1043-4B59-8054-FCC3C18CB024}">
      <dsp:nvSpPr>
        <dsp:cNvPr id="0" name=""/>
        <dsp:cNvSpPr/>
      </dsp:nvSpPr>
      <dsp:spPr>
        <a:xfrm>
          <a:off x="116037" y="1314557"/>
          <a:ext cx="1724747" cy="5683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290" tIns="34290" rIns="34290" bIns="34290" numCol="1" spcCol="1270" anchor="ctr" anchorCtr="0">
          <a:noAutofit/>
        </a:bodyPr>
        <a:lstStyle/>
        <a:p>
          <a:pPr lvl="0" algn="ctr" defTabSz="1200150">
            <a:lnSpc>
              <a:spcPct val="90000"/>
            </a:lnSpc>
            <a:spcBef>
              <a:spcPct val="0"/>
            </a:spcBef>
            <a:spcAft>
              <a:spcPct val="35000"/>
            </a:spcAft>
          </a:pPr>
          <a:r>
            <a:rPr lang="en-US" altLang="zh-CN" sz="2700" kern="1200" dirty="0" smtClean="0"/>
            <a:t> </a:t>
          </a:r>
          <a:endParaRPr lang="zh-CN" altLang="en-US" sz="2700" kern="1200" dirty="0"/>
        </a:p>
      </dsp:txBody>
      <dsp:txXfrm>
        <a:off x="116037" y="1314557"/>
        <a:ext cx="1724747" cy="568382"/>
      </dsp:txXfrm>
    </dsp:sp>
    <dsp:sp modelId="{58E4AF80-7818-45F4-A274-6294A85C4FFF}">
      <dsp:nvSpPr>
        <dsp:cNvPr id="0" name=""/>
        <dsp:cNvSpPr/>
      </dsp:nvSpPr>
      <dsp:spPr>
        <a:xfrm>
          <a:off x="114078" y="1141690"/>
          <a:ext cx="137195" cy="137195"/>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398DED9-34AB-4248-9E03-DEDBA583A4CD}">
      <dsp:nvSpPr>
        <dsp:cNvPr id="0" name=""/>
        <dsp:cNvSpPr/>
      </dsp:nvSpPr>
      <dsp:spPr>
        <a:xfrm>
          <a:off x="210115" y="949616"/>
          <a:ext cx="137195" cy="137195"/>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CB876B1-DE00-4513-8A2E-B2A75CA3AAA2}">
      <dsp:nvSpPr>
        <dsp:cNvPr id="0" name=""/>
        <dsp:cNvSpPr/>
      </dsp:nvSpPr>
      <dsp:spPr>
        <a:xfrm>
          <a:off x="440604" y="988031"/>
          <a:ext cx="215593" cy="215593"/>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B71D19C-24B4-4DEC-8BE6-7C7C3C100B12}">
      <dsp:nvSpPr>
        <dsp:cNvPr id="0" name=""/>
        <dsp:cNvSpPr/>
      </dsp:nvSpPr>
      <dsp:spPr>
        <a:xfrm>
          <a:off x="632678" y="776749"/>
          <a:ext cx="137195" cy="137195"/>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4E7FEA2-A2A3-44F9-BB53-4B70EBC79918}">
      <dsp:nvSpPr>
        <dsp:cNvPr id="0" name=""/>
        <dsp:cNvSpPr/>
      </dsp:nvSpPr>
      <dsp:spPr>
        <a:xfrm>
          <a:off x="882374" y="699920"/>
          <a:ext cx="137195" cy="137195"/>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5041F92-4A0B-4FC9-9B10-163FD6836E3D}">
      <dsp:nvSpPr>
        <dsp:cNvPr id="0" name=""/>
        <dsp:cNvSpPr/>
      </dsp:nvSpPr>
      <dsp:spPr>
        <a:xfrm>
          <a:off x="1189693" y="834371"/>
          <a:ext cx="137195" cy="137195"/>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ECBF8A1-8363-40F3-B6E2-F34F12027826}">
      <dsp:nvSpPr>
        <dsp:cNvPr id="0" name=""/>
        <dsp:cNvSpPr/>
      </dsp:nvSpPr>
      <dsp:spPr>
        <a:xfrm>
          <a:off x="1381767" y="930409"/>
          <a:ext cx="215593" cy="215593"/>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DF42240-7387-49C4-8D02-B1854FF2DBFD}">
      <dsp:nvSpPr>
        <dsp:cNvPr id="0" name=""/>
        <dsp:cNvSpPr/>
      </dsp:nvSpPr>
      <dsp:spPr>
        <a:xfrm>
          <a:off x="1650671" y="1141690"/>
          <a:ext cx="137195" cy="137195"/>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BF184D5-A7F0-426C-9638-72D55D308F3A}">
      <dsp:nvSpPr>
        <dsp:cNvPr id="0" name=""/>
        <dsp:cNvSpPr/>
      </dsp:nvSpPr>
      <dsp:spPr>
        <a:xfrm>
          <a:off x="1765915" y="1352972"/>
          <a:ext cx="137195" cy="137195"/>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01D6796-AD1E-43C0-86BB-8E0E98D7DDCA}">
      <dsp:nvSpPr>
        <dsp:cNvPr id="0" name=""/>
        <dsp:cNvSpPr/>
      </dsp:nvSpPr>
      <dsp:spPr>
        <a:xfrm>
          <a:off x="767130" y="949616"/>
          <a:ext cx="352789" cy="352789"/>
        </a:xfrm>
        <a:prstGeom prst="ellipse">
          <a:avLst/>
        </a:prstGeom>
        <a:solidFill>
          <a:srgbClr val="00B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1F3B863-C7F9-4485-B6A6-E82E8A0C7171}">
      <dsp:nvSpPr>
        <dsp:cNvPr id="0" name=""/>
        <dsp:cNvSpPr/>
      </dsp:nvSpPr>
      <dsp:spPr>
        <a:xfrm>
          <a:off x="18040" y="1679498"/>
          <a:ext cx="137195" cy="137195"/>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A28FCF8-79DC-4F9B-AA89-DAB249034AA6}">
      <dsp:nvSpPr>
        <dsp:cNvPr id="0" name=""/>
        <dsp:cNvSpPr/>
      </dsp:nvSpPr>
      <dsp:spPr>
        <a:xfrm>
          <a:off x="133285" y="1852364"/>
          <a:ext cx="215593" cy="215593"/>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BAAC26F-7B5E-49B0-9D24-4BC5584DEB5C}">
      <dsp:nvSpPr>
        <dsp:cNvPr id="0" name=""/>
        <dsp:cNvSpPr/>
      </dsp:nvSpPr>
      <dsp:spPr>
        <a:xfrm>
          <a:off x="421396" y="2006024"/>
          <a:ext cx="313590" cy="313590"/>
        </a:xfrm>
        <a:prstGeom prst="ellipse">
          <a:avLst/>
        </a:prstGeom>
        <a:solidFill>
          <a:srgbClr val="00B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CE70D09-2706-435B-995B-6FFA55A807FE}">
      <dsp:nvSpPr>
        <dsp:cNvPr id="0" name=""/>
        <dsp:cNvSpPr/>
      </dsp:nvSpPr>
      <dsp:spPr>
        <a:xfrm>
          <a:off x="824752" y="2255720"/>
          <a:ext cx="137195" cy="137195"/>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A8E0C0D-1BEB-4FFB-BD9A-70B04D186EA8}">
      <dsp:nvSpPr>
        <dsp:cNvPr id="0" name=""/>
        <dsp:cNvSpPr/>
      </dsp:nvSpPr>
      <dsp:spPr>
        <a:xfrm>
          <a:off x="901582" y="2006024"/>
          <a:ext cx="215593" cy="215593"/>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D2AB4EB-3F9A-48D1-BB4A-1540276AC39D}">
      <dsp:nvSpPr>
        <dsp:cNvPr id="0" name=""/>
        <dsp:cNvSpPr/>
      </dsp:nvSpPr>
      <dsp:spPr>
        <a:xfrm>
          <a:off x="1093656" y="2274928"/>
          <a:ext cx="137195" cy="137195"/>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3F14040-74A7-4608-86AE-EC5A1701F7CD}">
      <dsp:nvSpPr>
        <dsp:cNvPr id="0" name=""/>
        <dsp:cNvSpPr/>
      </dsp:nvSpPr>
      <dsp:spPr>
        <a:xfrm>
          <a:off x="1266522" y="1967609"/>
          <a:ext cx="313590" cy="313590"/>
        </a:xfrm>
        <a:prstGeom prst="ellipse">
          <a:avLst/>
        </a:prstGeom>
        <a:solidFill>
          <a:srgbClr val="FF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FE97DC8-6BBD-4AB1-84FB-8A8C57D97FC5}">
      <dsp:nvSpPr>
        <dsp:cNvPr id="0" name=""/>
        <dsp:cNvSpPr/>
      </dsp:nvSpPr>
      <dsp:spPr>
        <a:xfrm>
          <a:off x="1689086" y="1890779"/>
          <a:ext cx="215593" cy="215593"/>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1FF41BE-1A9D-4B6D-BB91-1A63FF67C02B}">
      <dsp:nvSpPr>
        <dsp:cNvPr id="0" name=""/>
        <dsp:cNvSpPr/>
      </dsp:nvSpPr>
      <dsp:spPr>
        <a:xfrm>
          <a:off x="1904679" y="987711"/>
          <a:ext cx="633167" cy="1208785"/>
        </a:xfrm>
        <a:prstGeom prst="chevron">
          <a:avLst>
            <a:gd name="adj" fmla="val 6231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7C403E2-F332-48BE-9EC5-1ED32D10E33D}">
      <dsp:nvSpPr>
        <dsp:cNvPr id="0" name=""/>
        <dsp:cNvSpPr/>
      </dsp:nvSpPr>
      <dsp:spPr>
        <a:xfrm>
          <a:off x="2422725" y="987711"/>
          <a:ext cx="633167" cy="1208785"/>
        </a:xfrm>
        <a:prstGeom prst="chevron">
          <a:avLst>
            <a:gd name="adj" fmla="val 6231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E230A1C-FA62-4E70-A012-0BBA56BBFC28}">
      <dsp:nvSpPr>
        <dsp:cNvPr id="0" name=""/>
        <dsp:cNvSpPr/>
      </dsp:nvSpPr>
      <dsp:spPr>
        <a:xfrm>
          <a:off x="3124965" y="887815"/>
          <a:ext cx="1467796" cy="1467796"/>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200150">
            <a:lnSpc>
              <a:spcPct val="90000"/>
            </a:lnSpc>
            <a:spcBef>
              <a:spcPct val="0"/>
            </a:spcBef>
            <a:spcAft>
              <a:spcPct val="35000"/>
            </a:spcAft>
          </a:pPr>
          <a:r>
            <a:rPr lang="zh-CN" altLang="en-US" sz="2700" kern="1200" dirty="0" smtClean="0"/>
            <a:t>疑似假货</a:t>
          </a:r>
          <a:endParaRPr lang="zh-CN" altLang="en-US" sz="2700" kern="1200" dirty="0"/>
        </a:p>
      </dsp:txBody>
      <dsp:txXfrm>
        <a:off x="3339919" y="1102769"/>
        <a:ext cx="1037888" cy="103788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B10170A-44C2-4BC1-882C-BA36E43BF1D1}">
      <dsp:nvSpPr>
        <dsp:cNvPr id="0" name=""/>
        <dsp:cNvSpPr/>
      </dsp:nvSpPr>
      <dsp:spPr>
        <a:xfrm>
          <a:off x="0" y="0"/>
          <a:ext cx="1396380"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C23C6D0-5FF7-4C93-A403-50B680D46E57}">
      <dsp:nvSpPr>
        <dsp:cNvPr id="0" name=""/>
        <dsp:cNvSpPr/>
      </dsp:nvSpPr>
      <dsp:spPr>
        <a:xfrm>
          <a:off x="0" y="0"/>
          <a:ext cx="279276" cy="15638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lvl="0" algn="l" defTabSz="577850">
            <a:lnSpc>
              <a:spcPct val="90000"/>
            </a:lnSpc>
            <a:spcBef>
              <a:spcPct val="0"/>
            </a:spcBef>
            <a:spcAft>
              <a:spcPct val="35000"/>
            </a:spcAft>
          </a:pPr>
          <a:r>
            <a:rPr lang="zh-CN" altLang="en-US" sz="1300" b="0" i="0" kern="1200" dirty="0" smtClean="0"/>
            <a:t>物理机械性能</a:t>
          </a:r>
          <a:endParaRPr lang="zh-CN" altLang="en-US" sz="1300" kern="1200" dirty="0"/>
        </a:p>
      </dsp:txBody>
      <dsp:txXfrm>
        <a:off x="0" y="0"/>
        <a:ext cx="279276" cy="1563882"/>
      </dsp:txXfrm>
    </dsp:sp>
    <dsp:sp modelId="{BF0A2A37-8088-40FB-8324-E0FF5449AA1B}">
      <dsp:nvSpPr>
        <dsp:cNvPr id="0" name=""/>
        <dsp:cNvSpPr/>
      </dsp:nvSpPr>
      <dsp:spPr>
        <a:xfrm>
          <a:off x="300221" y="24435"/>
          <a:ext cx="1096158" cy="4887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lvl="0" algn="l" defTabSz="577850">
            <a:lnSpc>
              <a:spcPct val="90000"/>
            </a:lnSpc>
            <a:spcBef>
              <a:spcPct val="0"/>
            </a:spcBef>
            <a:spcAft>
              <a:spcPct val="35000"/>
            </a:spcAft>
          </a:pPr>
          <a:r>
            <a:rPr lang="zh-CN" altLang="en-US" sz="1300" b="0" i="0" kern="1200" dirty="0" smtClean="0"/>
            <a:t>杆抗疲劳性能</a:t>
          </a:r>
          <a:endParaRPr lang="zh-CN" altLang="en-US" sz="1300" kern="1200" dirty="0"/>
        </a:p>
      </dsp:txBody>
      <dsp:txXfrm>
        <a:off x="300221" y="24435"/>
        <a:ext cx="1096158" cy="488713"/>
      </dsp:txXfrm>
    </dsp:sp>
    <dsp:sp modelId="{7548B775-0ED4-4A2C-8ED3-FA6BA695F9E0}">
      <dsp:nvSpPr>
        <dsp:cNvPr id="0" name=""/>
        <dsp:cNvSpPr/>
      </dsp:nvSpPr>
      <dsp:spPr>
        <a:xfrm>
          <a:off x="279276" y="513148"/>
          <a:ext cx="1117104"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BFC7313-B6C5-4A1E-91F7-78E61E5CB505}">
      <dsp:nvSpPr>
        <dsp:cNvPr id="0" name=""/>
        <dsp:cNvSpPr/>
      </dsp:nvSpPr>
      <dsp:spPr>
        <a:xfrm>
          <a:off x="300221" y="537584"/>
          <a:ext cx="1096158" cy="4887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lvl="0" algn="l" defTabSz="577850">
            <a:lnSpc>
              <a:spcPct val="90000"/>
            </a:lnSpc>
            <a:spcBef>
              <a:spcPct val="0"/>
            </a:spcBef>
            <a:spcAft>
              <a:spcPct val="35000"/>
            </a:spcAft>
          </a:pPr>
          <a:r>
            <a:rPr lang="zh-CN" altLang="en-US" sz="1300" b="0" i="0" kern="1200" dirty="0" smtClean="0"/>
            <a:t>行走性能</a:t>
          </a:r>
          <a:endParaRPr lang="zh-CN" altLang="en-US" sz="1300" kern="1200" dirty="0"/>
        </a:p>
      </dsp:txBody>
      <dsp:txXfrm>
        <a:off x="300221" y="537584"/>
        <a:ext cx="1096158" cy="488713"/>
      </dsp:txXfrm>
    </dsp:sp>
    <dsp:sp modelId="{C0BEE9B3-57F1-4090-BD64-25B2274D98E8}">
      <dsp:nvSpPr>
        <dsp:cNvPr id="0" name=""/>
        <dsp:cNvSpPr/>
      </dsp:nvSpPr>
      <dsp:spPr>
        <a:xfrm>
          <a:off x="279276" y="1026297"/>
          <a:ext cx="1117104"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1899BAF-5B35-4D3A-ACEA-C4DD13418E4B}">
      <dsp:nvSpPr>
        <dsp:cNvPr id="0" name=""/>
        <dsp:cNvSpPr/>
      </dsp:nvSpPr>
      <dsp:spPr>
        <a:xfrm>
          <a:off x="300221" y="1050733"/>
          <a:ext cx="1096158" cy="4887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lvl="0" algn="l" defTabSz="577850">
            <a:lnSpc>
              <a:spcPct val="90000"/>
            </a:lnSpc>
            <a:spcBef>
              <a:spcPct val="0"/>
            </a:spcBef>
            <a:spcAft>
              <a:spcPct val="35000"/>
            </a:spcAft>
          </a:pPr>
          <a:r>
            <a:rPr lang="zh-CN" altLang="en-US" sz="1300" b="0" i="0" kern="1200" dirty="0" smtClean="0"/>
            <a:t>振荡冲击性能</a:t>
          </a:r>
          <a:endParaRPr lang="zh-CN" altLang="en-US" sz="1300" kern="1200" dirty="0"/>
        </a:p>
      </dsp:txBody>
      <dsp:txXfrm>
        <a:off x="300221" y="1050733"/>
        <a:ext cx="1096158" cy="488713"/>
      </dsp:txXfrm>
    </dsp:sp>
    <dsp:sp modelId="{4CA4CA7A-91F1-4D81-9485-0B4F53252AFA}">
      <dsp:nvSpPr>
        <dsp:cNvPr id="0" name=""/>
        <dsp:cNvSpPr/>
      </dsp:nvSpPr>
      <dsp:spPr>
        <a:xfrm>
          <a:off x="179027" y="1550354"/>
          <a:ext cx="1117104"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CC14B24-47B5-40E6-A0F3-D83FA4045833}">
      <dsp:nvSpPr>
        <dsp:cNvPr id="0" name=""/>
        <dsp:cNvSpPr/>
      </dsp:nvSpPr>
      <dsp:spPr>
        <a:xfrm>
          <a:off x="0" y="1563882"/>
          <a:ext cx="1396380"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F77C301-2FBC-4C11-B194-8BE77B5768B6}">
      <dsp:nvSpPr>
        <dsp:cNvPr id="0" name=""/>
        <dsp:cNvSpPr/>
      </dsp:nvSpPr>
      <dsp:spPr>
        <a:xfrm>
          <a:off x="0" y="1563882"/>
          <a:ext cx="279276" cy="15638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lvl="0" algn="l" defTabSz="577850">
            <a:lnSpc>
              <a:spcPct val="90000"/>
            </a:lnSpc>
            <a:spcBef>
              <a:spcPct val="0"/>
            </a:spcBef>
            <a:spcAft>
              <a:spcPct val="35000"/>
            </a:spcAft>
          </a:pPr>
          <a:r>
            <a:rPr lang="zh-CN" altLang="en-US" sz="1300" b="0" i="0" kern="1200" dirty="0" smtClean="0"/>
            <a:t>规格</a:t>
          </a:r>
          <a:endParaRPr lang="zh-CN" altLang="en-US" sz="1300" kern="1200" dirty="0"/>
        </a:p>
      </dsp:txBody>
      <dsp:txXfrm>
        <a:off x="0" y="1563882"/>
        <a:ext cx="279276" cy="1563882"/>
      </dsp:txXfrm>
    </dsp:sp>
    <dsp:sp modelId="{A38156AD-4852-4376-B0D2-7A9B3F356E33}">
      <dsp:nvSpPr>
        <dsp:cNvPr id="0" name=""/>
        <dsp:cNvSpPr/>
      </dsp:nvSpPr>
      <dsp:spPr>
        <a:xfrm>
          <a:off x="300221" y="1588318"/>
          <a:ext cx="1096158" cy="4887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lvl="0" algn="l" defTabSz="577850">
            <a:lnSpc>
              <a:spcPct val="90000"/>
            </a:lnSpc>
            <a:spcBef>
              <a:spcPct val="0"/>
            </a:spcBef>
            <a:spcAft>
              <a:spcPct val="35000"/>
            </a:spcAft>
          </a:pPr>
          <a:r>
            <a:rPr lang="zh-CN" altLang="en-US" sz="1300" kern="1200" dirty="0" smtClean="0"/>
            <a:t>外部尺寸</a:t>
          </a:r>
          <a:endParaRPr lang="zh-CN" altLang="en-US" sz="1300" kern="1200" dirty="0"/>
        </a:p>
      </dsp:txBody>
      <dsp:txXfrm>
        <a:off x="300221" y="1588318"/>
        <a:ext cx="1096158" cy="488713"/>
      </dsp:txXfrm>
    </dsp:sp>
    <dsp:sp modelId="{C34745FF-F997-4145-9DB3-7ABD0AC90A83}">
      <dsp:nvSpPr>
        <dsp:cNvPr id="0" name=""/>
        <dsp:cNvSpPr/>
      </dsp:nvSpPr>
      <dsp:spPr>
        <a:xfrm>
          <a:off x="279276" y="2077031"/>
          <a:ext cx="1117104"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6E0A4E9-F95F-452A-A733-3192C8427AA4}">
      <dsp:nvSpPr>
        <dsp:cNvPr id="0" name=""/>
        <dsp:cNvSpPr/>
      </dsp:nvSpPr>
      <dsp:spPr>
        <a:xfrm>
          <a:off x="300221" y="2101467"/>
          <a:ext cx="1096158" cy="4887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lvl="0" algn="l" defTabSz="577850">
            <a:lnSpc>
              <a:spcPct val="90000"/>
            </a:lnSpc>
            <a:spcBef>
              <a:spcPct val="0"/>
            </a:spcBef>
            <a:spcAft>
              <a:spcPct val="35000"/>
            </a:spcAft>
          </a:pPr>
          <a:r>
            <a:rPr lang="zh-CN" altLang="en-US" sz="1300" kern="1200" dirty="0" smtClean="0"/>
            <a:t>使用空间</a:t>
          </a:r>
          <a:endParaRPr lang="zh-CN" altLang="en-US" sz="1300" kern="1200" dirty="0"/>
        </a:p>
      </dsp:txBody>
      <dsp:txXfrm>
        <a:off x="300221" y="2101467"/>
        <a:ext cx="1096158" cy="488713"/>
      </dsp:txXfrm>
    </dsp:sp>
    <dsp:sp modelId="{91006F85-2E8E-4D4F-9AD6-B1B752F5CFE8}">
      <dsp:nvSpPr>
        <dsp:cNvPr id="0" name=""/>
        <dsp:cNvSpPr/>
      </dsp:nvSpPr>
      <dsp:spPr>
        <a:xfrm>
          <a:off x="279276" y="2590180"/>
          <a:ext cx="1117104"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67D9419-092F-4E9D-9B91-63FF914AEE57}">
      <dsp:nvSpPr>
        <dsp:cNvPr id="0" name=""/>
        <dsp:cNvSpPr/>
      </dsp:nvSpPr>
      <dsp:spPr>
        <a:xfrm>
          <a:off x="300221" y="2614616"/>
          <a:ext cx="1096158" cy="4887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lvl="0" algn="l" defTabSz="577850">
            <a:lnSpc>
              <a:spcPct val="90000"/>
            </a:lnSpc>
            <a:spcBef>
              <a:spcPct val="0"/>
            </a:spcBef>
            <a:spcAft>
              <a:spcPct val="35000"/>
            </a:spcAft>
          </a:pPr>
          <a:r>
            <a:rPr lang="en-US" altLang="zh-CN" sz="1300" kern="1200" dirty="0" smtClean="0"/>
            <a:t>……</a:t>
          </a:r>
          <a:endParaRPr lang="zh-CN" altLang="en-US" sz="1300" kern="1200" dirty="0"/>
        </a:p>
      </dsp:txBody>
      <dsp:txXfrm>
        <a:off x="300221" y="2614616"/>
        <a:ext cx="1096158" cy="488713"/>
      </dsp:txXfrm>
    </dsp:sp>
    <dsp:sp modelId="{69074B7E-7D2E-4962-8B34-A8115197CC8C}">
      <dsp:nvSpPr>
        <dsp:cNvPr id="0" name=""/>
        <dsp:cNvSpPr/>
      </dsp:nvSpPr>
      <dsp:spPr>
        <a:xfrm>
          <a:off x="279276" y="3103329"/>
          <a:ext cx="1117104"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cycle8">
  <dgm:title val=""/>
  <dgm:desc val=""/>
  <dgm:catLst>
    <dgm:cat type="cycle" pri="7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clrData>
  <dgm:layoutNode name="compositeShape">
    <dgm:varLst>
      <dgm:chMax val="7"/>
      <dgm:dir/>
      <dgm:resizeHandles val="exact"/>
    </dgm:varLst>
    <dgm:alg type="composite">
      <dgm:param type="horzAlign" val="ctr"/>
      <dgm:param type="vertAlign" val="mid"/>
      <dgm:param type="ar" val="1"/>
    </dgm:alg>
    <dgm:shape xmlns:r="http://schemas.openxmlformats.org/officeDocument/2006/relationships" r:blip="">
      <dgm:adjLst/>
    </dgm:shape>
    <dgm:presOf/>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dummy1a" refType="w" fact="0.5"/>
          <dgm:constr type="t" for="ch" forName="dummy1a" refType="h" fact="0.08"/>
          <dgm:constr type="l" for="ch" forName="dummy1b" refType="w" fact="0.5"/>
          <dgm:constr type="t" for="ch" forName="dummy1b" refType="h" fact="0.08"/>
          <dgm:constr type="l" for="ch" forName="wedge1Tx" refType="w" fact="0.22"/>
          <dgm:constr type="t" for="ch" forName="wedge1Tx" refType="h" fact="0.22"/>
          <dgm:constr type="w" for="ch" forName="wedge1Tx" refType="w" fact="0.56"/>
          <dgm:constr type="h" for="ch" forName="wedge1Tx" refType="h" fact="0.56"/>
          <dgm:constr type="h" for="ch" forName="arrowWedge1single" refType="w" fact="0.08"/>
          <dgm:constr type="diam" for="ch" forName="arrowWedge1single" refType="w" fact="0.84"/>
          <dgm:constr type="l" for="ch" forName="arrowWedge1single" refType="w" fact="0.5"/>
          <dgm:constr type="t" for="ch" forName="arrowWedge1single" refType="w" fact="0.5"/>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dummy1a" refType="w" fact="0.52"/>
          <dgm:constr type="t" for="ch" forName="dummy1a" refType="h" fact="0.08"/>
          <dgm:constr type="l" for="ch" forName="dummy1b" refType="w" fact="0.52"/>
          <dgm:constr type="t" for="ch" forName="dummy1b" refType="h" fact="0.92"/>
          <dgm:constr type="l" for="ch" forName="wedge1Tx" refType="w" fact="0.559"/>
          <dgm:constr type="t" for="ch" forName="wedge1Tx" refType="h" fact="0.3"/>
          <dgm:constr type="w" for="ch" forName="wedge1Tx" refType="w" fact="0.3"/>
          <dgm:constr type="h" for="ch" forName="wedge1Tx" refType="h" fact="0.4"/>
          <dgm:constr type="l" for="ch" forName="wedge2" refType="w" fact="0.06"/>
          <dgm:constr type="t" for="ch" forName="wedge2" refType="w" fact="0.08"/>
          <dgm:constr type="w" for="ch" forName="wedge2" refType="w" fact="0.84"/>
          <dgm:constr type="h" for="ch" forName="wedge2" refType="h" fact="0.84"/>
          <dgm:constr type="l" for="ch" forName="dummy2a" refType="w" fact="0.48"/>
          <dgm:constr type="t" for="ch" forName="dummy2a" refType="h" fact="0.92"/>
          <dgm:constr type="l" for="ch" forName="dummy2b" refType="w" fact="0.48"/>
          <dgm:constr type="t" for="ch" forName="dummy2b" refType="h" fact="0.08"/>
          <dgm:constr type="r" for="ch" forName="wedge2Tx" refType="w" fact="0.441"/>
          <dgm:constr type="t" for="ch" forName="wedge2Tx" refType="h" fact="0.3"/>
          <dgm:constr type="w" for="ch" forName="wedge2Tx" refType="w" fact="0.3"/>
          <dgm:constr type="h" for="ch" forName="wedge2Tx" refType="h" fact="0.4"/>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primFontSz" for="ch" ptType="node" op="equ"/>
        </dgm:constrLst>
      </dgm:if>
      <dgm:if name="Name3" axis="ch" ptType="node" func="cnt" op="equ" val="3">
        <dgm:constrLst>
          <dgm:constr type="l" for="ch" forName="wedge1" refType="w" fact="0.0973"/>
          <dgm:constr type="t" for="ch" forName="wedge1" refType="w" fact="0.07"/>
          <dgm:constr type="w" for="ch" forName="wedge1" refType="w" fact="0.84"/>
          <dgm:constr type="h" for="ch" forName="wedge1" refType="h" fact="0.84"/>
          <dgm:constr type="l" for="ch" forName="dummy1a" refType="w" fact="0.5173"/>
          <dgm:constr type="t" for="ch" forName="dummy1a" refType="h" fact="0.07"/>
          <dgm:constr type="l" for="ch" forName="dummy1b" refType="w" fact="0.8811"/>
          <dgm:constr type="t" for="ch" forName="dummy1b" refType="h" fact="0.7"/>
          <dgm:constr type="l" for="ch" forName="wedge1Tx" refType="w" fact="0.54"/>
          <dgm:constr type="t" for="ch" forName="wedge1Tx" refType="h" fact="0.248"/>
          <dgm:constr type="w" for="ch" forName="wedge1Tx" refType="w" fact="0.3"/>
          <dgm:constr type="h" for="ch" forName="wedge1Tx" refType="h" fact="0.25"/>
          <dgm:constr type="l" for="ch" forName="wedge2" refType="w" fact="0.08"/>
          <dgm:constr type="t" for="ch" forName="wedge2" refType="w" fact="0.1"/>
          <dgm:constr type="w" for="ch" forName="wedge2" refType="w" fact="0.84"/>
          <dgm:constr type="h" for="ch" forName="wedge2" refType="h" fact="0.84"/>
          <dgm:constr type="l" for="ch" forName="dummy2a" refType="w" fact="0.8637"/>
          <dgm:constr type="t" for="ch" forName="dummy2a" refType="h" fact="0.73"/>
          <dgm:constr type="l" for="ch" forName="dummy2b" refType="w" fact="0.1363"/>
          <dgm:constr type="t" for="ch" forName="dummy2b" refType="h" fact="0.73"/>
          <dgm:constr type="l" for="ch" forName="wedge2Tx" refType="w" fact="0.28"/>
          <dgm:constr type="t" for="ch" forName="wedge2Tx" refType="h" fact="0.645"/>
          <dgm:constr type="w" for="ch" forName="wedge2Tx" refType="w" fact="0.45"/>
          <dgm:constr type="h" for="ch" forName="wedge2Tx" refType="h" fact="0.22"/>
          <dgm:constr type="l" for="ch" forName="wedge3" refType="w" fact="0.0627"/>
          <dgm:constr type="t" for="ch" forName="wedge3" refType="w" fact="0.07"/>
          <dgm:constr type="w" for="ch" forName="wedge3" refType="w" fact="0.84"/>
          <dgm:constr type="h" for="ch" forName="wedge3" refType="h" fact="0.84"/>
          <dgm:constr type="l" for="ch" forName="dummy3a" refType="w" fact="0.1189"/>
          <dgm:constr type="t" for="ch" forName="dummy3a" refType="h" fact="0.7"/>
          <dgm:constr type="l" for="ch" forName="dummy3b" refType="w" fact="0.4827"/>
          <dgm:constr type="t" for="ch" forName="dummy3b" refType="h" fact="0.07"/>
          <dgm:constr type="r" for="ch" forName="wedge3Tx" refType="w" fact="0.46"/>
          <dgm:constr type="t" for="ch" forName="wedge3Tx" refType="h" fact="0.248"/>
          <dgm:constr type="w" for="ch" forName="wedge3Tx" refType="w" fact="0.3"/>
          <dgm:constr type="h" for="ch" forName="wedge3Tx" refType="h" fact="0.25"/>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primFontSz" for="ch" ptType="node" op="equ"/>
        </dgm:constrLst>
      </dgm:if>
      <dgm:if name="Name4" axis="ch" ptType="node" func="cnt" op="equ" val="4">
        <dgm:constrLst>
          <dgm:constr type="l" for="ch" forName="wedge1" refType="w" fact="0.0941"/>
          <dgm:constr type="t" for="ch" forName="wedge1" refType="w" fact="0.0659"/>
          <dgm:constr type="w" for="ch" forName="wedge1" refType="w" fact="0.84"/>
          <dgm:constr type="h" for="ch" forName="wedge1" refType="h" fact="0.84"/>
          <dgm:constr type="l" for="ch" forName="dummy1a" refType="w" fact="0.5141"/>
          <dgm:constr type="t" for="ch" forName="dummy1a" refType="h" fact="0.0659"/>
          <dgm:constr type="l" for="ch" forName="dummy1b" refType="w" fact="0.9341"/>
          <dgm:constr type="t" for="ch" forName="dummy1b" refType="h" fact="0.4859"/>
          <dgm:constr type="l" for="ch" forName="wedge1Tx" refType="w" fact="0.54"/>
          <dgm:constr type="t" for="ch" forName="wedge1Tx" refType="h" fact="0.24"/>
          <dgm:constr type="w" for="ch" forName="wedge1Tx" refType="w" fact="0.31"/>
          <dgm:constr type="h" for="ch" forName="wedge1Tx" refType="h" fact="0.23"/>
          <dgm:constr type="l" for="ch" forName="wedge2" refType="w" fact="0.0941"/>
          <dgm:constr type="t" for="ch" forName="wedge2" refType="w" fact="0.0941"/>
          <dgm:constr type="w" for="ch" forName="wedge2" refType="w" fact="0.84"/>
          <dgm:constr type="h" for="ch" forName="wedge2" refType="h" fact="0.84"/>
          <dgm:constr type="l" for="ch" forName="dummy2a" refType="w" fact="0.9341"/>
          <dgm:constr type="t" for="ch" forName="dummy2a" refType="h" fact="0.5141"/>
          <dgm:constr type="l" for="ch" forName="dummy2b" refType="w" fact="0.5141"/>
          <dgm:constr type="t" for="ch" forName="dummy2b" refType="h" fact="0.9341"/>
          <dgm:constr type="l" for="ch" forName="wedge2Tx" refType="w" fact="0.54"/>
          <dgm:constr type="t" for="ch" forName="wedge2Tx" refType="h" fact="0.53"/>
          <dgm:constr type="w" for="ch" forName="wedge2Tx" refType="w" fact="0.31"/>
          <dgm:constr type="h" for="ch" forName="wedge2Tx" refType="h" fact="0.23"/>
          <dgm:constr type="l" for="ch" forName="wedge3" refType="w" fact="0.0659"/>
          <dgm:constr type="t" for="ch" forName="wedge3" refType="w" fact="0.0941"/>
          <dgm:constr type="w" for="ch" forName="wedge3" refType="w" fact="0.84"/>
          <dgm:constr type="h" for="ch" forName="wedge3" refType="h" fact="0.84"/>
          <dgm:constr type="l" for="ch" forName="dummy3a" refType="w" fact="0.4859"/>
          <dgm:constr type="t" for="ch" forName="dummy3a" refType="h" fact="0.9341"/>
          <dgm:constr type="l" for="ch" forName="dummy3b" refType="w" fact="0.0659"/>
          <dgm:constr type="t" for="ch" forName="dummy3b" refType="h" fact="0.5141"/>
          <dgm:constr type="r" for="ch" forName="wedge3Tx" refType="w" fact="0.46"/>
          <dgm:constr type="t" for="ch" forName="wedge3Tx" refType="h" fact="0.53"/>
          <dgm:constr type="w" for="ch" forName="wedge3Tx" refType="w" fact="0.31"/>
          <dgm:constr type="h" for="ch" forName="wedge3Tx" refType="h" fact="0.23"/>
          <dgm:constr type="l" for="ch" forName="wedge4" refType="w" fact="0.0659"/>
          <dgm:constr type="t" for="ch" forName="wedge4" refType="h" fact="0.0659"/>
          <dgm:constr type="w" for="ch" forName="wedge4" refType="w" fact="0.84"/>
          <dgm:constr type="h" for="ch" forName="wedge4" refType="h" fact="0.84"/>
          <dgm:constr type="l" for="ch" forName="dummy4a" refType="w" fact="0.0659"/>
          <dgm:constr type="t" for="ch" forName="dummy4a" refType="h" fact="0.4859"/>
          <dgm:constr type="l" for="ch" forName="dummy4b" refType="w" fact="0.4859"/>
          <dgm:constr type="t" for="ch" forName="dummy4b" refType="h" fact="0.0659"/>
          <dgm:constr type="r" for="ch" forName="wedge4Tx" refType="w" fact="0.46"/>
          <dgm:constr type="t" for="ch" forName="wedge4Tx" refType="h" fact="0.24"/>
          <dgm:constr type="w" for="ch" forName="wedge4Tx" refType="w" fact="0.31"/>
          <dgm:constr type="h" for="ch" forName="wedge4Tx" refType="h" fact="0.23"/>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primFontSz" for="ch" ptType="node" op="equ"/>
        </dgm:constrLst>
      </dgm:if>
      <dgm:if name="Name5" axis="ch" ptType="node" func="cnt" op="equ" val="5">
        <dgm:constrLst>
          <dgm:constr type="l" for="ch" forName="wedge1" refType="w" fact="0.0918"/>
          <dgm:constr type="t" for="ch" forName="wedge1" refType="w" fact="0.0638"/>
          <dgm:constr type="w" for="ch" forName="wedge1" refType="w" fact="0.84"/>
          <dgm:constr type="h" for="ch" forName="wedge1" refType="h" fact="0.84"/>
          <dgm:constr type="l" for="ch" forName="dummy1a" refType="w" fact="0.5118"/>
          <dgm:constr type="t" for="ch" forName="dummy1a" refType="h" fact="0.0638"/>
          <dgm:constr type="l" for="ch" forName="dummy1b" refType="w" fact="0.9112"/>
          <dgm:constr type="t" for="ch" forName="dummy1b" refType="h" fact="0.354"/>
          <dgm:constr type="l" for="ch" forName="wedge1Tx" refType="w" fact="0.53"/>
          <dgm:constr type="t" for="ch" forName="wedge1Tx" refType="h" fact="0.205"/>
          <dgm:constr type="w" for="ch" forName="wedge1Tx" refType="w" fact="0.27"/>
          <dgm:constr type="h" for="ch" forName="wedge1Tx" refType="h" fact="0.18"/>
          <dgm:constr type="l" for="ch" forName="wedge2" refType="w" fact="0.099"/>
          <dgm:constr type="t" for="ch" forName="wedge2" refType="w" fact="0.0862"/>
          <dgm:constr type="w" for="ch" forName="wedge2" refType="w" fact="0.84"/>
          <dgm:constr type="h" for="ch" forName="wedge2" refType="h" fact="0.84"/>
          <dgm:constr type="l" for="ch" forName="dummy2a" refType="w" fact="0.9185"/>
          <dgm:constr type="t" for="ch" forName="dummy2a" refType="h" fact="0.3764"/>
          <dgm:constr type="l" for="ch" forName="dummy2b" refType="w" fact="0.7659"/>
          <dgm:constr type="t" for="ch" forName="dummy2b" refType="h" fact="0.846"/>
          <dgm:constr type="l" for="ch" forName="wedge2Tx" refType="w" fact="0.64"/>
          <dgm:constr type="t" for="ch" forName="wedge2Tx" refType="h" fact="0.47"/>
          <dgm:constr type="w" for="ch" forName="wedge2Tx" refType="w" fact="0.25"/>
          <dgm:constr type="h" for="ch" forName="wedge2Tx" refType="h" fact="0.2"/>
          <dgm:constr type="l" for="ch" forName="wedge3" refType="w" fact="0.08"/>
          <dgm:constr type="t" for="ch" forName="wedge3" refType="w" fact="0.1"/>
          <dgm:constr type="w" for="ch" forName="wedge3" refType="w" fact="0.84"/>
          <dgm:constr type="h" for="ch" forName="wedge3" refType="h" fact="0.84"/>
          <dgm:constr type="l" for="ch" forName="dummy3a" refType="w" fact="0.7469"/>
          <dgm:constr type="t" for="ch" forName="dummy3a" refType="h" fact="0.8598"/>
          <dgm:constr type="l" for="ch" forName="dummy3b" refType="w" fact="0.2531"/>
          <dgm:constr type="t" for="ch" forName="dummy3b" refType="h" fact="0.8598"/>
          <dgm:constr type="l" for="ch" forName="wedge3Tx" refType="w" fact="0.38"/>
          <dgm:constr type="t" for="ch" forName="wedge3Tx" refType="h" fact="0.69"/>
          <dgm:constr type="w" for="ch" forName="wedge3Tx" refType="w" fact="0.24"/>
          <dgm:constr type="h" for="ch" forName="wedge3Tx" refType="h" fact="0.22"/>
          <dgm:constr type="l" for="ch" forName="wedge4" refType="w" fact="0.061"/>
          <dgm:constr type="t" for="ch" forName="wedge4" refType="h" fact="0.0862"/>
          <dgm:constr type="w" for="ch" forName="wedge4" refType="w" fact="0.84"/>
          <dgm:constr type="h" for="ch" forName="wedge4" refType="h" fact="0.84"/>
          <dgm:constr type="l" for="ch" forName="dummy4a" refType="w" fact="0.2341"/>
          <dgm:constr type="t" for="ch" forName="dummy4a" refType="h" fact="0.846"/>
          <dgm:constr type="l" for="ch" forName="dummy4b" refType="w" fact="0.0815"/>
          <dgm:constr type="t" for="ch" forName="dummy4b" refType="h" fact="0.3764"/>
          <dgm:constr type="r" for="ch" forName="wedge4Tx" refType="w" fact="0.36"/>
          <dgm:constr type="t" for="ch" forName="wedge4Tx" refType="h" fact="0.47"/>
          <dgm:constr type="w" for="ch" forName="wedge4Tx" refType="w" fact="0.25"/>
          <dgm:constr type="h" for="ch" forName="wedge4Tx" refType="h" fact="0.2"/>
          <dgm:constr type="l" for="ch" forName="wedge5" refType="w" fact="0.0682"/>
          <dgm:constr type="t" for="ch" forName="wedge5" refType="h" fact="0.0638"/>
          <dgm:constr type="w" for="ch" forName="wedge5" refType="w" fact="0.84"/>
          <dgm:constr type="h" for="ch" forName="wedge5" refType="h" fact="0.84"/>
          <dgm:constr type="l" for="ch" forName="dummy5a" refType="w" fact="0.0888"/>
          <dgm:constr type="t" for="ch" forName="dummy5a" refType="h" fact="0.354"/>
          <dgm:constr type="l" for="ch" forName="dummy5b" refType="w" fact="0.4882"/>
          <dgm:constr type="t" for="ch" forName="dummy5b" refType="h" fact="0.0638"/>
          <dgm:constr type="r" for="ch" forName="wedge5Tx" refType="w" fact="0.47"/>
          <dgm:constr type="t" for="ch" forName="wedge5Tx" refType="h" fact="0.205"/>
          <dgm:constr type="w" for="ch" forName="wedge5Tx" refType="w" fact="0.27"/>
          <dgm:constr type="h" for="ch" forName="wedge5Tx" refType="h" fact="0.18"/>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primFontSz" for="ch" ptType="node" op="equ"/>
        </dgm:constrLst>
      </dgm:if>
      <dgm:if name="Name6" axis="ch" ptType="node" func="cnt" op="equ" val="6">
        <dgm:constrLst>
          <dgm:constr type="l" for="ch" forName="wedge1" refType="w" fact="0.09"/>
          <dgm:constr type="t" for="ch" forName="wedge1" refType="w" fact="0.0627"/>
          <dgm:constr type="w" for="ch" forName="wedge1" refType="w" fact="0.84"/>
          <dgm:constr type="h" for="ch" forName="wedge1" refType="h" fact="0.84"/>
          <dgm:constr type="l" for="ch" forName="dummy1a" refType="w" fact="0.51"/>
          <dgm:constr type="t" for="ch" forName="dummy1a" refType="h" fact="0.0627"/>
          <dgm:constr type="l" for="ch" forName="dummy1b" refType="w" fact="0.8737"/>
          <dgm:constr type="t" for="ch" forName="dummy1b" refType="h" fact="0.2727"/>
          <dgm:constr type="l" for="ch" forName="wedge1Tx" refType="w" fact="0.53"/>
          <dgm:constr type="t" for="ch" forName="wedge1Tx" refType="h" fact="0.17"/>
          <dgm:constr type="w" for="ch" forName="wedge1Tx" refType="w" fact="0.22"/>
          <dgm:constr type="h" for="ch" forName="wedge1Tx" refType="h" fact="0.17"/>
          <dgm:constr type="l" for="ch" forName="wedge2" refType="w" fact="0.1"/>
          <dgm:constr type="t" for="ch" forName="wedge2" refType="w" fact="0.08"/>
          <dgm:constr type="w" for="ch" forName="wedge2" refType="w" fact="0.84"/>
          <dgm:constr type="h" for="ch" forName="wedge2" refType="h" fact="0.84"/>
          <dgm:constr type="l" for="ch" forName="dummy2a" refType="w" fact="0.8837"/>
          <dgm:constr type="t" for="ch" forName="dummy2a" refType="h" fact="0.29"/>
          <dgm:constr type="l" for="ch" forName="dummy2b" refType="w" fact="0.8837"/>
          <dgm:constr type="t" for="ch" forName="dummy2b" refType="h" fact="0.71"/>
          <dgm:constr type="l" for="ch" forName="wedge2Tx" refType="w" fact="0.67"/>
          <dgm:constr type="t" for="ch" forName="wedge2Tx" refType="h" fact="0.42"/>
          <dgm:constr type="w" for="ch" forName="wedge2Tx" refType="w" fact="0.23"/>
          <dgm:constr type="h" for="ch" forName="wedge2Tx" refType="h" fact="0.165"/>
          <dgm:constr type="l" for="ch" forName="wedge3" refType="w" fact="0.09"/>
          <dgm:constr type="t" for="ch" forName="wedge3" refType="w" fact="0.0973"/>
          <dgm:constr type="w" for="ch" forName="wedge3" refType="w" fact="0.84"/>
          <dgm:constr type="h" for="ch" forName="wedge3" refType="h" fact="0.84"/>
          <dgm:constr type="l" for="ch" forName="dummy3a" refType="w" fact="0.8737"/>
          <dgm:constr type="t" for="ch" forName="dummy3a" refType="h" fact="0.7273"/>
          <dgm:constr type="l" for="ch" forName="dummy3b" refType="w" fact="0.51"/>
          <dgm:constr type="t" for="ch" forName="dummy3b" refType="h" fact="0.9373"/>
          <dgm:constr type="l" for="ch" forName="wedge3Tx" refType="w" fact="0.53"/>
          <dgm:constr type="t" for="ch" forName="wedge3Tx" refType="h" fact="0.665"/>
          <dgm:constr type="w" for="ch" forName="wedge3Tx" refType="w" fact="0.22"/>
          <dgm:constr type="h" for="ch" forName="wedge3Tx" refType="h" fact="0.17"/>
          <dgm:constr type="l" for="ch" forName="wedge4" refType="w" fact="0.07"/>
          <dgm:constr type="t" for="ch" forName="wedge4" refType="h" fact="0.0973"/>
          <dgm:constr type="w" for="ch" forName="wedge4" refType="w" fact="0.84"/>
          <dgm:constr type="h" for="ch" forName="wedge4" refType="h" fact="0.84"/>
          <dgm:constr type="l" for="ch" forName="dummy4a" refType="w" fact="0.49"/>
          <dgm:constr type="t" for="ch" forName="dummy4a" refType="h" fact="0.9373"/>
          <dgm:constr type="l" for="ch" forName="dummy4b" refType="w" fact="0.1263"/>
          <dgm:constr type="t" for="ch" forName="dummy4b" refType="h" fact="0.7273"/>
          <dgm:constr type="r" for="ch" forName="wedge4Tx" refType="w" fact="0.47"/>
          <dgm:constr type="t" for="ch" forName="wedge4Tx" refType="h" fact="0.665"/>
          <dgm:constr type="w" for="ch" forName="wedge4Tx" refType="w" fact="0.22"/>
          <dgm:constr type="h" for="ch" forName="wedge4Tx" refType="h" fact="0.17"/>
          <dgm:constr type="l" for="ch" forName="wedge5" refType="w" fact="0.06"/>
          <dgm:constr type="t" for="ch" forName="wedge5" refType="h" fact="0.08"/>
          <dgm:constr type="w" for="ch" forName="wedge5" refType="w" fact="0.84"/>
          <dgm:constr type="h" for="ch" forName="wedge5" refType="h" fact="0.84"/>
          <dgm:constr type="l" for="ch" forName="dummy5a" refType="w" fact="0.1163"/>
          <dgm:constr type="t" for="ch" forName="dummy5a" refType="h" fact="0.71"/>
          <dgm:constr type="l" for="ch" forName="dummy5b" refType="w" fact="0.1163"/>
          <dgm:constr type="t" for="ch" forName="dummy5b" refType="h" fact="0.29"/>
          <dgm:constr type="r" for="ch" forName="wedge5Tx" refType="w" fact="0.33"/>
          <dgm:constr type="t" for="ch" forName="wedge5Tx" refType="h" fact="0.42"/>
          <dgm:constr type="w" for="ch" forName="wedge5Tx" refType="w" fact="0.23"/>
          <dgm:constr type="h" for="ch" forName="wedge5Tx" refType="h" fact="0.165"/>
          <dgm:constr type="l" for="ch" forName="wedge6" refType="w" fact="0.07"/>
          <dgm:constr type="t" for="ch" forName="wedge6" refType="h" fact="0.0627"/>
          <dgm:constr type="w" for="ch" forName="wedge6" refType="w" fact="0.84"/>
          <dgm:constr type="h" for="ch" forName="wedge6" refType="h" fact="0.84"/>
          <dgm:constr type="l" for="ch" forName="dummy6a" refType="w" fact="0.1263"/>
          <dgm:constr type="t" for="ch" forName="dummy6a" refType="h" fact="0.2727"/>
          <dgm:constr type="l" for="ch" forName="dummy6b" refType="w" fact="0.49"/>
          <dgm:constr type="t" for="ch" forName="dummy6b" refType="h" fact="0.0627"/>
          <dgm:constr type="r" for="ch" forName="wedge6Tx" refType="w" fact="0.47"/>
          <dgm:constr type="t" for="ch" forName="wedge6Tx" refType="h" fact="0.17"/>
          <dgm:constr type="w" for="ch" forName="wedge6Tx" refType="w" fact="0.22"/>
          <dgm:constr type="h" for="ch" forName="wedge6Tx" refType="h" fact="0.17"/>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primFontSz" for="ch" ptType="node" op="equ"/>
        </dgm:constrLst>
      </dgm:if>
      <dgm:else name="Name7">
        <dgm:constrLst>
          <dgm:constr type="l" for="ch" forName="wedge1" refType="w" fact="0.0887"/>
          <dgm:constr type="t" for="ch" forName="wedge1" refType="w" fact="0.062"/>
          <dgm:constr type="w" for="ch" forName="wedge1" refType="w" fact="0.84"/>
          <dgm:constr type="h" for="ch" forName="wedge1" refType="h" fact="0.84"/>
          <dgm:constr type="l" for="ch" forName="dummy1a" refType="w" fact="0.5087"/>
          <dgm:constr type="t" for="ch" forName="dummy1a" refType="h" fact="0.062"/>
          <dgm:constr type="l" for="ch" forName="dummy1b" refType="w" fact="0.837"/>
          <dgm:constr type="t" for="ch" forName="dummy1b" refType="h" fact="0.2201"/>
          <dgm:constr type="l" for="ch" forName="wedge1Tx" refType="w" fact="0.53"/>
          <dgm:constr type="t" for="ch" forName="wedge1Tx" refType="h" fact="0.14"/>
          <dgm:constr type="w" for="ch" forName="wedge1Tx" refType="w" fact="0.2"/>
          <dgm:constr type="h" for="ch" forName="wedge1Tx" refType="h" fact="0.16"/>
          <dgm:constr type="l" for="ch" forName="wedge2" refType="w" fact="0.0995"/>
          <dgm:constr type="t" for="ch" forName="wedge2" refType="w" fact="0.0755"/>
          <dgm:constr type="w" for="ch" forName="wedge2" refType="w" fact="0.84"/>
          <dgm:constr type="h" for="ch" forName="wedge2" refType="h" fact="0.84"/>
          <dgm:constr type="l" for="ch" forName="dummy2a" refType="w" fact="0.8479"/>
          <dgm:constr type="t" for="ch" forName="dummy2a" refType="h" fact="0.2337"/>
          <dgm:constr type="l" for="ch" forName="dummy2b" refType="w" fact="0.929"/>
          <dgm:constr type="t" for="ch" forName="dummy2b" refType="h" fact="0.589"/>
          <dgm:constr type="l" for="ch" forName="wedge2Tx" refType="w" fact="0.67"/>
          <dgm:constr type="t" for="ch" forName="wedge2Tx" refType="h" fact="0.38"/>
          <dgm:constr type="w" for="ch" forName="wedge2Tx" refType="w" fact="0.23"/>
          <dgm:constr type="h" for="ch" forName="wedge2Tx" refType="h" fact="0.14"/>
          <dgm:constr type="l" for="ch" forName="wedge3" refType="w" fact="0.0956"/>
          <dgm:constr type="t" for="ch" forName="wedge3" refType="w" fact="0.0925"/>
          <dgm:constr type="w" for="ch" forName="wedge3" refType="w" fact="0.84"/>
          <dgm:constr type="h" for="ch" forName="wedge3" refType="h" fact="0.84"/>
          <dgm:constr type="l" for="ch" forName="dummy3a" refType="w" fact="0.9251"/>
          <dgm:constr type="t" for="ch" forName="dummy3a" refType="h" fact="0.6059"/>
          <dgm:constr type="l" for="ch" forName="dummy3b" refType="w" fact="0.6979"/>
          <dgm:constr type="t" for="ch" forName="dummy3b" refType="h" fact="0.8909"/>
          <dgm:constr type="l" for="ch" forName="wedge3Tx" refType="w" fact="0.635"/>
          <dgm:constr type="t" for="ch" forName="wedge3Tx" refType="h" fact="0.59"/>
          <dgm:constr type="w" for="ch" forName="wedge3Tx" refType="w" fact="0.2"/>
          <dgm:constr type="h" for="ch" forName="wedge3Tx" refType="h" fact="0.155"/>
          <dgm:constr type="l" for="ch" forName="wedge4" refType="w" fact="0.08"/>
          <dgm:constr type="t" for="ch" forName="wedge4" refType="h" fact="0.1"/>
          <dgm:constr type="w" for="ch" forName="wedge4" refType="w" fact="0.84"/>
          <dgm:constr type="h" for="ch" forName="wedge4" refType="h" fact="0.84"/>
          <dgm:constr type="l" for="ch" forName="dummy4a" refType="w" fact="0.6822"/>
          <dgm:constr type="t" for="ch" forName="dummy4a" refType="h" fact="0.8984"/>
          <dgm:constr type="l" for="ch" forName="dummy4b" refType="w" fact="0.3178"/>
          <dgm:constr type="t" for="ch" forName="dummy4b" refType="h" fact="0.8984"/>
          <dgm:constr type="l" for="ch" forName="wedge4Tx" refType="w" fact="0.4025"/>
          <dgm:constr type="t" for="ch" forName="wedge4Tx" refType="h" fact="0.76"/>
          <dgm:constr type="w" for="ch" forName="wedge4Tx" refType="w" fact="0.195"/>
          <dgm:constr type="h" for="ch" forName="wedge4Tx" refType="h" fact="0.14"/>
          <dgm:constr type="l" for="ch" forName="wedge5" refType="w" fact="0.0644"/>
          <dgm:constr type="t" for="ch" forName="wedge5" refType="h" fact="0.0925"/>
          <dgm:constr type="w" for="ch" forName="wedge5" refType="w" fact="0.84"/>
          <dgm:constr type="h" for="ch" forName="wedge5" refType="h" fact="0.84"/>
          <dgm:constr type="l" for="ch" forName="dummy5a" refType="w" fact="0.3021"/>
          <dgm:constr type="t" for="ch" forName="dummy5a" refType="h" fact="0.8909"/>
          <dgm:constr type="l" for="ch" forName="dummy5b" refType="w" fact="0.0749"/>
          <dgm:constr type="t" for="ch" forName="dummy5b" refType="h" fact="0.6059"/>
          <dgm:constr type="r" for="ch" forName="wedge5Tx" refType="w" fact="0.365"/>
          <dgm:constr type="t" for="ch" forName="wedge5Tx" refType="h" fact="0.59"/>
          <dgm:constr type="w" for="ch" forName="wedge5Tx" refType="w" fact="0.2"/>
          <dgm:constr type="h" for="ch" forName="wedge5Tx" refType="h" fact="0.155"/>
          <dgm:constr type="l" for="ch" forName="wedge6" refType="w" fact="0.0605"/>
          <dgm:constr type="t" for="ch" forName="wedge6" refType="h" fact="0.0755"/>
          <dgm:constr type="w" for="ch" forName="wedge6" refType="w" fact="0.84"/>
          <dgm:constr type="h" for="ch" forName="wedge6" refType="h" fact="0.84"/>
          <dgm:constr type="l" for="ch" forName="dummy6a" refType="w" fact="0.071"/>
          <dgm:constr type="t" for="ch" forName="dummy6a" refType="h" fact="0.589"/>
          <dgm:constr type="l" for="ch" forName="dummy6b" refType="w" fact="0.1521"/>
          <dgm:constr type="t" for="ch" forName="dummy6b" refType="h" fact="0.2337"/>
          <dgm:constr type="r" for="ch" forName="wedge6Tx" refType="w" fact="0.33"/>
          <dgm:constr type="t" for="ch" forName="wedge6Tx" refType="h" fact="0.38"/>
          <dgm:constr type="w" for="ch" forName="wedge6Tx" refType="w" fact="0.23"/>
          <dgm:constr type="h" for="ch" forName="wedge6Tx" refType="h" fact="0.14"/>
          <dgm:constr type="l" for="ch" forName="wedge7" refType="w" fact="0.0713"/>
          <dgm:constr type="t" for="ch" forName="wedge7" refType="h" fact="0.062"/>
          <dgm:constr type="w" for="ch" forName="wedge7" refType="w" fact="0.84"/>
          <dgm:constr type="h" for="ch" forName="wedge7" refType="h" fact="0.84"/>
          <dgm:constr type="l" for="ch" forName="dummy7a" refType="w" fact="0.163"/>
          <dgm:constr type="t" for="ch" forName="dummy7a" refType="h" fact="0.2201"/>
          <dgm:constr type="l" for="ch" forName="dummy7b" refType="w" fact="0.4913"/>
          <dgm:constr type="t" for="ch" forName="dummy7b" refType="h" fact="0.062"/>
          <dgm:constr type="r" for="ch" forName="wedge7Tx" refType="w" fact="0.47"/>
          <dgm:constr type="t" for="ch" forName="wedge7Tx" refType="h" fact="0.14"/>
          <dgm:constr type="w" for="ch" forName="wedge7Tx" refType="w" fact="0.2"/>
          <dgm:constr type="h" for="ch" forName="wedge7Tx" refType="h" fact="0.16"/>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h" for="ch" forName="arrowWedge7" refType="w" fact="0.08"/>
          <dgm:constr type="diam" for="ch" forName="arrowWedge7" refType="w" fact="0.84"/>
          <dgm:constr type="l" for="ch" forName="arrowWedge7" refType="w" fact="0.5"/>
          <dgm:constr type="t" for="ch" forName="arrowWedge7" refType="w" fact="0.5"/>
          <dgm:constr type="primFontSz" for="ch" ptType="node" op="equ"/>
        </dgm:constrLst>
      </dgm:else>
    </dgm:choose>
    <dgm:ruleLst/>
    <dgm:choose name="Name8">
      <dgm:if name="Name9" axis="ch" ptType="node" func="cnt" op="gte" val="1">
        <dgm:layoutNode name="wedge1">
          <dgm:alg type="sp"/>
          <dgm:choose name="Name10">
            <dgm:if name="Name11" axis="ch" ptType="node" func="cnt" op="equ" val="1">
              <dgm:shape xmlns:r="http://schemas.openxmlformats.org/officeDocument/2006/relationships" type="ellipse" r:blip="">
                <dgm:adjLst/>
              </dgm:shape>
            </dgm:if>
            <dgm:if name="Name12" axis="ch" ptType="node" func="cnt" op="equ" val="2">
              <dgm:shape xmlns:r="http://schemas.openxmlformats.org/officeDocument/2006/relationships" type="pie" r:blip="">
                <dgm:adjLst>
                  <dgm:adj idx="1" val="270"/>
                  <dgm:adj idx="2" val="90"/>
                </dgm:adjLst>
              </dgm:shape>
            </dgm:if>
            <dgm:if name="Name13" axis="ch" ptType="node" func="cnt" op="equ" val="3">
              <dgm:shape xmlns:r="http://schemas.openxmlformats.org/officeDocument/2006/relationships" type="pie" r:blip="">
                <dgm:adjLst>
                  <dgm:adj idx="1" val="270"/>
                  <dgm:adj idx="2" val="30"/>
                </dgm:adjLst>
              </dgm:shape>
            </dgm:if>
            <dgm:if name="Name14" axis="ch" ptType="node" func="cnt" op="equ" val="4">
              <dgm:shape xmlns:r="http://schemas.openxmlformats.org/officeDocument/2006/relationships" type="pie" r:blip="">
                <dgm:adjLst>
                  <dgm:adj idx="1" val="270"/>
                  <dgm:adj idx="2" val="0"/>
                </dgm:adjLst>
              </dgm:shape>
            </dgm:if>
            <dgm:if name="Name15" axis="ch" ptType="node" func="cnt" op="equ" val="5">
              <dgm:shape xmlns:r="http://schemas.openxmlformats.org/officeDocument/2006/relationships" type="pie" r:blip="">
                <dgm:adjLst>
                  <dgm:adj idx="1" val="270"/>
                  <dgm:adj idx="2" val="342"/>
                </dgm:adjLst>
              </dgm:shape>
            </dgm:if>
            <dgm:if name="Name16" axis="ch" ptType="node" func="cnt" op="equ" val="6">
              <dgm:shape xmlns:r="http://schemas.openxmlformats.org/officeDocument/2006/relationships" type="pie" r:blip="">
                <dgm:adjLst>
                  <dgm:adj idx="1" val="270"/>
                  <dgm:adj idx="2" val="330"/>
                </dgm:adjLst>
              </dgm:shape>
            </dgm:if>
            <dgm:else name="Name17">
              <dgm:shape xmlns:r="http://schemas.openxmlformats.org/officeDocument/2006/relationships" type="pie" r:blip="">
                <dgm:adjLst>
                  <dgm:adj idx="1" val="270"/>
                  <dgm:adj idx="2" val="321.4286"/>
                </dgm:adjLst>
              </dgm:shape>
            </dgm:else>
          </dgm:choose>
          <dgm:choose name="Name18">
            <dgm:if name="Name19" func="var" arg="dir" op="equ" val="norm">
              <dgm:presOf axis="ch desOrSelf" ptType="node node" st="1 1" cnt="1 0"/>
            </dgm:if>
            <dgm:else name="Name20">
              <dgm:choose name="Name21">
                <dgm:if name="Name22" axis="ch" ptType="node" func="cnt" op="equ" val="1">
                  <dgm:presOf axis="ch desOrSelf" ptType="node node" st="1 1" cnt="1 0"/>
                </dgm:if>
                <dgm:if name="Name23" axis="ch" ptType="node" func="cnt" op="equ" val="2">
                  <dgm:presOf axis="ch desOrSelf" ptType="node node" st="2 1" cnt="1 0"/>
                </dgm:if>
                <dgm:if name="Name24" axis="ch" ptType="node" func="cnt" op="equ" val="3">
                  <dgm:presOf axis="ch desOrSelf" ptType="node node" st="3 1" cnt="1 0"/>
                </dgm:if>
                <dgm:if name="Name25" axis="ch" ptType="node" func="cnt" op="equ" val="4">
                  <dgm:presOf axis="ch desOrSelf" ptType="node node" st="4 1" cnt="1 0"/>
                </dgm:if>
                <dgm:if name="Name26" axis="ch" ptType="node" func="cnt" op="equ" val="5">
                  <dgm:presOf axis="ch desOrSelf" ptType="node node" st="5 1" cnt="1 0"/>
                </dgm:if>
                <dgm:if name="Name27" axis="ch" ptType="node" func="cnt" op="equ" val="6">
                  <dgm:presOf axis="ch desOrSelf" ptType="node node" st="6 1" cnt="1 0"/>
                </dgm:if>
                <dgm:else name="Name28">
                  <dgm:presOf axis="ch desOrSelf" ptType="node node" st="7 1" cnt="1 0"/>
                </dgm:else>
              </dgm:choose>
            </dgm:else>
          </dgm:choose>
          <dgm:constrLst/>
          <dgm:ruleLst/>
        </dgm:layoutNode>
        <dgm:layoutNode name="dummy1a" moveWith="wedge1">
          <dgm:alg type="sp"/>
          <dgm:shape xmlns:r="http://schemas.openxmlformats.org/officeDocument/2006/relationships" r:blip="">
            <dgm:adjLst/>
          </dgm:shape>
          <dgm:presOf/>
          <dgm:constrLst>
            <dgm:constr type="w" val="1"/>
            <dgm:constr type="h" val="1"/>
          </dgm:constrLst>
          <dgm:ruleLst/>
        </dgm:layoutNode>
        <dgm:layoutNode name="dummy1b" moveWith="wedge1">
          <dgm:alg type="sp"/>
          <dgm:shape xmlns:r="http://schemas.openxmlformats.org/officeDocument/2006/relationships" r:blip="">
            <dgm:adjLst/>
          </dgm:shape>
          <dgm:presOf/>
          <dgm:constrLst>
            <dgm:constr type="w" val="1"/>
            <dgm:constr type="h" val="1"/>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29">
            <dgm:if name="Name30" func="var" arg="dir" op="equ" val="norm">
              <dgm:presOf axis="ch desOrSelf" ptType="node node" st="1 1" cnt="1 0"/>
            </dgm:if>
            <dgm:else name="Name31">
              <dgm:choose name="Name32">
                <dgm:if name="Name33" axis="ch" ptType="node" func="cnt" op="equ" val="1">
                  <dgm:presOf axis="ch desOrSelf" ptType="node node" st="1 1" cnt="1 0"/>
                </dgm:if>
                <dgm:if name="Name34" axis="ch" ptType="node" func="cnt" op="equ" val="2">
                  <dgm:presOf axis="ch desOrSelf" ptType="node node" st="2 1" cnt="1 0"/>
                </dgm:if>
                <dgm:if name="Name35" axis="ch" ptType="node" func="cnt" op="equ" val="3">
                  <dgm:presOf axis="ch desOrSelf" ptType="node node" st="3 1" cnt="1 0"/>
                </dgm:if>
                <dgm:if name="Name36" axis="ch" ptType="node" func="cnt" op="equ" val="4">
                  <dgm:presOf axis="ch desOrSelf" ptType="node node" st="4 1" cnt="1 0"/>
                </dgm:if>
                <dgm:if name="Name37" axis="ch" ptType="node" func="cnt" op="equ" val="5">
                  <dgm:presOf axis="ch desOrSelf" ptType="node node" st="5 1" cnt="1 0"/>
                </dgm:if>
                <dgm:if name="Name38" axis="ch" ptType="node" func="cnt" op="equ" val="6">
                  <dgm:presOf axis="ch desOrSelf" ptType="node node" st="6 1" cnt="1 0"/>
                </dgm:if>
                <dgm:else name="Name39">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40"/>
    </dgm:choose>
    <dgm:choose name="Name41">
      <dgm:if name="Name42" axis="ch" ptType="node" func="cnt" op="gte" val="2">
        <dgm:layoutNode name="wedge2">
          <dgm:alg type="sp"/>
          <dgm:choose name="Name43">
            <dgm:if name="Name44" axis="ch" ptType="node" func="cnt" op="equ" val="2">
              <dgm:shape xmlns:r="http://schemas.openxmlformats.org/officeDocument/2006/relationships" type="pie" r:blip="">
                <dgm:adjLst>
                  <dgm:adj idx="1" val="90"/>
                  <dgm:adj idx="2" val="270"/>
                </dgm:adjLst>
              </dgm:shape>
            </dgm:if>
            <dgm:if name="Name45" axis="ch" ptType="node" func="cnt" op="equ" val="3">
              <dgm:shape xmlns:r="http://schemas.openxmlformats.org/officeDocument/2006/relationships" type="pie" r:blip="">
                <dgm:adjLst>
                  <dgm:adj idx="1" val="30"/>
                  <dgm:adj idx="2" val="150"/>
                </dgm:adjLst>
              </dgm:shape>
            </dgm:if>
            <dgm:if name="Name46" axis="ch" ptType="node" func="cnt" op="equ" val="4">
              <dgm:shape xmlns:r="http://schemas.openxmlformats.org/officeDocument/2006/relationships" type="pie" r:blip="">
                <dgm:adjLst>
                  <dgm:adj idx="1" val="0"/>
                  <dgm:adj idx="2" val="90"/>
                </dgm:adjLst>
              </dgm:shape>
            </dgm:if>
            <dgm:if name="Name47" axis="ch" ptType="node" func="cnt" op="equ" val="5">
              <dgm:shape xmlns:r="http://schemas.openxmlformats.org/officeDocument/2006/relationships" type="pie" r:blip="">
                <dgm:adjLst>
                  <dgm:adj idx="1" val="342"/>
                  <dgm:adj idx="2" val="54"/>
                </dgm:adjLst>
              </dgm:shape>
            </dgm:if>
            <dgm:if name="Name48" axis="ch" ptType="node" func="cnt" op="equ" val="6">
              <dgm:shape xmlns:r="http://schemas.openxmlformats.org/officeDocument/2006/relationships" type="pie" r:blip="">
                <dgm:adjLst>
                  <dgm:adj idx="1" val="330"/>
                  <dgm:adj idx="2" val="30"/>
                </dgm:adjLst>
              </dgm:shape>
            </dgm:if>
            <dgm:else name="Name49">
              <dgm:shape xmlns:r="http://schemas.openxmlformats.org/officeDocument/2006/relationships" type="pie" r:blip="">
                <dgm:adjLst>
                  <dgm:adj idx="1" val="321.4286"/>
                  <dgm:adj idx="2" val="12.85714"/>
                </dgm:adjLst>
              </dgm:shape>
            </dgm:else>
          </dgm:choose>
          <dgm:choose name="Name50">
            <dgm:if name="Name51" func="var" arg="dir" op="equ" val="norm">
              <dgm:presOf axis="ch desOrSelf" ptType="node node" st="2 1" cnt="1 0"/>
            </dgm:if>
            <dgm:else name="Name52">
              <dgm:choose name="Name53">
                <dgm:if name="Name54" axis="ch" ptType="node" func="cnt" op="equ" val="2">
                  <dgm:presOf axis="ch desOrSelf" ptType="node node" st="1 1" cnt="1 0"/>
                </dgm:if>
                <dgm:if name="Name55" axis="ch" ptType="node" func="cnt" op="equ" val="3">
                  <dgm:presOf axis="ch desOrSelf" ptType="node node" st="2 1" cnt="1 0"/>
                </dgm:if>
                <dgm:if name="Name56" axis="ch" ptType="node" func="cnt" op="equ" val="4">
                  <dgm:presOf axis="ch desOrSelf" ptType="node node" st="3 1" cnt="1 0"/>
                </dgm:if>
                <dgm:if name="Name57" axis="ch" ptType="node" func="cnt" op="equ" val="5">
                  <dgm:presOf axis="ch desOrSelf" ptType="node node" st="4 1" cnt="1 0"/>
                </dgm:if>
                <dgm:if name="Name58" axis="ch" ptType="node" func="cnt" op="equ" val="6">
                  <dgm:presOf axis="ch desOrSelf" ptType="node node" st="5 1" cnt="1 0"/>
                </dgm:if>
                <dgm:else name="Name59">
                  <dgm:presOf axis="ch desOrSelf" ptType="node node" st="6 1" cnt="1 0"/>
                </dgm:else>
              </dgm:choose>
            </dgm:else>
          </dgm:choose>
          <dgm:constrLst/>
          <dgm:ruleLst/>
        </dgm:layoutNode>
        <dgm:layoutNode name="dummy2a" moveWith="wedge2">
          <dgm:alg type="sp"/>
          <dgm:shape xmlns:r="http://schemas.openxmlformats.org/officeDocument/2006/relationships" r:blip="">
            <dgm:adjLst/>
          </dgm:shape>
          <dgm:presOf/>
          <dgm:constrLst>
            <dgm:constr type="w" val="1"/>
            <dgm:constr type="h" val="1"/>
          </dgm:constrLst>
          <dgm:ruleLst/>
        </dgm:layoutNode>
        <dgm:layoutNode name="dummy2b" moveWith="wedge2">
          <dgm:alg type="sp"/>
          <dgm:shape xmlns:r="http://schemas.openxmlformats.org/officeDocument/2006/relationships" r:blip="">
            <dgm:adjLst/>
          </dgm:shape>
          <dgm:presOf/>
          <dgm:constrLst>
            <dgm:constr type="w" val="1"/>
            <dgm:constr type="h" val="1"/>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60">
            <dgm:if name="Name61" func="var" arg="dir" op="equ" val="norm">
              <dgm:presOf axis="ch desOrSelf" ptType="node node" st="2 1" cnt="1 0"/>
            </dgm:if>
            <dgm:else name="Name62">
              <dgm:choose name="Name63">
                <dgm:if name="Name64" axis="ch" ptType="node" func="cnt" op="equ" val="2">
                  <dgm:presOf axis="ch desOrSelf" ptType="node node" st="1 1" cnt="1 0"/>
                </dgm:if>
                <dgm:if name="Name65" axis="ch" ptType="node" func="cnt" op="equ" val="3">
                  <dgm:presOf axis="ch desOrSelf" ptType="node node" st="2 1" cnt="1 0"/>
                </dgm:if>
                <dgm:if name="Name66" axis="ch" ptType="node" func="cnt" op="equ" val="4">
                  <dgm:presOf axis="ch desOrSelf" ptType="node node" st="3 1" cnt="1 0"/>
                </dgm:if>
                <dgm:if name="Name67" axis="ch" ptType="node" func="cnt" op="equ" val="5">
                  <dgm:presOf axis="ch desOrSelf" ptType="node node" st="4 1" cnt="1 0"/>
                </dgm:if>
                <dgm:if name="Name68" axis="ch" ptType="node" func="cnt" op="equ" val="6">
                  <dgm:presOf axis="ch desOrSelf" ptType="node node" st="5 1" cnt="1 0"/>
                </dgm:if>
                <dgm:else name="Name69">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70"/>
    </dgm:choose>
    <dgm:choose name="Name71">
      <dgm:if name="Name72" axis="ch" ptType="node" func="cnt" op="gte" val="3">
        <dgm:layoutNode name="wedge3">
          <dgm:alg type="sp"/>
          <dgm:choose name="Name73">
            <dgm:if name="Name74" axis="ch" ptType="node" func="cnt" op="equ" val="3">
              <dgm:shape xmlns:r="http://schemas.openxmlformats.org/officeDocument/2006/relationships" type="pie" r:blip="">
                <dgm:adjLst>
                  <dgm:adj idx="1" val="150"/>
                  <dgm:adj idx="2" val="270"/>
                </dgm:adjLst>
              </dgm:shape>
            </dgm:if>
            <dgm:if name="Name75" axis="ch" ptType="node" func="cnt" op="equ" val="4">
              <dgm:shape xmlns:r="http://schemas.openxmlformats.org/officeDocument/2006/relationships" type="pie" r:blip="">
                <dgm:adjLst>
                  <dgm:adj idx="1" val="90"/>
                  <dgm:adj idx="2" val="180"/>
                </dgm:adjLst>
              </dgm:shape>
            </dgm:if>
            <dgm:if name="Name76" axis="ch" ptType="node" func="cnt" op="equ" val="5">
              <dgm:shape xmlns:r="http://schemas.openxmlformats.org/officeDocument/2006/relationships" type="pie" r:blip="">
                <dgm:adjLst>
                  <dgm:adj idx="1" val="54"/>
                  <dgm:adj idx="2" val="126"/>
                </dgm:adjLst>
              </dgm:shape>
            </dgm:if>
            <dgm:if name="Name77" axis="ch" ptType="node" func="cnt" op="equ" val="6">
              <dgm:shape xmlns:r="http://schemas.openxmlformats.org/officeDocument/2006/relationships" type="pie" r:blip="">
                <dgm:adjLst>
                  <dgm:adj idx="1" val="30"/>
                  <dgm:adj idx="2" val="90"/>
                </dgm:adjLst>
              </dgm:shape>
            </dgm:if>
            <dgm:else name="Name78">
              <dgm:shape xmlns:r="http://schemas.openxmlformats.org/officeDocument/2006/relationships" type="pie" r:blip="">
                <dgm:adjLst>
                  <dgm:adj idx="1" val="12.85714"/>
                  <dgm:adj idx="2" val="64.28571"/>
                </dgm:adjLst>
              </dgm:shape>
            </dgm:else>
          </dgm:choose>
          <dgm:choose name="Name79">
            <dgm:if name="Name80" func="var" arg="dir" op="equ" val="norm">
              <dgm:presOf axis="ch desOrSelf" ptType="node node" st="3 1" cnt="1 0"/>
            </dgm:if>
            <dgm:else name="Name81">
              <dgm:choose name="Name82">
                <dgm:if name="Name83" axis="ch" ptType="node" func="cnt" op="equ" val="3">
                  <dgm:presOf axis="ch desOrSelf" ptType="node node" st="1 1" cnt="1 0"/>
                </dgm:if>
                <dgm:if name="Name84" axis="ch" ptType="node" func="cnt" op="equ" val="4">
                  <dgm:presOf axis="ch desOrSelf" ptType="node node" st="2 1" cnt="1 0"/>
                </dgm:if>
                <dgm:if name="Name85" axis="ch" ptType="node" func="cnt" op="equ" val="5">
                  <dgm:presOf axis="ch desOrSelf" ptType="node node" st="3 1" cnt="1 0"/>
                </dgm:if>
                <dgm:if name="Name86" axis="ch" ptType="node" func="cnt" op="equ" val="6">
                  <dgm:presOf axis="ch desOrSelf" ptType="node node" st="4 1" cnt="1 0"/>
                </dgm:if>
                <dgm:else name="Name87">
                  <dgm:presOf axis="ch desOrSelf" ptType="node node" st="5 1" cnt="1 0"/>
                </dgm:else>
              </dgm:choose>
            </dgm:else>
          </dgm:choose>
          <dgm:constrLst/>
          <dgm:ruleLst/>
        </dgm:layoutNode>
        <dgm:layoutNode name="dummy3a" moveWith="wedge3">
          <dgm:alg type="sp"/>
          <dgm:shape xmlns:r="http://schemas.openxmlformats.org/officeDocument/2006/relationships" r:blip="">
            <dgm:adjLst/>
          </dgm:shape>
          <dgm:presOf/>
          <dgm:constrLst>
            <dgm:constr type="w" val="1"/>
            <dgm:constr type="h" val="1"/>
          </dgm:constrLst>
          <dgm:ruleLst/>
        </dgm:layoutNode>
        <dgm:layoutNode name="dummy3b" moveWith="wedge3">
          <dgm:alg type="sp"/>
          <dgm:shape xmlns:r="http://schemas.openxmlformats.org/officeDocument/2006/relationships" r:blip="">
            <dgm:adjLst/>
          </dgm:shape>
          <dgm:presOf/>
          <dgm:constrLst>
            <dgm:constr type="w" val="1"/>
            <dgm:constr type="h" val="1"/>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88">
            <dgm:if name="Name89" func="var" arg="dir" op="equ" val="norm">
              <dgm:presOf axis="ch desOrSelf" ptType="node node" st="3 1" cnt="1 0"/>
            </dgm:if>
            <dgm:else name="Name90">
              <dgm:choose name="Name91">
                <dgm:if name="Name92" axis="ch" ptType="node" func="cnt" op="equ" val="3">
                  <dgm:presOf axis="ch desOrSelf" ptType="node node" st="1 1" cnt="1 0"/>
                </dgm:if>
                <dgm:if name="Name93" axis="ch" ptType="node" func="cnt" op="equ" val="4">
                  <dgm:presOf axis="ch desOrSelf" ptType="node node" st="2 1" cnt="1 0"/>
                </dgm:if>
                <dgm:if name="Name94" axis="ch" ptType="node" func="cnt" op="equ" val="5">
                  <dgm:presOf axis="ch desOrSelf" ptType="node node" st="3 1" cnt="1 0"/>
                </dgm:if>
                <dgm:if name="Name95" axis="ch" ptType="node" func="cnt" op="equ" val="6">
                  <dgm:presOf axis="ch desOrSelf" ptType="node node" st="4 1" cnt="1 0"/>
                </dgm:if>
                <dgm:else name="Name96">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97"/>
    </dgm:choose>
    <dgm:choose name="Name98">
      <dgm:if name="Name99" axis="ch" ptType="node" func="cnt" op="gte" val="4">
        <dgm:layoutNode name="wedge4">
          <dgm:alg type="sp"/>
          <dgm:choose name="Name100">
            <dgm:if name="Name101" axis="ch" ptType="node" func="cnt" op="equ" val="4">
              <dgm:shape xmlns:r="http://schemas.openxmlformats.org/officeDocument/2006/relationships" type="pie" r:blip="">
                <dgm:adjLst>
                  <dgm:adj idx="1" val="180"/>
                  <dgm:adj idx="2" val="270"/>
                </dgm:adjLst>
              </dgm:shape>
            </dgm:if>
            <dgm:if name="Name102" axis="ch" ptType="node" func="cnt" op="equ" val="5">
              <dgm:shape xmlns:r="http://schemas.openxmlformats.org/officeDocument/2006/relationships" type="pie" r:blip="">
                <dgm:adjLst>
                  <dgm:adj idx="1" val="126"/>
                  <dgm:adj idx="2" val="198"/>
                </dgm:adjLst>
              </dgm:shape>
            </dgm:if>
            <dgm:if name="Name103" axis="ch" ptType="node" func="cnt" op="equ" val="6">
              <dgm:shape xmlns:r="http://schemas.openxmlformats.org/officeDocument/2006/relationships" type="pie" r:blip="">
                <dgm:adjLst>
                  <dgm:adj idx="1" val="90"/>
                  <dgm:adj idx="2" val="150"/>
                </dgm:adjLst>
              </dgm:shape>
            </dgm:if>
            <dgm:else name="Name104">
              <dgm:shape xmlns:r="http://schemas.openxmlformats.org/officeDocument/2006/relationships" type="pie" r:blip="">
                <dgm:adjLst>
                  <dgm:adj idx="1" val="64.2871"/>
                  <dgm:adj idx="2" val="115.7143"/>
                </dgm:adjLst>
              </dgm:shape>
            </dgm:else>
          </dgm:choose>
          <dgm:choose name="Name105">
            <dgm:if name="Name106" func="var" arg="dir" op="equ" val="norm">
              <dgm:presOf axis="ch desOrSelf" ptType="node node" st="4 1" cnt="1 0"/>
            </dgm:if>
            <dgm:else name="Name107">
              <dgm:choose name="Name108">
                <dgm:if name="Name109" axis="ch" ptType="node" func="cnt" op="equ" val="4">
                  <dgm:presOf axis="ch desOrSelf" ptType="node node" st="1 1" cnt="1 0"/>
                </dgm:if>
                <dgm:if name="Name110" axis="ch" ptType="node" func="cnt" op="equ" val="5">
                  <dgm:presOf axis="ch desOrSelf" ptType="node node" st="2 1" cnt="1 0"/>
                </dgm:if>
                <dgm:if name="Name111" axis="ch" ptType="node" func="cnt" op="equ" val="6">
                  <dgm:presOf axis="ch desOrSelf" ptType="node node" st="3 1" cnt="1 0"/>
                </dgm:if>
                <dgm:else name="Name112">
                  <dgm:presOf axis="ch desOrSelf" ptType="node node" st="4 1" cnt="1 0"/>
                </dgm:else>
              </dgm:choose>
            </dgm:else>
          </dgm:choose>
          <dgm:constrLst/>
          <dgm:ruleLst/>
        </dgm:layoutNode>
        <dgm:layoutNode name="dummy4a" moveWith="wedge4">
          <dgm:alg type="sp"/>
          <dgm:shape xmlns:r="http://schemas.openxmlformats.org/officeDocument/2006/relationships" r:blip="">
            <dgm:adjLst/>
          </dgm:shape>
          <dgm:presOf/>
          <dgm:constrLst>
            <dgm:constr type="w" val="1"/>
            <dgm:constr type="h" val="1"/>
          </dgm:constrLst>
          <dgm:ruleLst/>
        </dgm:layoutNode>
        <dgm:layoutNode name="dummy4b" moveWith="wedge4">
          <dgm:alg type="sp"/>
          <dgm:shape xmlns:r="http://schemas.openxmlformats.org/officeDocument/2006/relationships" r:blip="">
            <dgm:adjLst/>
          </dgm:shape>
          <dgm:presOf/>
          <dgm:constrLst>
            <dgm:constr type="w" val="1"/>
            <dgm:constr type="h" val="1"/>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13">
            <dgm:if name="Name114" func="var" arg="dir" op="equ" val="norm">
              <dgm:presOf axis="ch desOrSelf" ptType="node node" st="4 1" cnt="1 0"/>
            </dgm:if>
            <dgm:else name="Name115">
              <dgm:choose name="Name116">
                <dgm:if name="Name117" axis="ch" ptType="node" func="cnt" op="equ" val="4">
                  <dgm:presOf axis="ch desOrSelf" ptType="node node" st="1 1" cnt="1 0"/>
                </dgm:if>
                <dgm:if name="Name118" axis="ch" ptType="node" func="cnt" op="equ" val="5">
                  <dgm:presOf axis="ch desOrSelf" ptType="node node" st="2 1" cnt="1 0"/>
                </dgm:if>
                <dgm:if name="Name119" axis="ch" ptType="node" func="cnt" op="equ" val="6">
                  <dgm:presOf axis="ch desOrSelf" ptType="node node" st="3 1" cnt="1 0"/>
                </dgm:if>
                <dgm:else name="Name120">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21"/>
    </dgm:choose>
    <dgm:choose name="Name122">
      <dgm:if name="Name123" axis="ch" ptType="node" func="cnt" op="gte" val="5">
        <dgm:layoutNode name="wedge5">
          <dgm:alg type="sp"/>
          <dgm:choose name="Name124">
            <dgm:if name="Name125" axis="ch" ptType="node" func="cnt" op="equ" val="5">
              <dgm:shape xmlns:r="http://schemas.openxmlformats.org/officeDocument/2006/relationships" type="pie" r:blip="">
                <dgm:adjLst>
                  <dgm:adj idx="1" val="198"/>
                  <dgm:adj idx="2" val="270"/>
                </dgm:adjLst>
              </dgm:shape>
            </dgm:if>
            <dgm:if name="Name126" axis="ch" ptType="node" func="cnt" op="equ" val="6">
              <dgm:shape xmlns:r="http://schemas.openxmlformats.org/officeDocument/2006/relationships" type="pie" r:blip="">
                <dgm:adjLst>
                  <dgm:adj idx="1" val="150"/>
                  <dgm:adj idx="2" val="210"/>
                </dgm:adjLst>
              </dgm:shape>
            </dgm:if>
            <dgm:else name="Name127">
              <dgm:shape xmlns:r="http://schemas.openxmlformats.org/officeDocument/2006/relationships" type="pie" r:blip="">
                <dgm:adjLst>
                  <dgm:adj idx="1" val="115.7143"/>
                  <dgm:adj idx="2" val="167.1429"/>
                </dgm:adjLst>
              </dgm:shape>
            </dgm:else>
          </dgm:choose>
          <dgm:choose name="Name128">
            <dgm:if name="Name129" func="var" arg="dir" op="equ" val="norm">
              <dgm:presOf axis="ch desOrSelf" ptType="node node" st="5 1" cnt="1 0"/>
            </dgm:if>
            <dgm:else name="Name130">
              <dgm:choose name="Name131">
                <dgm:if name="Name132" axis="ch" ptType="node" func="cnt" op="equ" val="5">
                  <dgm:presOf axis="ch desOrSelf" ptType="node node" st="1 1" cnt="1 0"/>
                </dgm:if>
                <dgm:if name="Name133" axis="ch" ptType="node" func="cnt" op="equ" val="6">
                  <dgm:presOf axis="ch desOrSelf" ptType="node node" st="2 1" cnt="1 0"/>
                </dgm:if>
                <dgm:else name="Name134">
                  <dgm:presOf axis="ch desOrSelf" ptType="node node" st="3 1" cnt="1 0"/>
                </dgm:else>
              </dgm:choose>
            </dgm:else>
          </dgm:choose>
          <dgm:constrLst/>
          <dgm:ruleLst/>
        </dgm:layoutNode>
        <dgm:layoutNode name="dummy5a" moveWith="wedge5">
          <dgm:alg type="sp"/>
          <dgm:shape xmlns:r="http://schemas.openxmlformats.org/officeDocument/2006/relationships" r:blip="">
            <dgm:adjLst/>
          </dgm:shape>
          <dgm:presOf/>
          <dgm:constrLst>
            <dgm:constr type="w" val="1"/>
            <dgm:constr type="h" val="1"/>
          </dgm:constrLst>
          <dgm:ruleLst/>
        </dgm:layoutNode>
        <dgm:layoutNode name="dummy5b" moveWith="wedge5">
          <dgm:alg type="sp"/>
          <dgm:shape xmlns:r="http://schemas.openxmlformats.org/officeDocument/2006/relationships" r:blip="">
            <dgm:adjLst/>
          </dgm:shape>
          <dgm:presOf/>
          <dgm:constrLst>
            <dgm:constr type="w" val="1"/>
            <dgm:constr type="h" val="1"/>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35">
            <dgm:if name="Name136" func="var" arg="dir" op="equ" val="norm">
              <dgm:presOf axis="ch desOrSelf" ptType="node node" st="5 1" cnt="1 0"/>
            </dgm:if>
            <dgm:else name="Name137">
              <dgm:choose name="Name138">
                <dgm:if name="Name139" axis="ch" ptType="node" func="cnt" op="equ" val="5">
                  <dgm:presOf axis="ch desOrSelf" ptType="node node" st="1 1" cnt="1 0"/>
                </dgm:if>
                <dgm:if name="Name140" axis="ch" ptType="node" func="cnt" op="equ" val="6">
                  <dgm:presOf axis="ch desOrSelf" ptType="node node" st="2 1" cnt="1 0"/>
                </dgm:if>
                <dgm:else name="Name141">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42"/>
    </dgm:choose>
    <dgm:choose name="Name143">
      <dgm:if name="Name144" axis="ch" ptType="node" func="cnt" op="gte" val="6">
        <dgm:layoutNode name="wedge6">
          <dgm:alg type="sp"/>
          <dgm:choose name="Name145">
            <dgm:if name="Name146" axis="ch" ptType="node" func="cnt" op="equ" val="6">
              <dgm:shape xmlns:r="http://schemas.openxmlformats.org/officeDocument/2006/relationships" type="pie" r:blip="">
                <dgm:adjLst>
                  <dgm:adj idx="1" val="210"/>
                  <dgm:adj idx="2" val="270"/>
                </dgm:adjLst>
              </dgm:shape>
            </dgm:if>
            <dgm:else name="Name147">
              <dgm:shape xmlns:r="http://schemas.openxmlformats.org/officeDocument/2006/relationships" type="pie" r:blip="">
                <dgm:adjLst>
                  <dgm:adj idx="1" val="167.1429"/>
                  <dgm:adj idx="2" val="218.5714"/>
                </dgm:adjLst>
              </dgm:shape>
            </dgm:else>
          </dgm:choose>
          <dgm:choose name="Name148">
            <dgm:if name="Name149" func="var" arg="dir" op="equ" val="norm">
              <dgm:presOf axis="ch desOrSelf" ptType="node node" st="6 1" cnt="1 0"/>
            </dgm:if>
            <dgm:else name="Name150">
              <dgm:choose name="Name151">
                <dgm:if name="Name152" axis="ch" ptType="node" func="cnt" op="equ" val="6">
                  <dgm:presOf axis="ch desOrSelf" ptType="node node" st="1 1" cnt="1 0"/>
                </dgm:if>
                <dgm:else name="Name153">
                  <dgm:presOf axis="ch desOrSelf" ptType="node node" st="2 1" cnt="1 0"/>
                </dgm:else>
              </dgm:choose>
            </dgm:else>
          </dgm:choose>
          <dgm:constrLst/>
          <dgm:ruleLst/>
        </dgm:layoutNode>
        <dgm:layoutNode name="dummy6a" moveWith="wedge6">
          <dgm:alg type="sp"/>
          <dgm:shape xmlns:r="http://schemas.openxmlformats.org/officeDocument/2006/relationships" r:blip="">
            <dgm:adjLst/>
          </dgm:shape>
          <dgm:presOf/>
          <dgm:constrLst>
            <dgm:constr type="w" val="1"/>
            <dgm:constr type="h" val="1"/>
          </dgm:constrLst>
          <dgm:ruleLst/>
        </dgm:layoutNode>
        <dgm:layoutNode name="dummy6b" moveWith="wedge6">
          <dgm:alg type="sp"/>
          <dgm:shape xmlns:r="http://schemas.openxmlformats.org/officeDocument/2006/relationships" r:blip="">
            <dgm:adjLst/>
          </dgm:shape>
          <dgm:presOf/>
          <dgm:constrLst>
            <dgm:constr type="w" val="1"/>
            <dgm:constr type="h" val="1"/>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54">
            <dgm:if name="Name155" func="var" arg="dir" op="equ" val="norm">
              <dgm:presOf axis="ch desOrSelf" ptType="node node" st="6 1" cnt="1 0"/>
            </dgm:if>
            <dgm:else name="Name156">
              <dgm:choose name="Name157">
                <dgm:if name="Name158" axis="ch" ptType="node" func="cnt" op="equ" val="6">
                  <dgm:presOf axis="ch desOrSelf" ptType="node node" st="1 1" cnt="1 0"/>
                </dgm:if>
                <dgm:else name="Name159">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0"/>
    </dgm:choose>
    <dgm:choose name="Name161">
      <dgm:if name="Name162" axis="ch" ptType="node" func="cnt" op="gte" val="7">
        <dgm:layoutNode name="wedge7">
          <dgm:alg type="sp"/>
          <dgm:shape xmlns:r="http://schemas.openxmlformats.org/officeDocument/2006/relationships" type="pie" r:blip="">
            <dgm:adjLst>
              <dgm:adj idx="1" val="218.5714"/>
              <dgm:adj idx="2" val="270"/>
            </dgm:adjLst>
          </dgm:shape>
          <dgm:choose name="Name163">
            <dgm:if name="Name164" func="var" arg="dir" op="equ" val="norm">
              <dgm:presOf axis="ch desOrSelf" ptType="node node" st="7 1" cnt="1 0"/>
            </dgm:if>
            <dgm:else name="Name165">
              <dgm:presOf axis="ch desOrSelf" ptType="node node" st="1 1" cnt="1 0"/>
            </dgm:else>
          </dgm:choose>
          <dgm:constrLst/>
          <dgm:ruleLst/>
        </dgm:layoutNode>
        <dgm:layoutNode name="dummy7a" moveWith="wedge7">
          <dgm:alg type="sp"/>
          <dgm:shape xmlns:r="http://schemas.openxmlformats.org/officeDocument/2006/relationships" r:blip="">
            <dgm:adjLst/>
          </dgm:shape>
          <dgm:presOf/>
          <dgm:constrLst>
            <dgm:constr type="w" val="1"/>
            <dgm:constr type="h" val="1"/>
          </dgm:constrLst>
          <dgm:ruleLst/>
        </dgm:layoutNode>
        <dgm:layoutNode name="dummy7b" moveWith="wedge7">
          <dgm:alg type="sp"/>
          <dgm:shape xmlns:r="http://schemas.openxmlformats.org/officeDocument/2006/relationships" r:blip="">
            <dgm:adjLst/>
          </dgm:shape>
          <dgm:presOf/>
          <dgm:constrLst>
            <dgm:constr type="w" val="1"/>
            <dgm:constr type="h" val="1"/>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66">
            <dgm:if name="Name167" func="var" arg="dir" op="equ" val="norm">
              <dgm:presOf axis="ch desOrSelf" ptType="node node" st="7 1" cnt="1 0"/>
            </dgm:if>
            <dgm:else name="Name168">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9"/>
    </dgm:choose>
    <dgm:choose name="Name170">
      <dgm:if name="Name171" axis="ch" ptType="node" func="cnt" op="equ" val="1">
        <dgm:forEach name="Name172" axis="ch" ptType="sibTrans" hideLastTrans="0" cnt="1">
          <dgm:layoutNode name="arrowWedge1single" styleLbl="fgSibTrans2D1">
            <dgm:choose name="Name173">
              <dgm:if name="Name174" func="var" arg="dir" op="equ" val="norm">
                <dgm:alg type="conn">
                  <dgm:param type="connRout" val="longCurve"/>
                  <dgm:param type="srcNode" val="dummy1a"/>
                  <dgm:param type="dstNode" val="dummy1b"/>
                  <dgm:param type="begPts" val="tL"/>
                  <dgm:param type="endPts" val="tR"/>
                  <dgm:param type="begSty" val="arr"/>
                  <dgm:param type="endSty" val="noArr"/>
                </dgm:alg>
              </dgm:if>
              <dgm:else name="Name175">
                <dgm:alg type="conn">
                  <dgm:param type="connRout" val="longCurve"/>
                  <dgm:param type="srcNode" val="dummy1a"/>
                  <dgm:param type="dstNode" val="dummy1b"/>
                  <dgm:param type="begPts" val="tL"/>
                  <dgm:param type="endPts" val="tR"/>
                  <dgm:param type="begSty" val="noArr"/>
                  <dgm:param type="endSty" val="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if name="Name176" axis="ch" ptType="node" func="cnt" op="gte" val="2">
        <dgm:forEach name="Name177" axis="ch" ptType="sibTrans" hideLastTrans="0" cnt="1">
          <dgm:layoutNode name="arrowWedge1" styleLbl="fgSibTrans2D1">
            <dgm:choose name="Name178">
              <dgm:if name="Name179" func="var" arg="dir" op="equ" val="norm">
                <dgm:alg type="conn">
                  <dgm:param type="connRout" val="curve"/>
                  <dgm:param type="srcNode" val="dummy1a"/>
                  <dgm:param type="dstNode" val="dummy1b"/>
                  <dgm:param type="begPts" val="tL"/>
                  <dgm:param type="endPts" val="tL"/>
                  <dgm:param type="begSty" val="noArr"/>
                  <dgm:param type="endSty" val="arr"/>
                </dgm:alg>
              </dgm:if>
              <dgm:else name="Name180">
                <dgm:alg type="conn">
                  <dgm:param type="connRout" val="curve"/>
                  <dgm:param type="srcNode" val="dummy1a"/>
                  <dgm:param type="dstNode" val="dummy1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else name="Name181"/>
    </dgm:choose>
    <dgm:forEach name="Name182" axis="ch" ptType="sibTrans" hideLastTrans="0" st="2" cnt="1">
      <dgm:layoutNode name="arrowWedge2" styleLbl="fgSibTrans2D1">
        <dgm:choose name="Name183">
          <dgm:if name="Name184" func="var" arg="dir" op="equ" val="norm">
            <dgm:alg type="conn">
              <dgm:param type="connRout" val="curve"/>
              <dgm:param type="srcNode" val="dummy2a"/>
              <dgm:param type="dstNode" val="dummy2b"/>
              <dgm:param type="begPts" val="tL"/>
              <dgm:param type="endPts" val="tL"/>
              <dgm:param type="begSty" val="noArr"/>
              <dgm:param type="endSty" val="arr"/>
            </dgm:alg>
          </dgm:if>
          <dgm:else name="Name185">
            <dgm:alg type="conn">
              <dgm:param type="connRout" val="curve"/>
              <dgm:param type="srcNode" val="dummy2a"/>
              <dgm:param type="dstNode" val="dummy2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86" axis="ch" ptType="sibTrans" hideLastTrans="0" st="3" cnt="1">
      <dgm:layoutNode name="arrowWedge3" styleLbl="fgSibTrans2D1">
        <dgm:choose name="Name187">
          <dgm:if name="Name188" func="var" arg="dir" op="equ" val="norm">
            <dgm:alg type="conn">
              <dgm:param type="connRout" val="curve"/>
              <dgm:param type="srcNode" val="dummy3a"/>
              <dgm:param type="dstNode" val="dummy3b"/>
              <dgm:param type="begPts" val="tL"/>
              <dgm:param type="endPts" val="tL"/>
              <dgm:param type="begSty" val="noArr"/>
              <dgm:param type="endSty" val="arr"/>
            </dgm:alg>
          </dgm:if>
          <dgm:else name="Name189">
            <dgm:alg type="conn">
              <dgm:param type="connRout" val="curve"/>
              <dgm:param type="srcNode" val="dummy3a"/>
              <dgm:param type="dstNode" val="dummy3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0" axis="ch" ptType="sibTrans" hideLastTrans="0" st="4" cnt="1">
      <dgm:layoutNode name="arrowWedge4" styleLbl="fgSibTrans2D1">
        <dgm:choose name="Name191">
          <dgm:if name="Name192" func="var" arg="dir" op="equ" val="norm">
            <dgm:alg type="conn">
              <dgm:param type="connRout" val="curve"/>
              <dgm:param type="srcNode" val="dummy4a"/>
              <dgm:param type="dstNode" val="dummy4b"/>
              <dgm:param type="begPts" val="tL"/>
              <dgm:param type="endPts" val="tL"/>
              <dgm:param type="begSty" val="noArr"/>
              <dgm:param type="endSty" val="arr"/>
            </dgm:alg>
          </dgm:if>
          <dgm:else name="Name193">
            <dgm:alg type="conn">
              <dgm:param type="connRout" val="curve"/>
              <dgm:param type="srcNode" val="dummy4a"/>
              <dgm:param type="dstNode" val="dummy4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4" axis="ch" ptType="sibTrans" hideLastTrans="0" st="5" cnt="1">
      <dgm:layoutNode name="arrowWedge5" styleLbl="fgSibTrans2D1">
        <dgm:choose name="Name195">
          <dgm:if name="Name196" func="var" arg="dir" op="equ" val="norm">
            <dgm:alg type="conn">
              <dgm:param type="connRout" val="curve"/>
              <dgm:param type="srcNode" val="dummy5a"/>
              <dgm:param type="dstNode" val="dummy5b"/>
              <dgm:param type="begPts" val="tL"/>
              <dgm:param type="endPts" val="tL"/>
              <dgm:param type="begSty" val="noArr"/>
              <dgm:param type="endSty" val="arr"/>
            </dgm:alg>
          </dgm:if>
          <dgm:else name="Name197">
            <dgm:alg type="conn">
              <dgm:param type="connRout" val="curve"/>
              <dgm:param type="srcNode" val="dummy5a"/>
              <dgm:param type="dstNode" val="dummy5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8" axis="ch" ptType="sibTrans" hideLastTrans="0" st="6" cnt="1">
      <dgm:layoutNode name="arrowWedge6" styleLbl="fgSibTrans2D1">
        <dgm:choose name="Name199">
          <dgm:if name="Name200" func="var" arg="dir" op="equ" val="norm">
            <dgm:alg type="conn">
              <dgm:param type="connRout" val="curve"/>
              <dgm:param type="srcNode" val="dummy6a"/>
              <dgm:param type="dstNode" val="dummy6b"/>
              <dgm:param type="begPts" val="tL"/>
              <dgm:param type="endPts" val="tL"/>
              <dgm:param type="begSty" val="noArr"/>
              <dgm:param type="endSty" val="arr"/>
            </dgm:alg>
          </dgm:if>
          <dgm:else name="Name201">
            <dgm:alg type="conn">
              <dgm:param type="connRout" val="curve"/>
              <dgm:param type="srcNode" val="dummy6a"/>
              <dgm:param type="dstNode" val="dummy6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202" axis="ch" ptType="sibTrans" hideLastTrans="0" st="7" cnt="1">
      <dgm:layoutNode name="arrowWedge7" styleLbl="fgSibTrans2D1">
        <dgm:choose name="Name203">
          <dgm:if name="Name204" func="var" arg="dir" op="equ" val="norm">
            <dgm:alg type="conn">
              <dgm:param type="connRout" val="curve"/>
              <dgm:param type="srcNode" val="dummy7a"/>
              <dgm:param type="dstNode" val="dummy7b"/>
              <dgm:param type="begPts" val="tL"/>
              <dgm:param type="endPts" val="tL"/>
              <dgm:param type="begSty" val="noArr"/>
              <dgm:param type="endSty" val="arr"/>
            </dgm:alg>
          </dgm:if>
          <dgm:else name="Name205">
            <dgm:alg type="conn">
              <dgm:param type="connRout" val="curve"/>
              <dgm:param type="srcNode" val="dummy7a"/>
              <dgm:param type="dstNode" val="dummy7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09/3/layout/RandomtoResultProcess">
  <dgm:title val=""/>
  <dgm:desc val=""/>
  <dgm:catLst>
    <dgm:cat type="process" pri="1275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41" srcId="1" destId="11" srcOrd="0" destOrd="0"/>
        <dgm:cxn modelId="5" srcId="0" destId="2" srcOrd="0" destOrd="0"/>
        <dgm:cxn modelId="51" srcId="2" destId="21" srcOrd="0"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clrData>
  <dgm:layoutNode name="Name0">
    <dgm:varLst>
      <dgm:dir/>
      <dgm:animOne val="branch"/>
      <dgm:animLvl val="lvl"/>
    </dgm:varLst>
    <dgm:choose name="Name1">
      <dgm:if name="Name2" func="var" arg="dir" op="equ" val="norm">
        <dgm:alg type="lin">
          <dgm:param type="fallback" val="2D"/>
          <dgm:param type="nodeVertAlign" val="t"/>
        </dgm:alg>
      </dgm:if>
      <dgm:else name="Name3">
        <dgm:alg type="lin">
          <dgm:param type="fallback" val="2D"/>
          <dgm:param type="nodeVertAlign" val="t"/>
          <dgm:param type="linDir" val="fromR"/>
        </dgm:alg>
      </dgm:else>
    </dgm:choose>
    <dgm:shape xmlns:r="http://schemas.openxmlformats.org/officeDocument/2006/relationships" r:blip="">
      <dgm:adjLst/>
    </dgm:shape>
    <dgm:constrLst>
      <dgm:constr type="userH" refType="h" fact="2"/>
      <dgm:constr type="w" for="ch" forName="chaos" refType="userH" fact="0.681"/>
      <dgm:constr type="h" for="ch" forName="chaos" refType="userH"/>
      <dgm:constr type="w" for="ch" forName="middle" refType="userH" fact="0.6"/>
      <dgm:constr type="h" for="ch" forName="middle" refType="userH"/>
      <dgm:constr type="w" for="ch" forName="last" refType="userH" fact="0.6"/>
      <dgm:constr type="h" for="ch" forName="last" refType="userH"/>
      <dgm:constr type="w" for="ch" forName="chevronComposite1" refType="userH" fact="0.22"/>
      <dgm:constr type="h" for="ch" forName="chevronComposite1" refType="userH" fact="0.52"/>
      <dgm:constr type="w" for="ch" forName="chevronComposite2" refType="userH" fact="0.22"/>
      <dgm:constr type="h" for="ch" forName="chevronComposite2" refType="userH" fact="0.52"/>
      <dgm:constr type="w" for="ch" forName="overlap" refType="userH" fact="-0.04"/>
      <dgm:constr type="h" for="ch" forName="overlap" refType="userH" fact="0.06"/>
      <dgm:constr type="primFontSz" for="des" forName="parTx1" op="equ" val="65"/>
      <dgm:constr type="primFontSz" for="des" forName="parTxMid" refType="primFontSz" refFor="des" refForName="parTx1" op="equ"/>
      <dgm:constr type="primFontSz" for="des" forName="circleTx" refType="primFontSz" refFor="des" refForName="parTx1" op="equ"/>
      <dgm:constr type="primFontSz" for="des" forName="desTx1" op="equ" val="65"/>
      <dgm:constr type="primFontSz" for="des" forName="desTxMid" refType="primFontSz" refFor="des" refForName="desTx1" op="equ"/>
      <dgm:constr type="primFontSz" for="des" forName="desTxN" refType="primFontSz" refFor="des" refForName="desTx1" op="equ"/>
    </dgm:constrLst>
    <dgm:forEach name="Name4" axis="ch" ptType="node">
      <dgm:choose name="Name5">
        <dgm:if name="Name6" axis="self" ptType="node" func="pos" op="equ" val="1">
          <dgm:layoutNode name="chaos">
            <dgm:alg type="composite"/>
            <dgm:shape xmlns:r="http://schemas.openxmlformats.org/officeDocument/2006/relationships" r:blip="">
              <dgm:adjLst/>
            </dgm:shape>
            <dgm:presOf/>
            <dgm:constrLst>
              <dgm:constr type="ctrX" for="ch" forName="parTx1" refType="w" fact="0.5"/>
              <dgm:constr type="t" for="ch" forName="parTx1" refType="w" fact="0.32"/>
              <dgm:constr type="w" for="ch" forName="parTx1" refType="w" fact="0.88"/>
              <dgm:constr type="h" for="ch" forName="parTx1" refType="w" fact="0.29"/>
              <dgm:constr type="ctrX" for="ch" forName="desTx1" refType="w" fact="0.5"/>
              <dgm:constr type="b" for="ch" forName="desTx1" refType="h"/>
              <dgm:constr type="w" for="ch" forName="desTx1" refType="w" fact="0.88"/>
              <dgm:constr type="h" for="ch" forName="desTx1" refType="h" fact="0.37"/>
              <dgm:constr type="l" for="ch" forName="c1" refType="w" fact="0.05"/>
              <dgm:constr type="t" for="ch" forName="c1" refType="w" fact="0.23"/>
              <dgm:constr type="w" for="ch" forName="c1" refType="w" fact="0.07"/>
              <dgm:constr type="h" for="ch" forName="c1" refType="w" refFor="ch" refForName="c1"/>
              <dgm:constr type="l" for="ch" forName="c2" refType="w" fact="0.1"/>
              <dgm:constr type="t" for="ch" forName="c2" refType="w" fact="0.13"/>
              <dgm:constr type="w" for="ch" forName="c2" refType="w" fact="0.07"/>
              <dgm:constr type="h" for="ch" forName="c2" refType="w" refFor="ch" refForName="c2"/>
              <dgm:constr type="l" for="ch" forName="c3" refType="w" fact="0.22"/>
              <dgm:constr type="t" for="ch" forName="c3" refType="w" fact="0.15"/>
              <dgm:constr type="w" for="ch" forName="c3" refType="w" fact="0.11"/>
              <dgm:constr type="h" for="ch" forName="c3" refType="w" refFor="ch" refForName="c3"/>
              <dgm:constr type="l" for="ch" forName="c4" refType="w" fact="0.32"/>
              <dgm:constr type="t" for="ch" forName="c4" refType="w" fact="0.04"/>
              <dgm:constr type="w" for="ch" forName="c4" refType="w" fact="0.07"/>
              <dgm:constr type="h" for="ch" forName="c4" refType="w" refFor="ch" refForName="c4"/>
              <dgm:constr type="l" for="ch" forName="c5" refType="w" fact="0.45"/>
              <dgm:constr type="t" for="ch" forName="c5" refType="w" fact="0"/>
              <dgm:constr type="w" for="ch" forName="c5" refType="w" fact="0.07"/>
              <dgm:constr type="h" for="ch" forName="c5" refType="w" refFor="ch" refForName="c5"/>
              <dgm:constr type="l" for="ch" forName="c6" refType="w" fact="0.61"/>
              <dgm:constr type="t" for="ch" forName="c6" refType="w" fact="0.07"/>
              <dgm:constr type="w" for="ch" forName="c6" refType="w" fact="0.07"/>
              <dgm:constr type="h" for="ch" forName="c6" refType="w" refFor="ch" refForName="c6"/>
              <dgm:constr type="l" for="ch" forName="c7" refType="w" fact="0.71"/>
              <dgm:constr type="t" for="ch" forName="c7" refType="w" fact="0.12"/>
              <dgm:constr type="w" for="ch" forName="c7" refType="w" fact="0.11"/>
              <dgm:constr type="h" for="ch" forName="c7" refType="w" refFor="ch" refForName="c7"/>
              <dgm:constr type="l" for="ch" forName="c8" refType="w" fact="0.85"/>
              <dgm:constr type="t" for="ch" forName="c8" refType="w" fact="0.23"/>
              <dgm:constr type="w" for="ch" forName="c8" refType="w" fact="0.07"/>
              <dgm:constr type="h" for="ch" forName="c8" refType="w" refFor="ch" refForName="c8"/>
              <dgm:constr type="l" for="ch" forName="c9" refType="w" fact="0.91"/>
              <dgm:constr type="t" for="ch" forName="c9" refType="w" fact="0.34"/>
              <dgm:constr type="w" for="ch" forName="c9" refType="w" fact="0.07"/>
              <dgm:constr type="h" for="ch" forName="c9" refType="w" refFor="ch" refForName="c9"/>
              <dgm:constr type="l" for="ch" forName="c10" refType="w" fact="0.39"/>
              <dgm:constr type="t" for="ch" forName="c10" refType="w" fact="0.13"/>
              <dgm:constr type="w" for="ch" forName="c10" refType="w" fact="0.18"/>
              <dgm:constr type="h" for="ch" forName="c10" refType="w" refFor="ch" refForName="c10"/>
              <dgm:constr type="l" for="ch" forName="c11" refType="w" fact="0"/>
              <dgm:constr type="t" for="ch" forName="c11" refType="w" fact="0.51"/>
              <dgm:constr type="w" for="ch" forName="c11" refType="w" fact="0.07"/>
              <dgm:constr type="h" for="ch" forName="c11" refType="w" refFor="ch" refForName="c11"/>
              <dgm:constr type="l" for="ch" forName="c12" refType="w" fact="0.06"/>
              <dgm:constr type="t" for="ch" forName="c12" refType="w" fact="0.6"/>
              <dgm:constr type="w" for="ch" forName="c12" refType="w" fact="0.11"/>
              <dgm:constr type="h" for="ch" forName="c12" refType="w" refFor="ch" refForName="c12"/>
              <dgm:constr type="l" for="ch" forName="c13" refType="w" fact="0.21"/>
              <dgm:constr type="t" for="ch" forName="c13" refType="w" fact="0.68"/>
              <dgm:constr type="w" for="ch" forName="c13" refType="w" fact="0.16"/>
              <dgm:constr type="h" for="ch" forName="c13" refType="w" refFor="ch" refForName="c13"/>
              <dgm:constr type="l" for="ch" forName="c14" refType="w" fact="0.42"/>
              <dgm:constr type="t" for="ch" forName="c14" refType="w" fact="0.81"/>
              <dgm:constr type="w" for="ch" forName="c14" refType="w" fact="0.07"/>
              <dgm:constr type="h" for="ch" forName="c14" refType="w" refFor="ch" refForName="c14"/>
              <dgm:constr type="l" for="ch" forName="c15" refType="w" fact="0.46"/>
              <dgm:constr type="t" for="ch" forName="c15" refType="w" fact="0.68"/>
              <dgm:constr type="w" for="ch" forName="c15" refType="w" fact="0.11"/>
              <dgm:constr type="h" for="ch" forName="c15" refType="w" refFor="ch" refForName="c15"/>
              <dgm:constr type="l" for="ch" forName="c16" refType="w" fact="0.56"/>
              <dgm:constr type="t" for="ch" forName="c16" refType="w" fact="0.82"/>
              <dgm:constr type="w" for="ch" forName="c16" refType="w" fact="0.07"/>
              <dgm:constr type="h" for="ch" forName="c16" refType="w" refFor="ch" refForName="c16"/>
              <dgm:constr type="l" for="ch" forName="c17" refType="w" fact="0.65"/>
              <dgm:constr type="t" for="ch" forName="c17" refType="w" fact="0.66"/>
              <dgm:constr type="w" for="ch" forName="c17" refType="w" fact="0.16"/>
              <dgm:constr type="h" for="ch" forName="c17" refType="w" refFor="ch" refForName="c17"/>
              <dgm:constr type="l" for="ch" forName="c18" refType="w" fact="0.87"/>
              <dgm:constr type="t" for="ch" forName="c18" refType="w" fact="0.62"/>
              <dgm:constr type="w" for="ch" forName="c18" refType="w" fact="0.11"/>
              <dgm:constr type="h" for="ch" forName="c18" refType="w" refFor="ch" refForName="c18"/>
            </dgm:constrLst>
            <dgm:layoutNode name="parTx1" styleLbl="revTx">
              <dgm:alg type="tx"/>
              <dgm:shape xmlns:r="http://schemas.openxmlformats.org/officeDocument/2006/relationships" type="rect"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7">
              <dgm:if name="Name8" axis="ch" ptType="node" func="cnt" op="gte" val="1">
                <dgm:layoutNode name="desTx1" styleLbl="revTx">
                  <dgm:varLst>
                    <dgm:bulletEnabled val="1"/>
                  </dgm:varLst>
                  <dgm:choose name="Name9">
                    <dgm:if name="Name10" axis="ch" ptType="node" func="cnt" op="equ" val="1">
                      <dgm:alg type="tx">
                        <dgm:param type="shpTxLTRAlignCh" val="l"/>
                      </dgm:alg>
                    </dgm:if>
                    <dgm:else name="Name11">
                      <dgm:alg type="tx">
                        <dgm:param type="shpTxLTRAlignCh" val="l"/>
                        <dgm:param type="stBulletLvl" val="1"/>
                      </dgm:alg>
                    </dgm:else>
                  </dgm:choose>
                  <dgm:shape xmlns:r="http://schemas.openxmlformats.org/officeDocument/2006/relationships" type="rect" r:blip="">
                    <dgm:adjLst/>
                  </dgm:shape>
                  <dgm:presOf axis="des"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if>
              <dgm:else name="Name12"/>
            </dgm:choose>
            <dgm:layoutNode name="c1" styleLbl="node1">
              <dgm:alg type="sp"/>
              <dgm:shape xmlns:r="http://schemas.openxmlformats.org/officeDocument/2006/relationships" type="ellipse" r:blip="">
                <dgm:adjLst/>
              </dgm:shape>
              <dgm:presOf/>
            </dgm:layoutNode>
            <dgm:layoutNode name="c2" styleLbl="node1">
              <dgm:alg type="sp"/>
              <dgm:shape xmlns:r="http://schemas.openxmlformats.org/officeDocument/2006/relationships" type="ellipse" r:blip="">
                <dgm:adjLst/>
              </dgm:shape>
              <dgm:presOf/>
            </dgm:layoutNode>
            <dgm:layoutNode name="c3" styleLbl="node1">
              <dgm:alg type="sp"/>
              <dgm:shape xmlns:r="http://schemas.openxmlformats.org/officeDocument/2006/relationships" type="ellipse" r:blip="">
                <dgm:adjLst/>
              </dgm:shape>
              <dgm:presOf/>
            </dgm:layoutNode>
            <dgm:layoutNode name="c4" styleLbl="node1">
              <dgm:alg type="sp"/>
              <dgm:shape xmlns:r="http://schemas.openxmlformats.org/officeDocument/2006/relationships" type="ellipse" r:blip="">
                <dgm:adjLst/>
              </dgm:shape>
              <dgm:presOf/>
            </dgm:layoutNode>
            <dgm:layoutNode name="c5" styleLbl="node1">
              <dgm:alg type="sp"/>
              <dgm:shape xmlns:r="http://schemas.openxmlformats.org/officeDocument/2006/relationships" type="ellipse" r:blip="">
                <dgm:adjLst/>
              </dgm:shape>
              <dgm:presOf/>
            </dgm:layoutNode>
            <dgm:layoutNode name="c6" styleLbl="node1">
              <dgm:alg type="sp"/>
              <dgm:shape xmlns:r="http://schemas.openxmlformats.org/officeDocument/2006/relationships" type="ellipse" r:blip="">
                <dgm:adjLst/>
              </dgm:shape>
              <dgm:presOf/>
            </dgm:layoutNode>
            <dgm:layoutNode name="c7" styleLbl="node1">
              <dgm:alg type="sp"/>
              <dgm:shape xmlns:r="http://schemas.openxmlformats.org/officeDocument/2006/relationships" type="ellipse" r:blip="">
                <dgm:adjLst/>
              </dgm:shape>
              <dgm:presOf/>
            </dgm:layoutNode>
            <dgm:layoutNode name="c8" styleLbl="node1">
              <dgm:alg type="sp"/>
              <dgm:shape xmlns:r="http://schemas.openxmlformats.org/officeDocument/2006/relationships" type="ellipse" r:blip="">
                <dgm:adjLst/>
              </dgm:shape>
              <dgm:presOf/>
            </dgm:layoutNode>
            <dgm:layoutNode name="c9" styleLbl="node1">
              <dgm:alg type="sp"/>
              <dgm:shape xmlns:r="http://schemas.openxmlformats.org/officeDocument/2006/relationships" type="ellipse" r:blip="">
                <dgm:adjLst/>
              </dgm:shape>
              <dgm:presOf/>
            </dgm:layoutNode>
            <dgm:layoutNode name="c10" styleLbl="node1">
              <dgm:alg type="sp"/>
              <dgm:shape xmlns:r="http://schemas.openxmlformats.org/officeDocument/2006/relationships" type="ellipse" r:blip="">
                <dgm:adjLst/>
              </dgm:shape>
              <dgm:presOf/>
            </dgm:layoutNode>
            <dgm:layoutNode name="c11" styleLbl="node1">
              <dgm:alg type="sp"/>
              <dgm:shape xmlns:r="http://schemas.openxmlformats.org/officeDocument/2006/relationships" type="ellipse" r:blip="">
                <dgm:adjLst/>
              </dgm:shape>
              <dgm:presOf/>
            </dgm:layoutNode>
            <dgm:layoutNode name="c12" styleLbl="node1">
              <dgm:alg type="sp"/>
              <dgm:shape xmlns:r="http://schemas.openxmlformats.org/officeDocument/2006/relationships" type="ellipse" r:blip="">
                <dgm:adjLst/>
              </dgm:shape>
              <dgm:presOf/>
            </dgm:layoutNode>
            <dgm:layoutNode name="c13" styleLbl="node1">
              <dgm:alg type="sp"/>
              <dgm:shape xmlns:r="http://schemas.openxmlformats.org/officeDocument/2006/relationships" type="ellipse" r:blip="">
                <dgm:adjLst/>
              </dgm:shape>
              <dgm:presOf/>
            </dgm:layoutNode>
            <dgm:layoutNode name="c14" styleLbl="node1">
              <dgm:alg type="sp"/>
              <dgm:shape xmlns:r="http://schemas.openxmlformats.org/officeDocument/2006/relationships" type="ellipse" r:blip="">
                <dgm:adjLst/>
              </dgm:shape>
              <dgm:presOf/>
            </dgm:layoutNode>
            <dgm:layoutNode name="c15" styleLbl="node1">
              <dgm:alg type="sp"/>
              <dgm:shape xmlns:r="http://schemas.openxmlformats.org/officeDocument/2006/relationships" type="ellipse" r:blip="">
                <dgm:adjLst/>
              </dgm:shape>
              <dgm:presOf/>
            </dgm:layoutNode>
            <dgm:layoutNode name="c16" styleLbl="node1">
              <dgm:alg type="sp"/>
              <dgm:shape xmlns:r="http://schemas.openxmlformats.org/officeDocument/2006/relationships" type="ellipse" r:blip="">
                <dgm:adjLst/>
              </dgm:shape>
              <dgm:presOf/>
            </dgm:layoutNode>
            <dgm:layoutNode name="c17" styleLbl="node1">
              <dgm:alg type="sp"/>
              <dgm:shape xmlns:r="http://schemas.openxmlformats.org/officeDocument/2006/relationships" type="ellipse" r:blip="">
                <dgm:adjLst/>
              </dgm:shape>
              <dgm:presOf/>
            </dgm:layoutNode>
            <dgm:layoutNode name="c18" styleLbl="node1">
              <dgm:alg type="sp"/>
              <dgm:shape xmlns:r="http://schemas.openxmlformats.org/officeDocument/2006/relationships" type="ellipse" r:blip="">
                <dgm:adjLst/>
              </dgm:shape>
              <dgm:presOf/>
            </dgm:layoutNode>
          </dgm:layoutNode>
        </dgm:if>
        <dgm:if name="Name13" axis="self" ptType="node" func="revPos" op="equ" val="1">
          <dgm:layoutNode name="last">
            <dgm:alg type="composite"/>
            <dgm:shape xmlns:r="http://schemas.openxmlformats.org/officeDocument/2006/relationships" r:blip="">
              <dgm:adjLst/>
            </dgm:shape>
            <dgm:presOf/>
            <dgm:constrLst>
              <dgm:constr type="ctrX" for="ch" forName="circleTx" refType="w" fact="0.5"/>
              <dgm:constr type="t" for="ch" forName="circleTx" refType="w" fact="0.117"/>
              <dgm:constr type="w" for="ch" forName="circleTx" refType="h" refFor="ch" refForName="circleTx"/>
              <dgm:constr type="h" for="ch" forName="circleTx" refType="w" fact="0.85"/>
              <dgm:constr type="l" for="ch" forName="desTxN"/>
              <dgm:constr type="b" for="ch" forName="desTxN" refType="h"/>
              <dgm:constr type="w" for="ch" forName="desTxN" refType="w"/>
              <dgm:constr type="h" for="ch" forName="desTxN" refType="h" fact="0.37"/>
              <dgm:constr type="ctrX" for="ch" forName="spN" refType="w" fact="0.5"/>
              <dgm:constr type="t" for="ch" forName="spN"/>
              <dgm:constr type="w" for="ch" forName="spN" refType="w" fact="0.93"/>
              <dgm:constr type="h" for="ch" forName="spN" refType="h" fact="0.01"/>
            </dgm:constrLst>
            <dgm:layoutNode name="circleTx" styleLbl="node1">
              <dgm:alg type="tx"/>
              <dgm:shape xmlns:r="http://schemas.openxmlformats.org/officeDocument/2006/relationships" type="ellipse" r:blip="">
                <dgm:adjLst/>
              </dgm:shape>
              <dgm:presOf axis="self" ptType="node"/>
              <dgm:constrLst>
                <dgm:constr type="lMarg"/>
                <dgm:constr type="rMarg"/>
                <dgm:constr type="tMarg"/>
                <dgm:constr type="bMarg"/>
              </dgm:constrLst>
              <dgm:ruleLst>
                <dgm:rule type="primFontSz" val="5" fact="NaN" max="NaN"/>
              </dgm:ruleLst>
            </dgm:layoutNode>
            <dgm:choose name="Name14">
              <dgm:if name="Name15" axis="ch" ptType="node" func="cnt" op="gte" val="1">
                <dgm:layoutNode name="desTxN" styleLbl="revTx">
                  <dgm:varLst>
                    <dgm:bulletEnabled val="1"/>
                  </dgm:varLst>
                  <dgm:choose name="Name16">
                    <dgm:if name="Name17" axis="ch" ptType="node" func="cnt" op="equ" val="1">
                      <dgm:alg type="tx">
                        <dgm:param type="shpTxLTRAlignCh" val="l"/>
                      </dgm:alg>
                    </dgm:if>
                    <dgm:else name="Name18">
                      <dgm:alg type="tx">
                        <dgm:param type="shpTxLTRAlignCh" val="l"/>
                        <dgm:param type="stBulletLvl" val="1"/>
                      </dgm:alg>
                    </dgm:else>
                  </dgm:choose>
                  <dgm:shape xmlns:r="http://schemas.openxmlformats.org/officeDocument/2006/relationships" type="rect" r:blip="">
                    <dgm:adjLst/>
                  </dgm:shape>
                  <dgm:presOf axis="des"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if>
              <dgm:else name="Name19"/>
            </dgm:choose>
            <dgm:layoutNode name="spN">
              <dgm:alg type="sp"/>
              <dgm:shape xmlns:r="http://schemas.openxmlformats.org/officeDocument/2006/relationships" r:blip="">
                <dgm:adjLst/>
              </dgm:shape>
              <dgm:presOf/>
            </dgm:layoutNode>
          </dgm:layoutNode>
        </dgm:if>
        <dgm:else name="Name20">
          <dgm:layoutNode name="middle">
            <dgm:alg type="composite"/>
            <dgm:shape xmlns:r="http://schemas.openxmlformats.org/officeDocument/2006/relationships" r:blip="">
              <dgm:adjLst/>
            </dgm:shape>
            <dgm:presOf/>
            <dgm:constrLst>
              <dgm:constr type="l" for="ch" forName="parTxMid"/>
              <dgm:constr type="t" for="ch" forName="parTxMid" refType="w" fact="0.167"/>
              <dgm:constr type="w" for="ch" forName="parTxMid" refType="w"/>
              <dgm:constr type="h" for="ch" forName="parTxMid" refType="w" fact="0.7"/>
              <dgm:constr type="l" for="ch" forName="desTxMid"/>
              <dgm:constr type="b" for="ch" forName="desTxMid" refType="h"/>
              <dgm:constr type="w" for="ch" forName="desTxMid" refType="w"/>
              <dgm:constr type="h" for="ch" forName="desTxMid" refType="h" fact="0.37"/>
              <dgm:constr type="ctrX" for="ch" forName="spMid" refType="w" fact="0.5"/>
              <dgm:constr type="t" for="ch" forName="spMid"/>
              <dgm:constr type="w" for="ch" forName="spMid" refType="w" fact="0.01"/>
              <dgm:constr type="h" for="ch" forName="spMid" refType="h" fact="0.01"/>
            </dgm:constrLst>
            <dgm:layoutNode name="parTxMid" styleLbl="revTx">
              <dgm:alg type="tx"/>
              <dgm:shape xmlns:r="http://schemas.openxmlformats.org/officeDocument/2006/relationships" type="rect"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21">
              <dgm:if name="Name22" axis="ch" ptType="node" func="cnt" op="gte" val="1">
                <dgm:layoutNode name="desTxMid" styleLbl="revTx">
                  <dgm:varLst>
                    <dgm:bulletEnabled val="1"/>
                  </dgm:varLst>
                  <dgm:choose name="Name23">
                    <dgm:if name="Name24" axis="ch" ptType="node" func="cnt" op="equ" val="1">
                      <dgm:alg type="tx">
                        <dgm:param type="shpTxLTRAlignCh" val="l"/>
                      </dgm:alg>
                    </dgm:if>
                    <dgm:else name="Name25">
                      <dgm:alg type="tx">
                        <dgm:param type="shpTxLTRAlignCh" val="l"/>
                        <dgm:param type="stBulletLvl" val="1"/>
                      </dgm:alg>
                    </dgm:else>
                  </dgm:choose>
                  <dgm:shape xmlns:r="http://schemas.openxmlformats.org/officeDocument/2006/relationships" type="rect" r:blip="">
                    <dgm:adjLst/>
                  </dgm:shape>
                  <dgm:presOf axis="des"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if>
              <dgm:else name="Name26"/>
            </dgm:choose>
            <dgm:layoutNode name="spMid">
              <dgm:alg type="sp"/>
              <dgm:shape xmlns:r="http://schemas.openxmlformats.org/officeDocument/2006/relationships" r:blip="">
                <dgm:adjLst/>
              </dgm:shape>
              <dgm:presOf/>
            </dgm:layoutNode>
          </dgm:layoutNode>
        </dgm:else>
      </dgm:choose>
      <dgm:forEach name="Name27" axis="followSib" ptType="sibTrans" cnt="1">
        <dgm:layoutNode name="chevronComposite1" styleLbl="alignImgPlace1">
          <dgm:alg type="composite"/>
          <dgm:shape xmlns:r="http://schemas.openxmlformats.org/officeDocument/2006/relationships" r:blip="">
            <dgm:adjLst/>
          </dgm:shape>
          <dgm:presOf/>
          <dgm:constrLst>
            <dgm:constr type="l" for="ch" forName="chevron1"/>
            <dgm:constr type="t" for="ch" forName="chevron1" refType="h" fact="0.1923"/>
            <dgm:constr type="w" for="ch" forName="chevron1" refType="w"/>
            <dgm:constr type="b" for="ch" forName="chevron1" refType="h"/>
            <dgm:constr type="l" for="ch" forName="spChevron1"/>
            <dgm:constr type="t" for="ch" forName="spChevron1"/>
            <dgm:constr type="w" for="ch" forName="spChevron1" refType="w" fact="0.01"/>
            <dgm:constr type="h" for="ch" forName="spChevron1" refType="h" fact="0.01"/>
          </dgm:constrLst>
          <dgm:layoutNode name="chevron1">
            <dgm:alg type="sp"/>
            <dgm:choose name="Name28">
              <dgm:if name="Name29" func="var" arg="dir" op="equ" val="norm">
                <dgm:shape xmlns:r="http://schemas.openxmlformats.org/officeDocument/2006/relationships" type="chevron" r:blip="">
                  <dgm:adjLst>
                    <dgm:adj idx="1" val="0.6231"/>
                  </dgm:adjLst>
                </dgm:shape>
              </dgm:if>
              <dgm:else name="Name30">
                <dgm:shape xmlns:r="http://schemas.openxmlformats.org/officeDocument/2006/relationships" rot="180" type="chevron" r:blip="">
                  <dgm:adjLst>
                    <dgm:adj idx="1" val="0.6231"/>
                  </dgm:adjLst>
                </dgm:shape>
              </dgm:else>
            </dgm:choose>
            <dgm:presOf/>
          </dgm:layoutNode>
          <dgm:layoutNode name="spChevron1">
            <dgm:alg type="sp"/>
            <dgm:shape xmlns:r="http://schemas.openxmlformats.org/officeDocument/2006/relationships" r:blip="">
              <dgm:adjLst/>
            </dgm:shape>
            <dgm:presOf/>
          </dgm:layoutNode>
        </dgm:layoutNode>
        <dgm:choose name="Name31">
          <dgm:if name="Name32" axis="root ch" ptType="all node" func="cnt" op="equ" val="2">
            <dgm:layoutNode name="overlap">
              <dgm:alg type="sp"/>
              <dgm:shape xmlns:r="http://schemas.openxmlformats.org/officeDocument/2006/relationships" r:blip="">
                <dgm:adjLst/>
              </dgm:shape>
              <dgm:presOf/>
            </dgm:layoutNode>
            <dgm:layoutNode name="chevronComposite2" styleLbl="alignImgPlace1">
              <dgm:alg type="composite"/>
              <dgm:shape xmlns:r="http://schemas.openxmlformats.org/officeDocument/2006/relationships" r:blip="">
                <dgm:adjLst/>
              </dgm:shape>
              <dgm:presOf/>
              <dgm:constrLst>
                <dgm:constr type="l" for="ch" forName="chevron2"/>
                <dgm:constr type="t" for="ch" forName="chevron2" refType="h" fact="0.1923"/>
                <dgm:constr type="w" for="ch" forName="chevron2" refType="w"/>
                <dgm:constr type="b" for="ch" forName="chevron2" refType="h"/>
                <dgm:constr type="l" for="ch" forName="spChevron2"/>
                <dgm:constr type="t" for="ch" forName="spChevron2"/>
                <dgm:constr type="w" for="ch" forName="spChevron2" refType="w" fact="0.01"/>
                <dgm:constr type="h" for="ch" forName="spChevron2" refType="h" fact="0.01"/>
              </dgm:constrLst>
              <dgm:layoutNode name="chevron2">
                <dgm:alg type="sp"/>
                <dgm:choose name="Name33">
                  <dgm:if name="Name34" func="var" arg="dir" op="equ" val="norm">
                    <dgm:shape xmlns:r="http://schemas.openxmlformats.org/officeDocument/2006/relationships" type="chevron" r:blip="">
                      <dgm:adjLst>
                        <dgm:adj idx="1" val="0.6231"/>
                      </dgm:adjLst>
                    </dgm:shape>
                  </dgm:if>
                  <dgm:else name="Name35">
                    <dgm:shape xmlns:r="http://schemas.openxmlformats.org/officeDocument/2006/relationships" rot="180" type="chevron" r:blip="">
                      <dgm:adjLst>
                        <dgm:adj idx="1" val="0.6231"/>
                      </dgm:adjLst>
                    </dgm:shape>
                  </dgm:else>
                </dgm:choose>
                <dgm:presOf/>
              </dgm:layoutNode>
              <dgm:layoutNode name="spChevron2">
                <dgm:alg type="sp"/>
                <dgm:shape xmlns:r="http://schemas.openxmlformats.org/officeDocument/2006/relationships" r:blip="">
                  <dgm:adjLst/>
                </dgm:shape>
                <dgm:presOf/>
              </dgm:layoutNode>
            </dgm:layoutNode>
          </dgm:if>
          <dgm:else name="Name36"/>
        </dgm:choose>
      </dgm:forEach>
    </dgm:forEach>
  </dgm:layoutNode>
</dgm:layoutDef>
</file>

<file path=ppt/diagrams/layout4.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7.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21.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43.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12.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hangingPunct="1">
              <a:buFont typeface="Arial" pitchFamily="34" charset="0"/>
              <a:buNone/>
              <a:defRPr sz="1200"/>
            </a:lvl1pPr>
          </a:lstStyle>
          <a:p>
            <a:pPr>
              <a:defRPr/>
            </a:pPr>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eaLnBrk="1" hangingPunct="1">
              <a:buFont typeface="Arial" pitchFamily="34" charset="0"/>
              <a:buNone/>
              <a:defRPr sz="1200"/>
            </a:lvl1pPr>
          </a:lstStyle>
          <a:p>
            <a:pPr>
              <a:defRPr/>
            </a:pPr>
            <a:fld id="{F33DE598-9C60-4683-A6F1-BCB5B92D7DAC}" type="datetimeFigureOut">
              <a:rPr lang="zh-CN" altLang="en-US"/>
              <a:pPr>
                <a:defRPr/>
              </a:pPr>
              <a:t>2019/12/2</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eaLnBrk="1" hangingPunct="1">
              <a:buFont typeface="Arial" pitchFamily="34" charset="0"/>
              <a:buNone/>
              <a:defRPr sz="1200"/>
            </a:lvl1pPr>
          </a:lstStyle>
          <a:p>
            <a:pPr>
              <a:defRPr/>
            </a:pPr>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buFont typeface="Arial" panose="020B0604020202020204" pitchFamily="34" charset="0"/>
              <a:buNone/>
              <a:defRPr sz="1200" smtClean="0"/>
            </a:lvl1pPr>
          </a:lstStyle>
          <a:p>
            <a:pPr>
              <a:defRPr/>
            </a:pPr>
            <a:fld id="{4FC6E2A6-B94D-4722-908C-F1E9F3B7AE54}" type="slidenum">
              <a:rPr lang="zh-CN" altLang="en-US"/>
              <a:pPr>
                <a:defRPr/>
              </a:pPr>
              <a:t>‹#›</a:t>
            </a:fld>
            <a:endParaRPr lang="zh-CN" altLang="en-US"/>
          </a:p>
        </p:txBody>
      </p:sp>
    </p:spTree>
    <p:extLst>
      <p:ext uri="{BB962C8B-B14F-4D97-AF65-F5344CB8AC3E}">
        <p14:creationId xmlns:p14="http://schemas.microsoft.com/office/powerpoint/2010/main" val="399722107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9218" name="页眉占位符 1"/>
          <p:cNvSpPr>
            <a:spLocks noGrp="1" noChangeArrowheads="1"/>
          </p:cNvSpPr>
          <p:nvPr>
            <p:ph type="hdr" sz="quarter"/>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eaLnBrk="1" hangingPunct="1">
              <a:buFont typeface="Arial" pitchFamily="34" charset="0"/>
              <a:buNone/>
              <a:defRPr sz="1200"/>
            </a:lvl1pPr>
          </a:lstStyle>
          <a:p>
            <a:pPr>
              <a:defRPr/>
            </a:pPr>
            <a:endParaRPr lang="zh-CN" altLang="en-US"/>
          </a:p>
        </p:txBody>
      </p:sp>
      <p:sp>
        <p:nvSpPr>
          <p:cNvPr id="9219" name="日期占位符 2"/>
          <p:cNvSpPr>
            <a:spLocks noGrp="1" noChangeArrowheads="1"/>
          </p:cNvSpPr>
          <p:nvPr>
            <p:ph type="dt" idx="1"/>
          </p:nvPr>
        </p:nvSpPr>
        <p:spPr bwMode="auto">
          <a:xfrm>
            <a:off x="3883025" y="0"/>
            <a:ext cx="2973388"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eaLnBrk="1" hangingPunct="1">
              <a:buFont typeface="Arial" pitchFamily="34" charset="0"/>
              <a:buNone/>
              <a:defRPr sz="1200"/>
            </a:lvl1pPr>
          </a:lstStyle>
          <a:p>
            <a:pPr>
              <a:defRPr/>
            </a:pPr>
            <a:fld id="{A4A650E6-9940-49AA-AFF3-5B1E240536EE}" type="datetimeFigureOut">
              <a:rPr lang="zh-CN" altLang="en-US"/>
              <a:pPr>
                <a:defRPr/>
              </a:pPr>
              <a:t>2019/12/2</a:t>
            </a:fld>
            <a:endParaRPr lang="zh-CN" altLang="en-US"/>
          </a:p>
        </p:txBody>
      </p:sp>
      <p:sp>
        <p:nvSpPr>
          <p:cNvPr id="6148" name="幻灯片图像占位符 3"/>
          <p:cNvSpPr>
            <a:spLocks noGrp="1" noRot="1" noChangeAspect="1" noChangeArrowheads="1"/>
          </p:cNvSpPr>
          <p:nvPr>
            <p:ph type="sldImg" idx="2"/>
          </p:nvPr>
        </p:nvSpPr>
        <p:spPr bwMode="auto">
          <a:xfrm>
            <a:off x="925513" y="685800"/>
            <a:ext cx="5005387" cy="342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sp>
      <p:sp>
        <p:nvSpPr>
          <p:cNvPr id="9221" name="备注占位符 4"/>
          <p:cNvSpPr>
            <a:spLocks noGrp="1" noChangeArrowheads="1"/>
          </p:cNvSpPr>
          <p:nvPr>
            <p:ph type="body" sz="quarter" idx="3"/>
          </p:nvPr>
        </p:nvSpPr>
        <p:spPr bwMode="auto">
          <a:xfrm>
            <a:off x="685800" y="4343400"/>
            <a:ext cx="5486400" cy="4114800"/>
          </a:xfrm>
          <a:prstGeom prst="rect">
            <a:avLst/>
          </a:prstGeom>
          <a:noFill/>
          <a:ln w="12700" cmpd="sng">
            <a:noFill/>
            <a:miter lim="800000"/>
            <a:headEnd/>
            <a:tailEnd/>
          </a:ln>
        </p:spPr>
        <p:txBody>
          <a:bodyPr vert="horz" wrap="square" lIns="91440" tIns="45720" rIns="91440" bIns="45720" numCol="1" anchor="ctr" anchorCtr="0" compatLnSpc="1">
            <a:prstTxWarp prst="textNoShape">
              <a:avLst/>
            </a:prstTxWarp>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9222" name="页脚占位符 5"/>
          <p:cNvSpPr>
            <a:spLocks noGrp="1" noChangeArrowheads="1"/>
          </p:cNvSpPr>
          <p:nvPr>
            <p:ph type="ftr" sz="quarter" idx="4"/>
          </p:nvPr>
        </p:nvSpPr>
        <p:spPr bwMode="auto">
          <a:xfrm>
            <a:off x="0" y="8683625"/>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eaLnBrk="1" hangingPunct="1">
              <a:buFont typeface="Arial" pitchFamily="34" charset="0"/>
              <a:buNone/>
              <a:defRPr sz="1200"/>
            </a:lvl1pPr>
          </a:lstStyle>
          <a:p>
            <a:pPr>
              <a:defRPr/>
            </a:pPr>
            <a:endParaRPr lang="zh-CN" altLang="en-US"/>
          </a:p>
        </p:txBody>
      </p:sp>
      <p:sp>
        <p:nvSpPr>
          <p:cNvPr id="9223" name="灯片编号占位符 6"/>
          <p:cNvSpPr>
            <a:spLocks noGrp="1" noChangeArrowheads="1"/>
          </p:cNvSpPr>
          <p:nvPr>
            <p:ph type="sldNum" sz="quarter" idx="5"/>
          </p:nvPr>
        </p:nvSpPr>
        <p:spPr bwMode="auto">
          <a:xfrm>
            <a:off x="3883025" y="8683625"/>
            <a:ext cx="2973388"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eaLnBrk="1" hangingPunct="1">
              <a:buFont typeface="Arial" panose="020B0604020202020204" pitchFamily="34" charset="0"/>
              <a:buNone/>
              <a:defRPr sz="1200" smtClean="0"/>
            </a:lvl1pPr>
          </a:lstStyle>
          <a:p>
            <a:pPr>
              <a:defRPr/>
            </a:pPr>
            <a:fld id="{3A3E1F28-D159-4624-9332-E0698F9E4986}" type="slidenum">
              <a:rPr lang="zh-CN" altLang="en-US"/>
              <a:pPr>
                <a:defRPr/>
              </a:pPr>
              <a:t>‹#›</a:t>
            </a:fld>
            <a:endParaRPr lang="zh-CN" altLang="en-US"/>
          </a:p>
        </p:txBody>
      </p:sp>
    </p:spTree>
    <p:extLst>
      <p:ext uri="{BB962C8B-B14F-4D97-AF65-F5344CB8AC3E}">
        <p14:creationId xmlns:p14="http://schemas.microsoft.com/office/powerpoint/2010/main" val="25025758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Calibri" pitchFamily="34"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Calibri" pitchFamily="34"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Calibri" pitchFamily="34"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Calibri" pitchFamily="34"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Calibri" pitchFamily="34"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bigdatacontest.ccf.org.cn/" TargetMode="External"/><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1413" y="685800"/>
            <a:ext cx="4573587" cy="3429000"/>
          </a:xfrm>
        </p:spPr>
      </p:sp>
      <p:sp>
        <p:nvSpPr>
          <p:cNvPr id="3" name="备注占位符 2"/>
          <p:cNvSpPr>
            <a:spLocks noGrp="1"/>
          </p:cNvSpPr>
          <p:nvPr>
            <p:ph type="body" idx="1"/>
          </p:nvPr>
        </p:nvSpPr>
        <p:spPr/>
        <p:txBody>
          <a:bodyPr/>
          <a:lstStyle/>
          <a:p>
            <a:r>
              <a:rPr lang="zh-CN" altLang="en-US" dirty="0" smtClean="0"/>
              <a:t>分层、分级、可扩展的大数据产业高级技术人才协同创新培养基本模型，也是课程教学体系架构</a:t>
            </a:r>
            <a:endParaRPr lang="en-US" altLang="zh-CN" dirty="0" smtClean="0"/>
          </a:p>
          <a:p>
            <a:r>
              <a:rPr lang="zh-CN" altLang="en-US" dirty="0" smtClean="0"/>
              <a:t>定义</a:t>
            </a:r>
            <a:r>
              <a:rPr lang="en-US" altLang="zh-CN" dirty="0" smtClean="0"/>
              <a:t>1</a:t>
            </a:r>
            <a:r>
              <a:rPr lang="zh-CN" altLang="en-US" dirty="0" smtClean="0"/>
              <a:t>：大数据技术模块；定义</a:t>
            </a:r>
            <a:r>
              <a:rPr lang="en-US" altLang="zh-CN" dirty="0" smtClean="0"/>
              <a:t>2</a:t>
            </a:r>
            <a:r>
              <a:rPr lang="zh-CN" altLang="en-US" dirty="0" smtClean="0"/>
              <a:t>：大数据技术实施层次；定义</a:t>
            </a:r>
            <a:r>
              <a:rPr lang="en-US" altLang="zh-CN" dirty="0" smtClean="0"/>
              <a:t>3</a:t>
            </a:r>
            <a:r>
              <a:rPr lang="zh-CN" altLang="en-US" dirty="0" smtClean="0"/>
              <a:t>：大数据技术工程师；定义</a:t>
            </a:r>
            <a:r>
              <a:rPr lang="en-US" altLang="zh-CN" dirty="0" smtClean="0"/>
              <a:t>4</a:t>
            </a:r>
            <a:r>
              <a:rPr lang="zh-CN" altLang="en-US" dirty="0" smtClean="0"/>
              <a:t>：大数据技术工程师等级；定义</a:t>
            </a:r>
            <a:r>
              <a:rPr lang="en-US" altLang="zh-CN" dirty="0" smtClean="0"/>
              <a:t>5</a:t>
            </a:r>
            <a:r>
              <a:rPr lang="zh-CN" altLang="en-US" dirty="0" smtClean="0"/>
              <a:t>：大数据技术初级工程师及其学习层次路径；定义</a:t>
            </a:r>
            <a:r>
              <a:rPr lang="en-US" altLang="zh-CN" dirty="0" smtClean="0"/>
              <a:t>6</a:t>
            </a:r>
            <a:r>
              <a:rPr lang="zh-CN" altLang="en-US" dirty="0" smtClean="0"/>
              <a:t>：大数据中级工程师及其学习层次路径；定义</a:t>
            </a:r>
            <a:r>
              <a:rPr lang="en-US" altLang="zh-CN" dirty="0" smtClean="0"/>
              <a:t>7</a:t>
            </a:r>
            <a:r>
              <a:rPr lang="zh-CN" altLang="en-US" dirty="0" smtClean="0"/>
              <a:t>：大数据高级工程师及其学习层次路径</a:t>
            </a:r>
            <a:endParaRPr lang="en-US" altLang="zh-CN" dirty="0" smtClean="0"/>
          </a:p>
          <a:p>
            <a:r>
              <a:rPr lang="zh-CN" altLang="en-US" dirty="0" smtClean="0"/>
              <a:t>经过两学年来作为全日制专业硕士</a:t>
            </a:r>
            <a:r>
              <a:rPr lang="en-US" altLang="zh-CN" dirty="0" smtClean="0"/>
              <a:t>《</a:t>
            </a:r>
            <a:r>
              <a:rPr lang="zh-CN" altLang="en-US" dirty="0" smtClean="0"/>
              <a:t>大数据技术基础</a:t>
            </a:r>
            <a:r>
              <a:rPr lang="en-US" altLang="zh-CN" dirty="0" smtClean="0"/>
              <a:t>》</a:t>
            </a:r>
            <a:r>
              <a:rPr lang="zh-CN" altLang="en-US" dirty="0" smtClean="0"/>
              <a:t>课程负责人、工程硕士</a:t>
            </a:r>
            <a:r>
              <a:rPr lang="en-US" altLang="zh-CN" dirty="0" smtClean="0"/>
              <a:t>《</a:t>
            </a:r>
            <a:r>
              <a:rPr lang="zh-CN" altLang="en-US" dirty="0" smtClean="0"/>
              <a:t>数据挖掘技术应用</a:t>
            </a:r>
            <a:r>
              <a:rPr lang="en-US" altLang="zh-CN" dirty="0" smtClean="0"/>
              <a:t>》</a:t>
            </a:r>
            <a:r>
              <a:rPr lang="zh-CN" altLang="en-US" dirty="0" smtClean="0"/>
              <a:t>获得的教学实践，担任“华为杯”中国大学生智能设计竞赛、全国研究生智慧城市技术与创意设计大赛、全国研究生数学建模竞赛、重庆市研究生科研创新项目等指导教师的经历，承担“汽车色彩综合辅助设计系统”、“重庆农产品电商产业发展研究”技术支持等大数据相关实际项目的经验，在深入梳理分析了</a:t>
            </a:r>
            <a:r>
              <a:rPr lang="en-US" altLang="zh-CN" dirty="0" smtClean="0"/>
              <a:t>Duke </a:t>
            </a:r>
            <a:r>
              <a:rPr lang="en-US" altLang="zh-CN" dirty="0" err="1" smtClean="0"/>
              <a:t>University《Algorithms</a:t>
            </a:r>
            <a:r>
              <a:rPr lang="en-US" altLang="zh-CN" dirty="0" smtClean="0"/>
              <a:t> for Big-Data Management》</a:t>
            </a:r>
            <a:r>
              <a:rPr lang="zh-CN" altLang="en-US" dirty="0" smtClean="0"/>
              <a:t>、</a:t>
            </a:r>
            <a:r>
              <a:rPr lang="en-US" altLang="zh-CN" dirty="0" smtClean="0"/>
              <a:t>University of Minnesota, Twin </a:t>
            </a:r>
            <a:r>
              <a:rPr lang="en-US" altLang="zh-CN" dirty="0" err="1" smtClean="0"/>
              <a:t>Cities《Big</a:t>
            </a:r>
            <a:r>
              <a:rPr lang="en-US" altLang="zh-CN" dirty="0" smtClean="0"/>
              <a:t> Data and the Cloud》</a:t>
            </a:r>
            <a:r>
              <a:rPr lang="zh-CN" altLang="en-US" dirty="0" smtClean="0"/>
              <a:t>、</a:t>
            </a:r>
            <a:r>
              <a:rPr lang="en-US" altLang="zh-CN" dirty="0" smtClean="0"/>
              <a:t>University of </a:t>
            </a:r>
            <a:r>
              <a:rPr lang="en-US" altLang="zh-CN" dirty="0" err="1" smtClean="0"/>
              <a:t>Rochester《Big</a:t>
            </a:r>
            <a:r>
              <a:rPr lang="en-US" altLang="zh-CN" dirty="0" smtClean="0"/>
              <a:t> Data Computer Systems》</a:t>
            </a:r>
            <a:r>
              <a:rPr lang="zh-CN" altLang="en-US" dirty="0" smtClean="0"/>
              <a:t>、</a:t>
            </a:r>
            <a:r>
              <a:rPr lang="en-US" altLang="zh-CN" dirty="0" smtClean="0"/>
              <a:t>Washington University in St. </a:t>
            </a:r>
            <a:r>
              <a:rPr lang="en-US" altLang="zh-CN" dirty="0" err="1" smtClean="0"/>
              <a:t>Louis《Recent</a:t>
            </a:r>
            <a:r>
              <a:rPr lang="en-US" altLang="zh-CN" dirty="0" smtClean="0"/>
              <a:t> Advances in Networking - Data Center Virtualization, SDN, Big Data, Cloud Computing, Internet of Things》</a:t>
            </a:r>
            <a:r>
              <a:rPr lang="zh-CN" altLang="en-US" dirty="0" smtClean="0"/>
              <a:t>、</a:t>
            </a:r>
            <a:r>
              <a:rPr lang="en-US" altLang="zh-CN" dirty="0" smtClean="0"/>
              <a:t>University of </a:t>
            </a:r>
            <a:r>
              <a:rPr lang="en-US" altLang="zh-CN" dirty="0" err="1" smtClean="0"/>
              <a:t>Connecticut《Topics</a:t>
            </a:r>
            <a:r>
              <a:rPr lang="en-US" altLang="zh-CN" dirty="0" smtClean="0"/>
              <a:t> in Big Data Analytics》</a:t>
            </a:r>
            <a:r>
              <a:rPr lang="zh-CN" altLang="en-US" dirty="0" smtClean="0"/>
              <a:t>、北京大学</a:t>
            </a:r>
            <a:r>
              <a:rPr lang="en-US" altLang="zh-CN" dirty="0" smtClean="0"/>
              <a:t>《</a:t>
            </a:r>
            <a:r>
              <a:rPr lang="zh-CN" altLang="en-US" dirty="0" smtClean="0"/>
              <a:t>大规模数据处理与云计算</a:t>
            </a:r>
            <a:r>
              <a:rPr lang="en-US" altLang="zh-CN" dirty="0" smtClean="0"/>
              <a:t>》</a:t>
            </a:r>
            <a:r>
              <a:rPr lang="zh-CN" altLang="en-US" dirty="0" smtClean="0"/>
              <a:t>等国内外大数据相关</a:t>
            </a:r>
            <a:r>
              <a:rPr lang="en-US" altLang="zh-CN" dirty="0" smtClean="0"/>
              <a:t>20</a:t>
            </a:r>
            <a:r>
              <a:rPr lang="zh-CN" altLang="en-US" dirty="0" smtClean="0"/>
              <a:t>余门课程教学内容、教学组织、知识单元结构；腾讯</a:t>
            </a:r>
            <a:r>
              <a:rPr lang="en-US" altLang="zh-CN" dirty="0" smtClean="0"/>
              <a:t>《</a:t>
            </a:r>
            <a:r>
              <a:rPr lang="zh-CN" altLang="en-US" dirty="0" smtClean="0"/>
              <a:t>腾讯分布式数据仓库</a:t>
            </a:r>
            <a:r>
              <a:rPr lang="en-US" altLang="zh-CN" dirty="0" smtClean="0"/>
              <a:t>(TDW)》</a:t>
            </a:r>
            <a:r>
              <a:rPr lang="zh-CN" altLang="en-US" dirty="0" smtClean="0"/>
              <a:t>、京东</a:t>
            </a:r>
            <a:r>
              <a:rPr lang="en-US" altLang="zh-CN" dirty="0" smtClean="0"/>
              <a:t>《Hadoop</a:t>
            </a:r>
            <a:r>
              <a:rPr lang="zh-CN" altLang="en-US" dirty="0" smtClean="0"/>
              <a:t>在京东的应用</a:t>
            </a:r>
            <a:r>
              <a:rPr lang="en-US" altLang="zh-CN" dirty="0" smtClean="0"/>
              <a:t>》</a:t>
            </a:r>
            <a:r>
              <a:rPr lang="zh-CN" altLang="en-US" dirty="0" smtClean="0"/>
              <a:t>、阿里巴巴</a:t>
            </a:r>
            <a:r>
              <a:rPr lang="en-US" altLang="zh-CN" dirty="0" smtClean="0"/>
              <a:t>《</a:t>
            </a:r>
            <a:r>
              <a:rPr lang="zh-CN" altLang="en-US" dirty="0" smtClean="0"/>
              <a:t>基于</a:t>
            </a:r>
            <a:r>
              <a:rPr lang="en-US" altLang="zh-CN" dirty="0" smtClean="0"/>
              <a:t>Spark on Yarn</a:t>
            </a:r>
            <a:r>
              <a:rPr lang="zh-CN" altLang="en-US" dirty="0" smtClean="0"/>
              <a:t>的淘宝数据挖掘平台</a:t>
            </a:r>
            <a:r>
              <a:rPr lang="en-US" altLang="zh-CN" dirty="0" smtClean="0"/>
              <a:t>》</a:t>
            </a:r>
            <a:r>
              <a:rPr lang="zh-CN" altLang="en-US" dirty="0" smtClean="0"/>
              <a:t>、中山大学</a:t>
            </a:r>
            <a:r>
              <a:rPr lang="en-US" altLang="zh-CN" dirty="0" smtClean="0"/>
              <a:t>《</a:t>
            </a:r>
            <a:r>
              <a:rPr lang="zh-CN" altLang="en-US" dirty="0" smtClean="0"/>
              <a:t>大数据分析的案例、方法与挑战</a:t>
            </a:r>
            <a:r>
              <a:rPr lang="en-US" altLang="zh-CN" dirty="0" smtClean="0"/>
              <a:t>》</a:t>
            </a:r>
            <a:r>
              <a:rPr lang="zh-CN" altLang="en-US" dirty="0" smtClean="0"/>
              <a:t>等</a:t>
            </a:r>
            <a:r>
              <a:rPr lang="en-US" altLang="zh-CN" dirty="0" smtClean="0"/>
              <a:t>30</a:t>
            </a:r>
            <a:r>
              <a:rPr lang="zh-CN" altLang="en-US" dirty="0" smtClean="0"/>
              <a:t>余份专题报告；</a:t>
            </a:r>
            <a:r>
              <a:rPr lang="en-US" altLang="zh-CN" dirty="0" smtClean="0"/>
              <a:t>190</a:t>
            </a:r>
            <a:r>
              <a:rPr lang="zh-CN" altLang="en-US" dirty="0" smtClean="0"/>
              <a:t>余篇大数据相关技术与教学研究论文；参加了</a:t>
            </a:r>
            <a:r>
              <a:rPr lang="en-US" altLang="zh-CN" dirty="0" smtClean="0"/>
              <a:t>20</a:t>
            </a:r>
            <a:r>
              <a:rPr lang="zh-CN" altLang="en-US" dirty="0" smtClean="0"/>
              <a:t>余次大数据相关技术与教学研讨的基础上，提出了分层次、分级、可扩展的面向大数据产业的计算机全日制专业学位研究生与本科生协同创新培养课程教学体系架构</a:t>
            </a:r>
          </a:p>
          <a:p>
            <a:endParaRPr lang="zh-CN" altLang="en-US" dirty="0" smtClean="0"/>
          </a:p>
          <a:p>
            <a:r>
              <a:rPr lang="zh-CN" altLang="en-US" dirty="0" smtClean="0"/>
              <a:t>课程可以进一步采用知识单元</a:t>
            </a:r>
            <a:r>
              <a:rPr lang="en-US" altLang="zh-CN" dirty="0" smtClean="0"/>
              <a:t>——》</a:t>
            </a:r>
            <a:r>
              <a:rPr lang="zh-CN" altLang="en-US" dirty="0" smtClean="0"/>
              <a:t>知识点</a:t>
            </a:r>
            <a:r>
              <a:rPr lang="en-US" altLang="zh-CN" dirty="0" smtClean="0"/>
              <a:t>——》</a:t>
            </a:r>
            <a:r>
              <a:rPr lang="zh-CN" altLang="en-US" dirty="0" smtClean="0"/>
              <a:t>知识项的多粒度方式来表示，构成知识树，通过构建领域本体来调整知识树的结构，调整策略依据于热词分析</a:t>
            </a:r>
            <a:r>
              <a:rPr lang="en-US" altLang="zh-CN" dirty="0" smtClean="0"/>
              <a:t>+</a:t>
            </a:r>
            <a:r>
              <a:rPr lang="zh-CN" altLang="en-US" dirty="0" smtClean="0"/>
              <a:t>领域专家人工调整，从而实现整个课程结构的可扩展性</a:t>
            </a:r>
          </a:p>
        </p:txBody>
      </p:sp>
      <p:sp>
        <p:nvSpPr>
          <p:cNvPr id="4" name="灯片编号占位符 3"/>
          <p:cNvSpPr>
            <a:spLocks noGrp="1"/>
          </p:cNvSpPr>
          <p:nvPr>
            <p:ph type="sldNum" sz="quarter" idx="10"/>
          </p:nvPr>
        </p:nvSpPr>
        <p:spPr/>
        <p:txBody>
          <a:bodyPr/>
          <a:lstStyle/>
          <a:p>
            <a:pPr>
              <a:defRPr/>
            </a:pPr>
            <a:fld id="{865E2C22-7006-4568-86C6-4CFB14F4CAA7}" type="slidenum">
              <a:rPr lang="en-US" altLang="zh-CN" smtClean="0">
                <a:solidFill>
                  <a:prstClr val="white"/>
                </a:solidFill>
                <a:effectDag name="">
                  <a:cont type="tree" name="">
                    <a:effect ref="fillLine"/>
                    <a:outerShdw dist="38100" dir="13500000" algn="br">
                      <a:prstClr val="white">
                        <a:lumMod val="200000"/>
                        <a:satMod val="200000"/>
                      </a:prstClr>
                    </a:outerShdw>
                  </a:cont>
                  <a:cont type="tree" name="">
                    <a:effect ref="fillLine"/>
                    <a:outerShdw dist="38100" dir="2700000" algn="tl">
                      <a:prstClr val="white">
                        <a:lumMod val="60000"/>
                        <a:satMod val="60000"/>
                      </a:prstClr>
                    </a:outerShdw>
                  </a:cont>
                  <a:effect ref="fillLine"/>
                </a:effectDag>
              </a:rPr>
              <a:pPr>
                <a:defRPr/>
              </a:pPr>
              <a:t>9</a:t>
            </a:fld>
            <a:endParaRPr lang="en-US" altLang="zh-CN">
              <a:solidFill>
                <a:prstClr val="white"/>
              </a:solidFill>
              <a:effectDag name="">
                <a:cont type="tree" name="">
                  <a:effect ref="fillLine"/>
                  <a:outerShdw dist="38100" dir="13500000" algn="br">
                    <a:prstClr val="white">
                      <a:lumMod val="200000"/>
                      <a:satMod val="200000"/>
                    </a:prstClr>
                  </a:outerShdw>
                </a:cont>
                <a:cont type="tree" name="">
                  <a:effect ref="fillLine"/>
                  <a:outerShdw dist="38100" dir="2700000" algn="tl">
                    <a:prstClr val="white">
                      <a:lumMod val="60000"/>
                      <a:satMod val="60000"/>
                    </a:prstClr>
                  </a:outerShdw>
                </a:cont>
                <a:effect ref="fillLine"/>
              </a:effectDag>
            </a:endParaRPr>
          </a:p>
        </p:txBody>
      </p:sp>
    </p:spTree>
    <p:extLst>
      <p:ext uri="{BB962C8B-B14F-4D97-AF65-F5344CB8AC3E}">
        <p14:creationId xmlns:p14="http://schemas.microsoft.com/office/powerpoint/2010/main" val="40774635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a:xfrm>
            <a:off x="1143000" y="685800"/>
            <a:ext cx="4573588" cy="3429000"/>
          </a:xfrm>
          <a:ln w="12700">
            <a:solidFill>
              <a:srgbClr val="000000"/>
            </a:solidFill>
            <a:miter lim="800000"/>
            <a:headEnd/>
            <a:tailEnd/>
          </a:ln>
        </p:spPr>
      </p:sp>
      <p:sp>
        <p:nvSpPr>
          <p:cNvPr id="51203" name="备注占位符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p>
            <a:pPr defTabSz="0"/>
            <a:r>
              <a:rPr lang="zh-CN" altLang="en-US" b="1" smtClean="0">
                <a:solidFill>
                  <a:srgbClr val="FFFFFF"/>
                </a:solidFill>
                <a:sym typeface="Calibri" panose="020F0502020204030204" pitchFamily="34" charset="0"/>
              </a:rPr>
              <a:t>根据牌号比对一天的车辆行驶信息，耗时</a:t>
            </a:r>
            <a:r>
              <a:rPr lang="en-US" altLang="zh-CN" b="1" smtClean="0">
                <a:solidFill>
                  <a:srgbClr val="FFFF00"/>
                </a:solidFill>
                <a:sym typeface="Calibri" panose="020F0502020204030204" pitchFamily="34" charset="0"/>
              </a:rPr>
              <a:t>30</a:t>
            </a:r>
            <a:r>
              <a:rPr lang="zh-CN" altLang="en-US" b="1" smtClean="0">
                <a:solidFill>
                  <a:srgbClr val="FFFF00"/>
                </a:solidFill>
                <a:sym typeface="Calibri" panose="020F0502020204030204" pitchFamily="34" charset="0"/>
              </a:rPr>
              <a:t>分钟</a:t>
            </a:r>
            <a:r>
              <a:rPr lang="zh-CN" altLang="en-US" b="1" smtClean="0">
                <a:solidFill>
                  <a:srgbClr val="FFFFFF"/>
                </a:solidFill>
                <a:sym typeface="Calibri" panose="020F0502020204030204" pitchFamily="34" charset="0"/>
              </a:rPr>
              <a:t>，查出嫌疑车辆</a:t>
            </a:r>
            <a:r>
              <a:rPr lang="en-US" altLang="zh-CN" b="1" smtClean="0">
                <a:solidFill>
                  <a:srgbClr val="FFFFFF"/>
                </a:solidFill>
                <a:sym typeface="Calibri" panose="020F0502020204030204" pitchFamily="34" charset="0"/>
              </a:rPr>
              <a:t>4300</a:t>
            </a:r>
            <a:r>
              <a:rPr lang="zh-CN" altLang="en-US" b="1" smtClean="0">
                <a:solidFill>
                  <a:srgbClr val="FFFFFF"/>
                </a:solidFill>
                <a:sym typeface="Calibri" panose="020F0502020204030204" pitchFamily="34" charset="0"/>
              </a:rPr>
              <a:t>辆</a:t>
            </a:r>
            <a:endParaRPr lang="en-US" altLang="zh-CN" b="1" smtClean="0">
              <a:solidFill>
                <a:srgbClr val="FFFFFF"/>
              </a:solidFill>
              <a:sym typeface="Calibri" panose="020F0502020204030204" pitchFamily="34" charset="0"/>
            </a:endParaRPr>
          </a:p>
        </p:txBody>
      </p:sp>
      <p:sp>
        <p:nvSpPr>
          <p:cNvPr id="51204" name="灯片编号占位符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lgn="r" eaLnBrk="1" hangingPunct="1">
              <a:spcBef>
                <a:spcPct val="0"/>
              </a:spcBef>
            </a:pPr>
            <a:fld id="{705E59B0-7EF1-433B-A0C7-9AE5A29A66BB}" type="slidenum">
              <a:rPr lang="zh-CN" altLang="en-US"/>
              <a:pPr algn="r" eaLnBrk="1" hangingPunct="1">
                <a:spcBef>
                  <a:spcPct val="0"/>
                </a:spcBef>
              </a:pPr>
              <a:t>63</a:t>
            </a:fld>
            <a:endParaRPr lang="en-US" altLang="zh-CN"/>
          </a:p>
        </p:txBody>
      </p:sp>
    </p:spTree>
    <p:extLst>
      <p:ext uri="{BB962C8B-B14F-4D97-AF65-F5344CB8AC3E}">
        <p14:creationId xmlns:p14="http://schemas.microsoft.com/office/powerpoint/2010/main" val="6112028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幻灯片图像占位符 1"/>
          <p:cNvSpPr>
            <a:spLocks noGrp="1" noRot="1" noChangeAspect="1" noTextEdit="1"/>
          </p:cNvSpPr>
          <p:nvPr>
            <p:ph type="sldImg"/>
          </p:nvPr>
        </p:nvSpPr>
        <p:spPr>
          <a:xfrm>
            <a:off x="1143000" y="685800"/>
            <a:ext cx="4572000" cy="3429000"/>
          </a:xfrm>
          <a:ln/>
        </p:spPr>
      </p:sp>
      <p:sp>
        <p:nvSpPr>
          <p:cNvPr id="3" name="备注占位符 2"/>
          <p:cNvSpPr>
            <a:spLocks noGrp="1"/>
          </p:cNvSpPr>
          <p:nvPr>
            <p:ph type="body" idx="1"/>
          </p:nvPr>
        </p:nvSpPr>
        <p:spPr/>
        <p:txBody>
          <a:bodyPr>
            <a:normAutofit fontScale="70000" lnSpcReduction="20000"/>
          </a:bodyPr>
          <a:lstStyle/>
          <a:p>
            <a:pPr>
              <a:defRPr/>
            </a:pPr>
            <a:endParaRPr lang="en-US" altLang="zh-CN" dirty="0" smtClean="0"/>
          </a:p>
          <a:p>
            <a:pPr>
              <a:defRPr/>
            </a:pPr>
            <a:r>
              <a:rPr lang="en-US" altLang="zh-CN" dirty="0" smtClean="0">
                <a:hlinkClick r:id="rId3"/>
              </a:rPr>
              <a:t>http://bigdatacontest.ccf.org.cn/</a:t>
            </a:r>
            <a:endParaRPr lang="en-US" altLang="zh-CN" dirty="0" smtClean="0"/>
          </a:p>
          <a:p>
            <a:pPr>
              <a:defRPr/>
            </a:pPr>
            <a:endParaRPr lang="en-US" altLang="zh-CN" dirty="0" smtClean="0"/>
          </a:p>
          <a:p>
            <a:pPr>
              <a:defRPr/>
            </a:pPr>
            <a:r>
              <a:rPr lang="en-US" altLang="zh-CN" dirty="0" smtClean="0">
                <a:latin typeface="+mn-lt"/>
                <a:ea typeface="+mn-ea"/>
              </a:rPr>
              <a:t>1</a:t>
            </a:r>
            <a:r>
              <a:rPr lang="zh-CN" altLang="en-US" dirty="0" smtClean="0">
                <a:latin typeface="+mn-lt"/>
                <a:ea typeface="+mn-ea"/>
              </a:rPr>
              <a:t>）本题目从百度的行业分类的体系里，选取</a:t>
            </a:r>
            <a:r>
              <a:rPr lang="en-US" altLang="zh-CN" dirty="0" smtClean="0">
                <a:latin typeface="+mn-lt"/>
                <a:ea typeface="+mn-ea"/>
              </a:rPr>
              <a:t>33</a:t>
            </a:r>
            <a:r>
              <a:rPr lang="zh-CN" altLang="en-US" dirty="0" smtClean="0">
                <a:latin typeface="+mn-lt"/>
                <a:ea typeface="+mn-ea"/>
              </a:rPr>
              <a:t>个人为定义好的类别，提供大量（约</a:t>
            </a:r>
            <a:r>
              <a:rPr lang="en-US" altLang="zh-CN" dirty="0" smtClean="0">
                <a:latin typeface="+mn-lt"/>
                <a:ea typeface="+mn-ea"/>
              </a:rPr>
              <a:t>1000</a:t>
            </a:r>
            <a:r>
              <a:rPr lang="zh-CN" altLang="en-US" dirty="0" smtClean="0">
                <a:latin typeface="+mn-lt"/>
                <a:ea typeface="+mn-ea"/>
              </a:rPr>
              <a:t>万）查询词样本和少量（约</a:t>
            </a:r>
            <a:r>
              <a:rPr lang="en-US" altLang="zh-CN" dirty="0" smtClean="0">
                <a:latin typeface="+mn-lt"/>
                <a:ea typeface="+mn-ea"/>
              </a:rPr>
              <a:t>100</a:t>
            </a:r>
            <a:r>
              <a:rPr lang="zh-CN" altLang="en-US" dirty="0" smtClean="0">
                <a:latin typeface="+mn-lt"/>
                <a:ea typeface="+mn-ea"/>
              </a:rPr>
              <a:t>万）的标注信息，以及多角度的辅助信息。要求参赛选手根据需要选取自己觉得有用的信息来设计学习算法，完成对样本数据中未标注样本的分类。</a:t>
            </a:r>
            <a:endParaRPr lang="en-US" altLang="zh-CN" dirty="0" smtClean="0"/>
          </a:p>
          <a:p>
            <a:pPr>
              <a:defRPr/>
            </a:pPr>
            <a:endParaRPr lang="en-US" altLang="zh-CN" dirty="0" smtClean="0"/>
          </a:p>
          <a:p>
            <a:pPr>
              <a:defRPr/>
            </a:pPr>
            <a:r>
              <a:rPr lang="en-US" altLang="zh-CN" dirty="0" smtClean="0">
                <a:latin typeface="+mn-lt"/>
                <a:ea typeface="+mn-ea"/>
              </a:rPr>
              <a:t>2) </a:t>
            </a:r>
            <a:r>
              <a:rPr lang="zh-CN" altLang="en-US" dirty="0" smtClean="0">
                <a:latin typeface="+mn-lt"/>
                <a:ea typeface="+mn-ea"/>
              </a:rPr>
              <a:t>在移动网络环境中，由于干扰、屏蔽等各种因素造成寻呼黑洞 </a:t>
            </a:r>
            <a:r>
              <a:rPr lang="en-US" altLang="zh-CN" dirty="0" smtClean="0">
                <a:latin typeface="+mn-lt"/>
                <a:ea typeface="+mn-ea"/>
              </a:rPr>
              <a:t>– </a:t>
            </a:r>
            <a:r>
              <a:rPr lang="zh-CN" altLang="en-US" dirty="0" smtClean="0">
                <a:latin typeface="+mn-lt"/>
                <a:ea typeface="+mn-ea"/>
              </a:rPr>
              <a:t>即无法正常提供服务的区域。在这个区域中，通常会出现掉话、接不通、单通等各种现象，影响用户的通信行为。移动运营商需要通过对移动网络信令日志的分析定位黑洞并进行后续的网络优化，提高服务质量。传统采用数据仓库提供查询，但是随着数据规模的急剧增加，要求采用大云大数据相关工具提供支持。 </a:t>
            </a:r>
            <a:endParaRPr lang="en-US" altLang="zh-CN" dirty="0" smtClean="0"/>
          </a:p>
          <a:p>
            <a:pPr>
              <a:defRPr/>
            </a:pPr>
            <a:endParaRPr lang="en-US" altLang="zh-CN" dirty="0" smtClean="0"/>
          </a:p>
          <a:p>
            <a:pPr>
              <a:defRPr/>
            </a:pPr>
            <a:r>
              <a:rPr lang="en-US" altLang="zh-CN" dirty="0" smtClean="0">
                <a:latin typeface="+mn-lt"/>
                <a:ea typeface="+mn-ea"/>
              </a:rPr>
              <a:t>3) </a:t>
            </a:r>
            <a:r>
              <a:rPr lang="zh-CN" altLang="en-US" dirty="0" smtClean="0">
                <a:latin typeface="+mn-lt"/>
                <a:ea typeface="+mn-ea"/>
              </a:rPr>
              <a:t>为实现特定新业务的精准营销，同时面向不同类型用户的消费特征和行为，设计更优的服务套餐，提升用户感知和粘度。移动运营商希望根据目标用户群某个周期内的通话、短信、接入服务位置等信息，建立目标用户群的交往圈，并在交往圈内识别出符合特定业务设计特征的营销对象。</a:t>
            </a:r>
          </a:p>
          <a:p>
            <a:pPr>
              <a:defRPr/>
            </a:pPr>
            <a:r>
              <a:rPr lang="zh-CN" altLang="en-US" dirty="0" smtClean="0">
                <a:latin typeface="+mn-lt"/>
                <a:ea typeface="+mn-ea"/>
              </a:rPr>
              <a:t>本次赛题拟针对校园基站覆盖区域内的用户通话和短信交往行为</a:t>
            </a:r>
            <a:r>
              <a:rPr lang="en-US" altLang="zh-CN" dirty="0" smtClean="0">
                <a:latin typeface="+mn-lt"/>
                <a:ea typeface="+mn-ea"/>
              </a:rPr>
              <a:t>,</a:t>
            </a:r>
            <a:r>
              <a:rPr lang="zh-CN" altLang="en-US" dirty="0" smtClean="0">
                <a:latin typeface="+mn-lt"/>
                <a:ea typeface="+mn-ea"/>
              </a:rPr>
              <a:t>进行校园区域内学生客户群体的识别。</a:t>
            </a:r>
            <a:endParaRPr lang="en-US" altLang="zh-CN" dirty="0" smtClean="0">
              <a:latin typeface="+mn-lt"/>
              <a:ea typeface="+mn-ea"/>
            </a:endParaRPr>
          </a:p>
          <a:p>
            <a:pPr>
              <a:defRPr/>
            </a:pPr>
            <a:endParaRPr lang="en-US" altLang="zh-CN" dirty="0" smtClean="0">
              <a:latin typeface="+mn-lt"/>
              <a:ea typeface="+mn-ea"/>
            </a:endParaRPr>
          </a:p>
          <a:p>
            <a:pPr>
              <a:defRPr/>
            </a:pPr>
            <a:r>
              <a:rPr lang="en-US" altLang="zh-CN" dirty="0" smtClean="0">
                <a:latin typeface="+mn-lt"/>
                <a:ea typeface="+mn-ea"/>
              </a:rPr>
              <a:t>4) </a:t>
            </a:r>
            <a:r>
              <a:rPr lang="zh-CN" altLang="en-US" dirty="0" smtClean="0">
                <a:latin typeface="+mn-lt"/>
                <a:ea typeface="+mn-ea"/>
              </a:rPr>
              <a:t>归因分析是市场营销等行业中广泛使用的一类分析方法。比如，会对用户的购买等行为（称为</a:t>
            </a:r>
            <a:r>
              <a:rPr lang="en-US" altLang="zh-CN" dirty="0" smtClean="0">
                <a:latin typeface="+mn-lt"/>
                <a:ea typeface="+mn-ea"/>
              </a:rPr>
              <a:t>Desired Outcome</a:t>
            </a:r>
            <a:r>
              <a:rPr lang="zh-CN" altLang="en-US" dirty="0" smtClean="0">
                <a:latin typeface="+mn-lt"/>
                <a:ea typeface="+mn-ea"/>
              </a:rPr>
              <a:t>）产生的原因进行分析，将产生这类行为的贡献归至不同的渠道。下图展示了某用户从最初接触一个广告曝光（</a:t>
            </a:r>
            <a:r>
              <a:rPr lang="en-US" altLang="zh-CN" dirty="0" smtClean="0">
                <a:latin typeface="+mn-lt"/>
                <a:ea typeface="+mn-ea"/>
              </a:rPr>
              <a:t>Impression</a:t>
            </a:r>
            <a:r>
              <a:rPr lang="zh-CN" altLang="en-US" dirty="0" smtClean="0">
                <a:latin typeface="+mn-lt"/>
                <a:ea typeface="+mn-ea"/>
              </a:rPr>
              <a:t>）直至最终产生</a:t>
            </a:r>
            <a:r>
              <a:rPr lang="en-US" altLang="zh-CN" dirty="0" smtClean="0">
                <a:latin typeface="+mn-lt"/>
                <a:ea typeface="+mn-ea"/>
              </a:rPr>
              <a:t>Desired Outcome</a:t>
            </a:r>
            <a:r>
              <a:rPr lang="zh-CN" altLang="en-US" dirty="0" smtClean="0">
                <a:latin typeface="+mn-lt"/>
                <a:ea typeface="+mn-ea"/>
              </a:rPr>
              <a:t>的访问路径，而如何分配</a:t>
            </a:r>
            <a:r>
              <a:rPr lang="en-US" altLang="zh-CN" dirty="0" smtClean="0">
                <a:latin typeface="+mn-lt"/>
                <a:ea typeface="+mn-ea"/>
              </a:rPr>
              <a:t>Desired Outcome</a:t>
            </a:r>
            <a:r>
              <a:rPr lang="zh-CN" altLang="en-US" dirty="0" smtClean="0">
                <a:latin typeface="+mn-lt"/>
                <a:ea typeface="+mn-ea"/>
              </a:rPr>
              <a:t>产生的价值就是归因分析研究的问题。</a:t>
            </a:r>
          </a:p>
          <a:p>
            <a:pPr>
              <a:defRPr/>
            </a:pPr>
            <a:r>
              <a:rPr lang="zh-CN" altLang="en-US" dirty="0" smtClean="0">
                <a:latin typeface="+mn-lt"/>
                <a:ea typeface="+mn-ea"/>
              </a:rPr>
              <a:t>　　对于上图中的这一路径来说，分配的比例可能是图中标记的</a:t>
            </a:r>
            <a:r>
              <a:rPr lang="en-US" altLang="zh-CN" dirty="0" smtClean="0">
                <a:latin typeface="+mn-lt"/>
                <a:ea typeface="+mn-ea"/>
              </a:rPr>
              <a:t>Ad Impression 30%</a:t>
            </a:r>
            <a:r>
              <a:rPr lang="zh-CN" altLang="en-US" dirty="0" smtClean="0">
                <a:latin typeface="+mn-lt"/>
                <a:ea typeface="+mn-ea"/>
              </a:rPr>
              <a:t>，</a:t>
            </a:r>
            <a:r>
              <a:rPr lang="en-US" altLang="zh-CN" dirty="0" smtClean="0">
                <a:latin typeface="+mn-lt"/>
                <a:ea typeface="+mn-ea"/>
              </a:rPr>
              <a:t>Owned Media 30%</a:t>
            </a:r>
            <a:r>
              <a:rPr lang="zh-CN" altLang="en-US" dirty="0" smtClean="0">
                <a:latin typeface="+mn-lt"/>
                <a:ea typeface="+mn-ea"/>
              </a:rPr>
              <a:t>，其他渠道各</a:t>
            </a:r>
            <a:r>
              <a:rPr lang="en-US" altLang="zh-CN" dirty="0" smtClean="0">
                <a:latin typeface="+mn-lt"/>
                <a:ea typeface="+mn-ea"/>
              </a:rPr>
              <a:t>10%</a:t>
            </a:r>
            <a:r>
              <a:rPr lang="zh-CN" altLang="en-US" dirty="0" smtClean="0">
                <a:latin typeface="+mn-lt"/>
                <a:ea typeface="+mn-ea"/>
              </a:rPr>
              <a:t>。下图展示了两种常见的静态模型，分别将</a:t>
            </a:r>
            <a:r>
              <a:rPr lang="en-US" altLang="zh-CN" dirty="0" smtClean="0">
                <a:latin typeface="+mn-lt"/>
                <a:ea typeface="+mn-ea"/>
              </a:rPr>
              <a:t>Desired Outcome</a:t>
            </a:r>
            <a:r>
              <a:rPr lang="zh-CN" altLang="en-US" dirty="0" smtClean="0">
                <a:latin typeface="+mn-lt"/>
                <a:ea typeface="+mn-ea"/>
              </a:rPr>
              <a:t>产生的价值归于最后一个事件或平均归于各事件。</a:t>
            </a:r>
          </a:p>
          <a:p>
            <a:pPr>
              <a:defRPr/>
            </a:pPr>
            <a:r>
              <a:rPr lang="zh-CN" altLang="en-US" dirty="0" smtClean="0">
                <a:latin typeface="+mn-lt"/>
                <a:ea typeface="+mn-ea"/>
              </a:rPr>
              <a:t>　　在传统的归因分析中，静态模型占据了主流地位。究其原因，对于大数据收集、处理和分析能力的欠缺是限制归因模型发展的主要因素。</a:t>
            </a:r>
          </a:p>
          <a:p>
            <a:pPr>
              <a:defRPr/>
            </a:pPr>
            <a:endParaRPr lang="en-US" altLang="zh-CN" dirty="0" smtClean="0"/>
          </a:p>
          <a:p>
            <a:pPr>
              <a:defRPr/>
            </a:pPr>
            <a:r>
              <a:rPr lang="en-US" altLang="zh-CN" dirty="0" smtClean="0"/>
              <a:t>5)</a:t>
            </a:r>
            <a:r>
              <a:rPr lang="zh-CN" altLang="en-US" dirty="0" smtClean="0">
                <a:latin typeface="+mn-lt"/>
                <a:ea typeface="+mn-ea"/>
              </a:rPr>
              <a:t>许多城市的出租车都装载了</a:t>
            </a:r>
            <a:r>
              <a:rPr lang="en-US" altLang="zh-CN" dirty="0" smtClean="0">
                <a:latin typeface="+mn-lt"/>
                <a:ea typeface="+mn-ea"/>
              </a:rPr>
              <a:t>GPS</a:t>
            </a:r>
            <a:r>
              <a:rPr lang="zh-CN" altLang="en-US" dirty="0" smtClean="0">
                <a:latin typeface="+mn-lt"/>
                <a:ea typeface="+mn-ea"/>
              </a:rPr>
              <a:t>芯片。该芯片主要是为出租车公司的调度和管理部门提供呼叫服务和监管所用。这些</a:t>
            </a:r>
            <a:r>
              <a:rPr lang="en-US" altLang="zh-CN" dirty="0" smtClean="0">
                <a:latin typeface="+mn-lt"/>
                <a:ea typeface="+mn-ea"/>
              </a:rPr>
              <a:t>GPS</a:t>
            </a:r>
            <a:r>
              <a:rPr lang="zh-CN" altLang="en-US" dirty="0" smtClean="0">
                <a:latin typeface="+mn-lt"/>
                <a:ea typeface="+mn-ea"/>
              </a:rPr>
              <a:t>芯片会定时将其位置信息传至服务中心，由此汇聚而成大规模的出租车移动轨迹数据。而在这些数据面前，则是现实中的种种问题：城市交通规划的缺陷导致拥堵、很多人抱怨打车难等。</a:t>
            </a:r>
          </a:p>
          <a:p>
            <a:pPr>
              <a:defRPr/>
            </a:pPr>
            <a:r>
              <a:rPr lang="zh-CN" altLang="en-US" dirty="0" smtClean="0">
                <a:latin typeface="+mn-lt"/>
                <a:ea typeface="+mn-ea"/>
              </a:rPr>
              <a:t>微软研究院曾利用几万辆出租车所产生的</a:t>
            </a:r>
            <a:r>
              <a:rPr lang="en-US" altLang="zh-CN" dirty="0" smtClean="0">
                <a:latin typeface="+mn-lt"/>
                <a:ea typeface="+mn-ea"/>
              </a:rPr>
              <a:t>GPS</a:t>
            </a:r>
            <a:r>
              <a:rPr lang="zh-CN" altLang="en-US" dirty="0" smtClean="0">
                <a:latin typeface="+mn-lt"/>
                <a:ea typeface="+mn-ea"/>
              </a:rPr>
              <a:t>数据，进行了一系列研究，包括面向乘客以及出租车司机的推荐系统，发现城市规划中不合理的地方等。并在</a:t>
            </a:r>
            <a:r>
              <a:rPr lang="en-US" altLang="zh-CN" dirty="0" smtClean="0">
                <a:latin typeface="+mn-lt"/>
                <a:ea typeface="+mn-ea"/>
              </a:rPr>
              <a:t>2011</a:t>
            </a:r>
            <a:r>
              <a:rPr lang="zh-CN" altLang="en-US" dirty="0" smtClean="0">
                <a:latin typeface="+mn-lt"/>
                <a:ea typeface="+mn-ea"/>
              </a:rPr>
              <a:t>年的全球普适计算国际会议</a:t>
            </a:r>
            <a:r>
              <a:rPr lang="en-US" altLang="zh-CN" dirty="0" err="1" smtClean="0">
                <a:latin typeface="+mn-lt"/>
                <a:ea typeface="+mn-ea"/>
              </a:rPr>
              <a:t>UbiComp</a:t>
            </a:r>
            <a:r>
              <a:rPr lang="zh-CN" altLang="en-US" dirty="0" smtClean="0">
                <a:latin typeface="+mn-lt"/>
                <a:ea typeface="+mn-ea"/>
              </a:rPr>
              <a:t>上发表了相关研究成果。</a:t>
            </a:r>
          </a:p>
          <a:p>
            <a:pPr>
              <a:defRPr/>
            </a:pPr>
            <a:r>
              <a:rPr lang="zh-CN" altLang="en-US" dirty="0" smtClean="0">
                <a:latin typeface="+mn-lt"/>
                <a:ea typeface="+mn-ea"/>
              </a:rPr>
              <a:t>针对打车难的问题，本赛题以打车推荐为题，通过对出租车</a:t>
            </a:r>
            <a:r>
              <a:rPr lang="en-US" altLang="zh-CN" dirty="0" smtClean="0">
                <a:latin typeface="+mn-lt"/>
                <a:ea typeface="+mn-ea"/>
              </a:rPr>
              <a:t>GPS</a:t>
            </a:r>
            <a:r>
              <a:rPr lang="zh-CN" altLang="en-US" dirty="0" smtClean="0">
                <a:latin typeface="+mn-lt"/>
                <a:ea typeface="+mn-ea"/>
              </a:rPr>
              <a:t>历史数据的分析，计算不同地点在不同时间能打到车的可能性，以发现更容易找到空驶出租车的地点。</a:t>
            </a:r>
          </a:p>
          <a:p>
            <a:pPr>
              <a:defRPr/>
            </a:pPr>
            <a:endParaRPr lang="zh-CN" altLang="en-US" dirty="0"/>
          </a:p>
        </p:txBody>
      </p:sp>
      <p:sp>
        <p:nvSpPr>
          <p:cNvPr id="9523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23">
              <a:defRPr i="1">
                <a:solidFill>
                  <a:schemeClr val="tx1"/>
                </a:solidFill>
                <a:latin typeface="Arial" pitchFamily="34" charset="0"/>
                <a:ea typeface="宋体" pitchFamily="2" charset="-122"/>
              </a:defRPr>
            </a:lvl1pPr>
            <a:lvl2pPr marL="685817" indent="-263776" defTabSz="914423">
              <a:defRPr i="1">
                <a:solidFill>
                  <a:schemeClr val="tx1"/>
                </a:solidFill>
                <a:latin typeface="Arial" pitchFamily="34" charset="0"/>
                <a:ea typeface="宋体" pitchFamily="2" charset="-122"/>
              </a:defRPr>
            </a:lvl2pPr>
            <a:lvl3pPr marL="1055103" indent="-211021" defTabSz="914423">
              <a:defRPr i="1">
                <a:solidFill>
                  <a:schemeClr val="tx1"/>
                </a:solidFill>
                <a:latin typeface="Arial" pitchFamily="34" charset="0"/>
                <a:ea typeface="宋体" pitchFamily="2" charset="-122"/>
              </a:defRPr>
            </a:lvl3pPr>
            <a:lvl4pPr marL="1477145" indent="-211021" defTabSz="914423">
              <a:defRPr i="1">
                <a:solidFill>
                  <a:schemeClr val="tx1"/>
                </a:solidFill>
                <a:latin typeface="Arial" pitchFamily="34" charset="0"/>
                <a:ea typeface="宋体" pitchFamily="2" charset="-122"/>
              </a:defRPr>
            </a:lvl4pPr>
            <a:lvl5pPr marL="1899186" indent="-211021" defTabSz="914423">
              <a:defRPr i="1">
                <a:solidFill>
                  <a:schemeClr val="tx1"/>
                </a:solidFill>
                <a:latin typeface="Arial" pitchFamily="34" charset="0"/>
                <a:ea typeface="宋体" pitchFamily="2" charset="-122"/>
              </a:defRPr>
            </a:lvl5pPr>
            <a:lvl6pPr marL="2321227" indent="-211021" defTabSz="914423" eaLnBrk="0" fontAlgn="base" hangingPunct="0">
              <a:spcBef>
                <a:spcPct val="0"/>
              </a:spcBef>
              <a:spcAft>
                <a:spcPct val="0"/>
              </a:spcAft>
              <a:defRPr i="1">
                <a:solidFill>
                  <a:schemeClr val="tx1"/>
                </a:solidFill>
                <a:latin typeface="Arial" pitchFamily="34" charset="0"/>
                <a:ea typeface="宋体" pitchFamily="2" charset="-122"/>
              </a:defRPr>
            </a:lvl6pPr>
            <a:lvl7pPr marL="2743269" indent="-211021" defTabSz="914423" eaLnBrk="0" fontAlgn="base" hangingPunct="0">
              <a:spcBef>
                <a:spcPct val="0"/>
              </a:spcBef>
              <a:spcAft>
                <a:spcPct val="0"/>
              </a:spcAft>
              <a:defRPr i="1">
                <a:solidFill>
                  <a:schemeClr val="tx1"/>
                </a:solidFill>
                <a:latin typeface="Arial" pitchFamily="34" charset="0"/>
                <a:ea typeface="宋体" pitchFamily="2" charset="-122"/>
              </a:defRPr>
            </a:lvl7pPr>
            <a:lvl8pPr marL="3165310" indent="-211021" defTabSz="914423" eaLnBrk="0" fontAlgn="base" hangingPunct="0">
              <a:spcBef>
                <a:spcPct val="0"/>
              </a:spcBef>
              <a:spcAft>
                <a:spcPct val="0"/>
              </a:spcAft>
              <a:defRPr i="1">
                <a:solidFill>
                  <a:schemeClr val="tx1"/>
                </a:solidFill>
                <a:latin typeface="Arial" pitchFamily="34" charset="0"/>
                <a:ea typeface="宋体" pitchFamily="2" charset="-122"/>
              </a:defRPr>
            </a:lvl8pPr>
            <a:lvl9pPr marL="3587351" indent="-211021" defTabSz="914423" eaLnBrk="0" fontAlgn="base" hangingPunct="0">
              <a:spcBef>
                <a:spcPct val="0"/>
              </a:spcBef>
              <a:spcAft>
                <a:spcPct val="0"/>
              </a:spcAft>
              <a:defRPr i="1">
                <a:solidFill>
                  <a:schemeClr val="tx1"/>
                </a:solidFill>
                <a:latin typeface="Arial" pitchFamily="34" charset="0"/>
                <a:ea typeface="宋体" pitchFamily="2" charset="-122"/>
              </a:defRPr>
            </a:lvl9pPr>
          </a:lstStyle>
          <a:p>
            <a:fld id="{BEB9ADAE-6C8D-4C8C-B0CE-3EC27A0C47DD}" type="slidenum">
              <a:rPr lang="zh-CN" altLang="en-US" sz="1100" i="0"/>
              <a:pPr/>
              <a:t>81</a:t>
            </a:fld>
            <a:endParaRPr lang="zh-CN" altLang="en-US" sz="1100" i="0"/>
          </a:p>
        </p:txBody>
      </p:sp>
    </p:spTree>
    <p:extLst>
      <p:ext uri="{BB962C8B-B14F-4D97-AF65-F5344CB8AC3E}">
        <p14:creationId xmlns:p14="http://schemas.microsoft.com/office/powerpoint/2010/main" val="17691037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1413" y="685800"/>
            <a:ext cx="4573587"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3A3E1F28-D159-4624-9332-E0698F9E4986}" type="slidenum">
              <a:rPr lang="zh-CN" altLang="en-US" smtClean="0"/>
              <a:pPr>
                <a:defRPr/>
              </a:pPr>
              <a:t>82</a:t>
            </a:fld>
            <a:endParaRPr lang="zh-CN" altLang="en-US"/>
          </a:p>
        </p:txBody>
      </p:sp>
    </p:spTree>
    <p:extLst>
      <p:ext uri="{BB962C8B-B14F-4D97-AF65-F5344CB8AC3E}">
        <p14:creationId xmlns:p14="http://schemas.microsoft.com/office/powerpoint/2010/main" val="26632853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幻灯片图像占位符 1"/>
          <p:cNvSpPr>
            <a:spLocks noGrp="1" noRot="1" noChangeAspect="1" noTextEdit="1"/>
          </p:cNvSpPr>
          <p:nvPr>
            <p:ph type="sldImg"/>
          </p:nvPr>
        </p:nvSpPr>
        <p:spPr>
          <a:xfrm>
            <a:off x="1141413" y="685800"/>
            <a:ext cx="4573587" cy="3429000"/>
          </a:xfrm>
          <a:ln w="12700">
            <a:solidFill>
              <a:srgbClr val="000000"/>
            </a:solidFill>
            <a:miter lim="800000"/>
            <a:headEnd/>
            <a:tailEnd/>
          </a:ln>
        </p:spPr>
      </p:sp>
      <p:sp>
        <p:nvSpPr>
          <p:cNvPr id="68611" name="备注占位符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endParaRPr lang="zh-CN" altLang="en-US" smtClean="0">
              <a:latin typeface="华文行楷" panose="02010800040101010101" pitchFamily="2" charset="-122"/>
              <a:ea typeface="华文行楷" panose="02010800040101010101" pitchFamily="2" charset="-122"/>
            </a:endParaRPr>
          </a:p>
        </p:txBody>
      </p:sp>
      <p:sp>
        <p:nvSpPr>
          <p:cNvPr id="68612"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buFontTx/>
              <a:buNone/>
            </a:pPr>
            <a:fld id="{56B57A86-CE3A-47DB-BB10-6EA704EB4EA4}" type="slidenum">
              <a:rPr lang="zh-CN" altLang="en-US">
                <a:solidFill>
                  <a:srgbClr val="000000"/>
                </a:solidFill>
                <a:latin typeface="Lucida Sans Unicode" panose="020B0602030504020204" pitchFamily="34" charset="0"/>
              </a:rPr>
              <a:pPr>
                <a:spcBef>
                  <a:spcPct val="0"/>
                </a:spcBef>
                <a:buFontTx/>
                <a:buNone/>
              </a:pPr>
              <a:t>89</a:t>
            </a:fld>
            <a:endParaRPr lang="zh-CN" altLang="en-US">
              <a:solidFill>
                <a:srgbClr val="000000"/>
              </a:solidFill>
              <a:latin typeface="Lucida Sans Unicode" panose="020B0602030504020204" pitchFamily="34" charset="0"/>
            </a:endParaRPr>
          </a:p>
        </p:txBody>
      </p:sp>
    </p:spTree>
    <p:extLst>
      <p:ext uri="{BB962C8B-B14F-4D97-AF65-F5344CB8AC3E}">
        <p14:creationId xmlns:p14="http://schemas.microsoft.com/office/powerpoint/2010/main" val="34906569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1413" y="685800"/>
            <a:ext cx="4573587"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B57BFFEE-F989-4261-AF5A-F66C79E998BB}" type="slidenum">
              <a:rPr lang="en-US" smtClean="0">
                <a:solidFill>
                  <a:prstClr val="black"/>
                </a:solidFill>
              </a:rPr>
              <a:pPr>
                <a:defRPr/>
              </a:pPr>
              <a:t>98</a:t>
            </a:fld>
            <a:endParaRPr lang="en-US">
              <a:solidFill>
                <a:prstClr val="black"/>
              </a:solidFill>
            </a:endParaRPr>
          </a:p>
        </p:txBody>
      </p:sp>
    </p:spTree>
    <p:extLst>
      <p:ext uri="{BB962C8B-B14F-4D97-AF65-F5344CB8AC3E}">
        <p14:creationId xmlns:p14="http://schemas.microsoft.com/office/powerpoint/2010/main" val="33047520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1413" y="685800"/>
            <a:ext cx="4573587"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B57BFFEE-F989-4261-AF5A-F66C79E998BB}" type="slidenum">
              <a:rPr lang="en-US" smtClean="0">
                <a:solidFill>
                  <a:prstClr val="black"/>
                </a:solidFill>
              </a:rPr>
              <a:pPr>
                <a:defRPr/>
              </a:pPr>
              <a:t>101</a:t>
            </a:fld>
            <a:endParaRPr lang="en-US">
              <a:solidFill>
                <a:prstClr val="black"/>
              </a:solidFill>
            </a:endParaRPr>
          </a:p>
        </p:txBody>
      </p:sp>
    </p:spTree>
    <p:extLst>
      <p:ext uri="{BB962C8B-B14F-4D97-AF65-F5344CB8AC3E}">
        <p14:creationId xmlns:p14="http://schemas.microsoft.com/office/powerpoint/2010/main" val="18520209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1413" y="685800"/>
            <a:ext cx="4573587"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B57BFFEE-F989-4261-AF5A-F66C79E998BB}" type="slidenum">
              <a:rPr lang="en-US" smtClean="0">
                <a:solidFill>
                  <a:prstClr val="black"/>
                </a:solidFill>
              </a:rPr>
              <a:pPr>
                <a:defRPr/>
              </a:pPr>
              <a:t>107</a:t>
            </a:fld>
            <a:endParaRPr lang="en-US">
              <a:solidFill>
                <a:prstClr val="black"/>
              </a:solidFill>
            </a:endParaRPr>
          </a:p>
        </p:txBody>
      </p:sp>
    </p:spTree>
    <p:extLst>
      <p:ext uri="{BB962C8B-B14F-4D97-AF65-F5344CB8AC3E}">
        <p14:creationId xmlns:p14="http://schemas.microsoft.com/office/powerpoint/2010/main" val="41654957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1413" y="685800"/>
            <a:ext cx="4573587"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B57BFFEE-F989-4261-AF5A-F66C79E998BB}" type="slidenum">
              <a:rPr lang="en-US" smtClean="0">
                <a:solidFill>
                  <a:prstClr val="black"/>
                </a:solidFill>
              </a:rPr>
              <a:pPr>
                <a:defRPr/>
              </a:pPr>
              <a:t>131</a:t>
            </a:fld>
            <a:endParaRPr lang="en-US">
              <a:solidFill>
                <a:prstClr val="black"/>
              </a:solidFill>
            </a:endParaRPr>
          </a:p>
        </p:txBody>
      </p:sp>
    </p:spTree>
    <p:extLst>
      <p:ext uri="{BB962C8B-B14F-4D97-AF65-F5344CB8AC3E}">
        <p14:creationId xmlns:p14="http://schemas.microsoft.com/office/powerpoint/2010/main" val="39032115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1413" y="685800"/>
            <a:ext cx="4573587" cy="3429000"/>
          </a:xfrm>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Arial" pitchFamily="34" charset="0"/>
                <a:ea typeface="宋体" pitchFamily="2" charset="-122"/>
                <a:cs typeface="+mn-cs"/>
              </a:rPr>
              <a:t>定义</a:t>
            </a:r>
            <a:r>
              <a:rPr lang="en-US" altLang="zh-CN" sz="1200" kern="1200" dirty="0" smtClean="0">
                <a:solidFill>
                  <a:schemeClr val="tx1"/>
                </a:solidFill>
                <a:effectLst/>
                <a:latin typeface="Arial" pitchFamily="34" charset="0"/>
                <a:ea typeface="宋体" pitchFamily="2" charset="-122"/>
                <a:cs typeface="+mn-cs"/>
              </a:rPr>
              <a:t>11</a:t>
            </a:r>
            <a:r>
              <a:rPr lang="zh-CN" altLang="zh-CN" sz="1200" kern="1200" dirty="0" smtClean="0">
                <a:solidFill>
                  <a:schemeClr val="tx1"/>
                </a:solidFill>
                <a:effectLst/>
                <a:latin typeface="Arial" pitchFamily="34" charset="0"/>
                <a:ea typeface="宋体" pitchFamily="2" charset="-122"/>
                <a:cs typeface="+mn-cs"/>
              </a:rPr>
              <a:t>：大数据研究和技术领域的显式知识点要素，按照下面的步骤获得：</a:t>
            </a:r>
          </a:p>
          <a:p>
            <a:r>
              <a:rPr lang="en-US" altLang="zh-CN" sz="1200" kern="1200" dirty="0" smtClean="0">
                <a:solidFill>
                  <a:schemeClr val="tx1"/>
                </a:solidFill>
                <a:effectLst/>
                <a:latin typeface="Arial" pitchFamily="34" charset="0"/>
                <a:ea typeface="宋体" pitchFamily="2" charset="-122"/>
                <a:cs typeface="+mn-cs"/>
              </a:rPr>
              <a:t>Step1</a:t>
            </a:r>
            <a:r>
              <a:rPr lang="zh-CN" altLang="zh-CN" sz="1200" kern="1200" dirty="0" smtClean="0">
                <a:solidFill>
                  <a:schemeClr val="tx1"/>
                </a:solidFill>
                <a:effectLst/>
                <a:latin typeface="Arial" pitchFamily="34" charset="0"/>
                <a:ea typeface="宋体" pitchFamily="2" charset="-122"/>
                <a:cs typeface="+mn-cs"/>
              </a:rPr>
              <a:t>：部署多源分布式爬虫从中国知网、万方数据、维普数据、</a:t>
            </a:r>
            <a:r>
              <a:rPr lang="en-US" altLang="zh-CN" sz="1200" kern="1200" dirty="0" smtClean="0">
                <a:solidFill>
                  <a:schemeClr val="tx1"/>
                </a:solidFill>
                <a:effectLst/>
                <a:latin typeface="Arial" pitchFamily="34" charset="0"/>
                <a:ea typeface="宋体" pitchFamily="2" charset="-122"/>
                <a:cs typeface="+mn-cs"/>
              </a:rPr>
              <a:t>IEEE/IET Electronic Library</a:t>
            </a:r>
            <a:r>
              <a:rPr lang="zh-CN" altLang="zh-CN" sz="1200" kern="1200" dirty="0" smtClean="0">
                <a:solidFill>
                  <a:schemeClr val="tx1"/>
                </a:solidFill>
                <a:effectLst/>
                <a:latin typeface="Arial" pitchFamily="34" charset="0"/>
                <a:ea typeface="宋体" pitchFamily="2" charset="-122"/>
                <a:cs typeface="+mn-cs"/>
              </a:rPr>
              <a:t>、</a:t>
            </a:r>
            <a:r>
              <a:rPr lang="en-US" altLang="zh-CN" sz="1200" kern="1200" dirty="0" smtClean="0">
                <a:solidFill>
                  <a:schemeClr val="tx1"/>
                </a:solidFill>
                <a:effectLst/>
                <a:latin typeface="Arial" pitchFamily="34" charset="0"/>
                <a:ea typeface="宋体" pitchFamily="2" charset="-122"/>
                <a:cs typeface="+mn-cs"/>
              </a:rPr>
              <a:t>ACM</a:t>
            </a:r>
            <a:r>
              <a:rPr lang="zh-CN" altLang="zh-CN" sz="1200" kern="1200" dirty="0" smtClean="0">
                <a:solidFill>
                  <a:schemeClr val="tx1"/>
                </a:solidFill>
                <a:effectLst/>
                <a:latin typeface="Arial" pitchFamily="34" charset="0"/>
                <a:ea typeface="宋体" pitchFamily="2" charset="-122"/>
                <a:cs typeface="+mn-cs"/>
              </a:rPr>
              <a:t>数据库获取信息；</a:t>
            </a:r>
          </a:p>
          <a:p>
            <a:r>
              <a:rPr lang="en-US" altLang="zh-CN" sz="1200" kern="1200" dirty="0" smtClean="0">
                <a:solidFill>
                  <a:schemeClr val="tx1"/>
                </a:solidFill>
                <a:effectLst/>
                <a:latin typeface="Arial" pitchFamily="34" charset="0"/>
                <a:ea typeface="宋体" pitchFamily="2" charset="-122"/>
                <a:cs typeface="+mn-cs"/>
              </a:rPr>
              <a:t>Step2</a:t>
            </a:r>
            <a:r>
              <a:rPr lang="zh-CN" altLang="zh-CN" sz="1200" kern="1200" dirty="0" smtClean="0">
                <a:solidFill>
                  <a:schemeClr val="tx1"/>
                </a:solidFill>
                <a:effectLst/>
                <a:latin typeface="Arial" pitchFamily="34" charset="0"/>
                <a:ea typeface="宋体" pitchFamily="2" charset="-122"/>
                <a:cs typeface="+mn-cs"/>
              </a:rPr>
              <a:t>：利用</a:t>
            </a:r>
            <a:r>
              <a:rPr lang="en-US" altLang="zh-CN" sz="1200" kern="1200" dirty="0" smtClean="0">
                <a:solidFill>
                  <a:schemeClr val="tx1"/>
                </a:solidFill>
                <a:effectLst/>
                <a:latin typeface="Arial" pitchFamily="34" charset="0"/>
                <a:ea typeface="宋体" pitchFamily="2" charset="-122"/>
                <a:cs typeface="+mn-cs"/>
              </a:rPr>
              <a:t>WEB</a:t>
            </a:r>
            <a:r>
              <a:rPr lang="zh-CN" altLang="zh-CN" sz="1200" kern="1200" dirty="0" smtClean="0">
                <a:solidFill>
                  <a:schemeClr val="tx1"/>
                </a:solidFill>
                <a:effectLst/>
                <a:latin typeface="Arial" pitchFamily="34" charset="0"/>
                <a:ea typeface="宋体" pitchFamily="2" charset="-122"/>
                <a:cs typeface="+mn-cs"/>
              </a:rPr>
              <a:t>数据批量抽取与过滤技术得到格式化大数据技术领域研究中英文文本（主要包含标题、摘要和关键词）；</a:t>
            </a:r>
          </a:p>
          <a:p>
            <a:r>
              <a:rPr lang="en-US" altLang="zh-CN" sz="1200" kern="1200" dirty="0" smtClean="0">
                <a:solidFill>
                  <a:schemeClr val="tx1"/>
                </a:solidFill>
                <a:effectLst/>
                <a:latin typeface="Arial" pitchFamily="34" charset="0"/>
                <a:ea typeface="宋体" pitchFamily="2" charset="-122"/>
                <a:cs typeface="+mn-cs"/>
              </a:rPr>
              <a:t>Step3</a:t>
            </a:r>
            <a:r>
              <a:rPr lang="zh-CN" altLang="zh-CN" sz="1200" kern="1200" dirty="0" smtClean="0">
                <a:solidFill>
                  <a:schemeClr val="tx1"/>
                </a:solidFill>
                <a:effectLst/>
                <a:latin typeface="Arial" pitchFamily="34" charset="0"/>
                <a:ea typeface="宋体" pitchFamily="2" charset="-122"/>
                <a:cs typeface="+mn-cs"/>
              </a:rPr>
              <a:t>：利用基于</a:t>
            </a:r>
            <a:r>
              <a:rPr lang="en-US" altLang="zh-CN" sz="1200" kern="1200" dirty="0" smtClean="0">
                <a:solidFill>
                  <a:schemeClr val="tx1"/>
                </a:solidFill>
                <a:effectLst/>
                <a:latin typeface="Arial" pitchFamily="34" charset="0"/>
                <a:ea typeface="宋体" pitchFamily="2" charset="-122"/>
                <a:cs typeface="+mn-cs"/>
              </a:rPr>
              <a:t>Hadoop</a:t>
            </a:r>
            <a:r>
              <a:rPr lang="zh-CN" altLang="zh-CN" sz="1200" kern="1200" dirty="0" smtClean="0">
                <a:solidFill>
                  <a:schemeClr val="tx1"/>
                </a:solidFill>
                <a:effectLst/>
                <a:latin typeface="Arial" pitchFamily="34" charset="0"/>
                <a:ea typeface="宋体" pitchFamily="2" charset="-122"/>
                <a:cs typeface="+mn-cs"/>
              </a:rPr>
              <a:t>的分词组件分别进行中英文分词，并统计词频，进而构建基于</a:t>
            </a:r>
            <a:r>
              <a:rPr lang="en-US" altLang="zh-CN" sz="1200" kern="1200" dirty="0" err="1" smtClean="0">
                <a:solidFill>
                  <a:schemeClr val="tx1"/>
                </a:solidFill>
                <a:effectLst/>
                <a:latin typeface="Arial" pitchFamily="34" charset="0"/>
                <a:ea typeface="宋体" pitchFamily="2" charset="-122"/>
                <a:cs typeface="+mn-cs"/>
              </a:rPr>
              <a:t>Hbase</a:t>
            </a:r>
            <a:r>
              <a:rPr lang="zh-CN" altLang="zh-CN" sz="1200" kern="1200" dirty="0" smtClean="0">
                <a:solidFill>
                  <a:schemeClr val="tx1"/>
                </a:solidFill>
                <a:effectLst/>
                <a:latin typeface="Arial" pitchFamily="34" charset="0"/>
                <a:ea typeface="宋体" pitchFamily="2" charset="-122"/>
                <a:cs typeface="+mn-cs"/>
              </a:rPr>
              <a:t>的大数据技术领域可扩展热词库（包含时间信息和词频信息）；</a:t>
            </a:r>
          </a:p>
          <a:p>
            <a:r>
              <a:rPr lang="en-US" altLang="zh-CN" sz="1200" kern="1200" dirty="0" smtClean="0">
                <a:solidFill>
                  <a:schemeClr val="tx1"/>
                </a:solidFill>
                <a:effectLst/>
                <a:latin typeface="Arial" pitchFamily="34" charset="0"/>
                <a:ea typeface="宋体" pitchFamily="2" charset="-122"/>
                <a:cs typeface="+mn-cs"/>
              </a:rPr>
              <a:t>Step4</a:t>
            </a:r>
            <a:r>
              <a:rPr lang="zh-CN" altLang="zh-CN" sz="1200" kern="1200" dirty="0" smtClean="0">
                <a:solidFill>
                  <a:schemeClr val="tx1"/>
                </a:solidFill>
                <a:effectLst/>
                <a:latin typeface="Arial" pitchFamily="34" charset="0"/>
                <a:ea typeface="宋体" pitchFamily="2" charset="-122"/>
                <a:cs typeface="+mn-cs"/>
              </a:rPr>
              <a:t>：依据图</a:t>
            </a:r>
            <a:r>
              <a:rPr lang="en-US" altLang="zh-CN" sz="1200" kern="1200" dirty="0" smtClean="0">
                <a:solidFill>
                  <a:schemeClr val="tx1"/>
                </a:solidFill>
                <a:effectLst/>
                <a:latin typeface="Arial" pitchFamily="34" charset="0"/>
                <a:ea typeface="宋体" pitchFamily="2" charset="-122"/>
                <a:cs typeface="+mn-cs"/>
              </a:rPr>
              <a:t>3</a:t>
            </a:r>
            <a:r>
              <a:rPr lang="zh-CN" altLang="zh-CN" sz="1200" kern="1200" dirty="0" smtClean="0">
                <a:solidFill>
                  <a:schemeClr val="tx1"/>
                </a:solidFill>
                <a:effectLst/>
                <a:latin typeface="Arial" pitchFamily="34" charset="0"/>
                <a:ea typeface="宋体" pitchFamily="2" charset="-122"/>
                <a:cs typeface="+mn-cs"/>
              </a:rPr>
              <a:t>中的</a:t>
            </a:r>
            <a:r>
              <a:rPr lang="en-US" altLang="zh-CN" sz="1200" kern="1200" dirty="0" smtClean="0">
                <a:solidFill>
                  <a:schemeClr val="tx1"/>
                </a:solidFill>
                <a:effectLst/>
                <a:latin typeface="Arial" pitchFamily="34" charset="0"/>
                <a:ea typeface="宋体" pitchFamily="2" charset="-122"/>
                <a:cs typeface="+mn-cs"/>
              </a:rPr>
              <a:t>40</a:t>
            </a:r>
            <a:r>
              <a:rPr lang="zh-CN" altLang="zh-CN" sz="1200" kern="1200" dirty="0" smtClean="0">
                <a:solidFill>
                  <a:schemeClr val="tx1"/>
                </a:solidFill>
                <a:effectLst/>
                <a:latin typeface="Arial" pitchFamily="34" charset="0"/>
                <a:ea typeface="宋体" pitchFamily="2" charset="-122"/>
                <a:cs typeface="+mn-cs"/>
              </a:rPr>
              <a:t>个技术模块，利用</a:t>
            </a:r>
            <a:r>
              <a:rPr lang="en-US" altLang="zh-CN" sz="1200" kern="1200" dirty="0" smtClean="0">
                <a:solidFill>
                  <a:schemeClr val="tx1"/>
                </a:solidFill>
                <a:effectLst/>
                <a:latin typeface="Arial" pitchFamily="34" charset="0"/>
                <a:ea typeface="宋体" pitchFamily="2" charset="-122"/>
                <a:cs typeface="+mn-cs"/>
              </a:rPr>
              <a:t>SVM</a:t>
            </a:r>
            <a:r>
              <a:rPr lang="zh-CN" altLang="zh-CN" sz="1200" kern="1200" dirty="0" smtClean="0">
                <a:solidFill>
                  <a:schemeClr val="tx1"/>
                </a:solidFill>
                <a:effectLst/>
                <a:latin typeface="Arial" pitchFamily="34" charset="0"/>
                <a:ea typeface="宋体" pitchFamily="2" charset="-122"/>
                <a:cs typeface="+mn-cs"/>
              </a:rPr>
              <a:t>分类器对热词进行快速分类，得到按照技术模块分类组织的、包含时间与词频信息的大数据研究和技术领域知识项，即大数据研究和技术领域的显式知识点要素，作为形成人才培养模型和修正课程体系及培养方案的基础之一。</a:t>
            </a:r>
          </a:p>
          <a:p>
            <a:r>
              <a:rPr lang="zh-CN" altLang="zh-CN" sz="1200" kern="1200" dirty="0" smtClean="0">
                <a:solidFill>
                  <a:schemeClr val="tx1"/>
                </a:solidFill>
                <a:effectLst/>
                <a:latin typeface="Arial" pitchFamily="34" charset="0"/>
                <a:ea typeface="宋体" pitchFamily="2" charset="-122"/>
                <a:cs typeface="+mn-cs"/>
              </a:rPr>
              <a:t>定义</a:t>
            </a:r>
            <a:r>
              <a:rPr lang="en-US" altLang="zh-CN" sz="1200" kern="1200" dirty="0" smtClean="0">
                <a:solidFill>
                  <a:schemeClr val="tx1"/>
                </a:solidFill>
                <a:effectLst/>
                <a:latin typeface="Arial" pitchFamily="34" charset="0"/>
                <a:ea typeface="宋体" pitchFamily="2" charset="-122"/>
                <a:cs typeface="+mn-cs"/>
              </a:rPr>
              <a:t>12</a:t>
            </a:r>
            <a:r>
              <a:rPr lang="zh-CN" altLang="zh-CN" sz="1200" kern="1200" dirty="0" smtClean="0">
                <a:solidFill>
                  <a:schemeClr val="tx1"/>
                </a:solidFill>
                <a:effectLst/>
                <a:latin typeface="Arial" pitchFamily="34" charset="0"/>
                <a:ea typeface="宋体" pitchFamily="2" charset="-122"/>
                <a:cs typeface="+mn-cs"/>
              </a:rPr>
              <a:t>：基于显式知识点要素的知识动态扩展，设目的知识点集合为</a:t>
            </a:r>
            <a:r>
              <a:rPr lang="en-US" altLang="zh-CN" sz="1200" kern="1200" dirty="0" smtClean="0">
                <a:solidFill>
                  <a:schemeClr val="tx1"/>
                </a:solidFill>
                <a:effectLst/>
                <a:latin typeface="Arial" pitchFamily="34" charset="0"/>
                <a:ea typeface="宋体" pitchFamily="2" charset="-122"/>
                <a:cs typeface="+mn-cs"/>
              </a:rPr>
              <a:t>{</a:t>
            </a:r>
            <a:r>
              <a:rPr lang="en-US" altLang="zh-CN" sz="1200" i="1" kern="1200" dirty="0" smtClean="0">
                <a:solidFill>
                  <a:schemeClr val="tx1"/>
                </a:solidFill>
                <a:effectLst/>
                <a:latin typeface="Arial" pitchFamily="34" charset="0"/>
                <a:ea typeface="宋体" pitchFamily="2" charset="-122"/>
                <a:cs typeface="+mn-cs"/>
              </a:rPr>
              <a:t> y</a:t>
            </a:r>
            <a:r>
              <a:rPr lang="en-US" altLang="zh-CN" sz="1200" i="1" kern="1200" baseline="-25000" dirty="0" smtClean="0">
                <a:solidFill>
                  <a:schemeClr val="tx1"/>
                </a:solidFill>
                <a:effectLst/>
                <a:latin typeface="Arial" pitchFamily="34" charset="0"/>
                <a:ea typeface="宋体" pitchFamily="2" charset="-122"/>
                <a:cs typeface="+mn-cs"/>
              </a:rPr>
              <a:t>1</a:t>
            </a:r>
            <a:r>
              <a:rPr lang="en-US" altLang="zh-CN" sz="1200" kern="1200" dirty="0" smtClean="0">
                <a:solidFill>
                  <a:schemeClr val="tx1"/>
                </a:solidFill>
                <a:effectLst/>
                <a:latin typeface="Arial" pitchFamily="34" charset="0"/>
                <a:ea typeface="宋体" pitchFamily="2" charset="-122"/>
                <a:cs typeface="+mn-cs"/>
              </a:rPr>
              <a:t>,</a:t>
            </a:r>
            <a:r>
              <a:rPr lang="en-US" altLang="zh-CN" sz="1200" i="1" kern="1200" dirty="0" smtClean="0">
                <a:solidFill>
                  <a:schemeClr val="tx1"/>
                </a:solidFill>
                <a:effectLst/>
                <a:latin typeface="Arial" pitchFamily="34" charset="0"/>
                <a:ea typeface="宋体" pitchFamily="2" charset="-122"/>
                <a:cs typeface="+mn-cs"/>
              </a:rPr>
              <a:t> y</a:t>
            </a:r>
            <a:r>
              <a:rPr lang="en-US" altLang="zh-CN" sz="1200" i="1" kern="1200" baseline="-25000" dirty="0" smtClean="0">
                <a:solidFill>
                  <a:schemeClr val="tx1"/>
                </a:solidFill>
                <a:effectLst/>
                <a:latin typeface="Arial" pitchFamily="34" charset="0"/>
                <a:ea typeface="宋体" pitchFamily="2" charset="-122"/>
                <a:cs typeface="+mn-cs"/>
              </a:rPr>
              <a:t>2</a:t>
            </a:r>
            <a:r>
              <a:rPr lang="en-US" altLang="zh-CN" sz="1200" kern="1200" dirty="0" smtClean="0">
                <a:solidFill>
                  <a:schemeClr val="tx1"/>
                </a:solidFill>
                <a:effectLst/>
                <a:latin typeface="Arial" pitchFamily="34" charset="0"/>
                <a:ea typeface="宋体" pitchFamily="2" charset="-122"/>
                <a:cs typeface="+mn-cs"/>
              </a:rPr>
              <a:t>,……,</a:t>
            </a:r>
            <a:r>
              <a:rPr lang="en-US" altLang="zh-CN" sz="1200" i="1" kern="1200" dirty="0" smtClean="0">
                <a:solidFill>
                  <a:schemeClr val="tx1"/>
                </a:solidFill>
                <a:effectLst/>
                <a:latin typeface="Arial" pitchFamily="34" charset="0"/>
                <a:ea typeface="宋体" pitchFamily="2" charset="-122"/>
                <a:cs typeface="+mn-cs"/>
              </a:rPr>
              <a:t> </a:t>
            </a:r>
            <a:r>
              <a:rPr lang="en-US" altLang="zh-CN" sz="1200" i="1" kern="1200" dirty="0" err="1" smtClean="0">
                <a:solidFill>
                  <a:schemeClr val="tx1"/>
                </a:solidFill>
                <a:effectLst/>
                <a:latin typeface="Arial" pitchFamily="34" charset="0"/>
                <a:ea typeface="宋体" pitchFamily="2" charset="-122"/>
                <a:cs typeface="+mn-cs"/>
              </a:rPr>
              <a:t>x</a:t>
            </a:r>
            <a:r>
              <a:rPr lang="en-US" altLang="zh-CN" sz="1200" i="1" kern="1200" baseline="-25000" dirty="0" err="1" smtClean="0">
                <a:solidFill>
                  <a:schemeClr val="tx1"/>
                </a:solidFill>
                <a:effectLst/>
                <a:latin typeface="Arial" pitchFamily="34" charset="0"/>
                <a:ea typeface="宋体" pitchFamily="2" charset="-122"/>
                <a:cs typeface="+mn-cs"/>
              </a:rPr>
              <a:t>n</a:t>
            </a:r>
            <a:r>
              <a:rPr lang="en-US" altLang="zh-CN" sz="1200" kern="1200" dirty="0" smtClean="0">
                <a:solidFill>
                  <a:schemeClr val="tx1"/>
                </a:solidFill>
                <a:effectLst/>
                <a:latin typeface="Arial" pitchFamily="34" charset="0"/>
                <a:ea typeface="宋体" pitchFamily="2" charset="-122"/>
                <a:cs typeface="+mn-cs"/>
              </a:rPr>
              <a:t> }</a:t>
            </a:r>
            <a:r>
              <a:rPr lang="zh-CN" altLang="zh-CN" sz="1200" kern="1200" dirty="0" smtClean="0">
                <a:solidFill>
                  <a:schemeClr val="tx1"/>
                </a:solidFill>
                <a:effectLst/>
                <a:latin typeface="Arial" pitchFamily="34" charset="0"/>
                <a:ea typeface="宋体" pitchFamily="2" charset="-122"/>
                <a:cs typeface="+mn-cs"/>
              </a:rPr>
              <a:t>，新得到的显式知识点集合为</a:t>
            </a:r>
            <a:r>
              <a:rPr lang="en-US" altLang="zh-CN" sz="1200" kern="1200" dirty="0" smtClean="0">
                <a:solidFill>
                  <a:schemeClr val="tx1"/>
                </a:solidFill>
                <a:effectLst/>
                <a:latin typeface="Arial" pitchFamily="34" charset="0"/>
                <a:ea typeface="宋体" pitchFamily="2" charset="-122"/>
                <a:cs typeface="+mn-cs"/>
              </a:rPr>
              <a:t>{</a:t>
            </a:r>
            <a:r>
              <a:rPr lang="en-US" altLang="zh-CN" sz="1200" i="1" kern="1200" dirty="0" smtClean="0">
                <a:solidFill>
                  <a:schemeClr val="tx1"/>
                </a:solidFill>
                <a:effectLst/>
                <a:latin typeface="Arial" pitchFamily="34" charset="0"/>
                <a:ea typeface="宋体" pitchFamily="2" charset="-122"/>
                <a:cs typeface="+mn-cs"/>
              </a:rPr>
              <a:t>x</a:t>
            </a:r>
            <a:r>
              <a:rPr lang="en-US" altLang="zh-CN" sz="1200" i="1" kern="1200" baseline="-25000" dirty="0" smtClean="0">
                <a:solidFill>
                  <a:schemeClr val="tx1"/>
                </a:solidFill>
                <a:effectLst/>
                <a:latin typeface="Arial" pitchFamily="34" charset="0"/>
                <a:ea typeface="宋体" pitchFamily="2" charset="-122"/>
                <a:cs typeface="+mn-cs"/>
              </a:rPr>
              <a:t>1</a:t>
            </a:r>
            <a:r>
              <a:rPr lang="en-US" altLang="zh-CN" sz="1200" kern="1200" dirty="0" smtClean="0">
                <a:solidFill>
                  <a:schemeClr val="tx1"/>
                </a:solidFill>
                <a:effectLst/>
                <a:latin typeface="Arial" pitchFamily="34" charset="0"/>
                <a:ea typeface="宋体" pitchFamily="2" charset="-122"/>
                <a:cs typeface="+mn-cs"/>
              </a:rPr>
              <a:t>,</a:t>
            </a:r>
            <a:r>
              <a:rPr lang="en-US" altLang="zh-CN" sz="1200" i="1" kern="1200" dirty="0" smtClean="0">
                <a:solidFill>
                  <a:schemeClr val="tx1"/>
                </a:solidFill>
                <a:effectLst/>
                <a:latin typeface="Arial" pitchFamily="34" charset="0"/>
                <a:ea typeface="宋体" pitchFamily="2" charset="-122"/>
                <a:cs typeface="+mn-cs"/>
              </a:rPr>
              <a:t> x</a:t>
            </a:r>
            <a:r>
              <a:rPr lang="en-US" altLang="zh-CN" sz="1200" i="1" kern="1200" baseline="-25000" dirty="0" smtClean="0">
                <a:solidFill>
                  <a:schemeClr val="tx1"/>
                </a:solidFill>
                <a:effectLst/>
                <a:latin typeface="Arial" pitchFamily="34" charset="0"/>
                <a:ea typeface="宋体" pitchFamily="2" charset="-122"/>
                <a:cs typeface="+mn-cs"/>
              </a:rPr>
              <a:t>2</a:t>
            </a:r>
            <a:r>
              <a:rPr lang="en-US" altLang="zh-CN" sz="1200" kern="1200" dirty="0" smtClean="0">
                <a:solidFill>
                  <a:schemeClr val="tx1"/>
                </a:solidFill>
                <a:effectLst/>
                <a:latin typeface="Arial" pitchFamily="34" charset="0"/>
                <a:ea typeface="宋体" pitchFamily="2" charset="-122"/>
                <a:cs typeface="+mn-cs"/>
              </a:rPr>
              <a:t>,……,</a:t>
            </a:r>
            <a:r>
              <a:rPr lang="en-US" altLang="zh-CN" sz="1200" i="1" kern="1200" dirty="0" smtClean="0">
                <a:solidFill>
                  <a:schemeClr val="tx1"/>
                </a:solidFill>
                <a:effectLst/>
                <a:latin typeface="Arial" pitchFamily="34" charset="0"/>
                <a:ea typeface="宋体" pitchFamily="2" charset="-122"/>
                <a:cs typeface="+mn-cs"/>
              </a:rPr>
              <a:t> </a:t>
            </a:r>
            <a:r>
              <a:rPr lang="en-US" altLang="zh-CN" sz="1200" i="1" kern="1200" dirty="0" err="1" smtClean="0">
                <a:solidFill>
                  <a:schemeClr val="tx1"/>
                </a:solidFill>
                <a:effectLst/>
                <a:latin typeface="Arial" pitchFamily="34" charset="0"/>
                <a:ea typeface="宋体" pitchFamily="2" charset="-122"/>
                <a:cs typeface="+mn-cs"/>
              </a:rPr>
              <a:t>x</a:t>
            </a:r>
            <a:r>
              <a:rPr lang="en-US" altLang="zh-CN" sz="1200" i="1" kern="1200" baseline="-25000" dirty="0" err="1" smtClean="0">
                <a:solidFill>
                  <a:schemeClr val="tx1"/>
                </a:solidFill>
                <a:effectLst/>
                <a:latin typeface="Arial" pitchFamily="34" charset="0"/>
                <a:ea typeface="宋体" pitchFamily="2" charset="-122"/>
                <a:cs typeface="+mn-cs"/>
              </a:rPr>
              <a:t>m</a:t>
            </a:r>
            <a:r>
              <a:rPr lang="en-US" altLang="zh-CN" sz="1200" kern="1200" dirty="0" smtClean="0">
                <a:solidFill>
                  <a:schemeClr val="tx1"/>
                </a:solidFill>
                <a:effectLst/>
                <a:latin typeface="Arial" pitchFamily="34" charset="0"/>
                <a:ea typeface="宋体" pitchFamily="2" charset="-122"/>
                <a:cs typeface="+mn-cs"/>
              </a:rPr>
              <a:t>}</a:t>
            </a:r>
            <a:r>
              <a:rPr lang="zh-CN" altLang="zh-CN" sz="1200" kern="1200" dirty="0" smtClean="0">
                <a:solidFill>
                  <a:schemeClr val="tx1"/>
                </a:solidFill>
                <a:effectLst/>
                <a:latin typeface="Arial" pitchFamily="34" charset="0"/>
                <a:ea typeface="宋体" pitchFamily="2" charset="-122"/>
                <a:cs typeface="+mn-cs"/>
              </a:rPr>
              <a:t>，将其作为输入，与知识点本体库中的同技术模块知识点进行语义匹配计算，根据语义相似度，对比时间标签和频度标签，当超过设定阈值时，用新知识点替代就知识点（如根据技术演进，</a:t>
            </a:r>
            <a:r>
              <a:rPr lang="en-US" altLang="zh-CN" sz="1200" kern="1200" dirty="0" smtClean="0">
                <a:solidFill>
                  <a:schemeClr val="tx1"/>
                </a:solidFill>
                <a:effectLst/>
                <a:latin typeface="Arial" pitchFamily="34" charset="0"/>
                <a:ea typeface="宋体" pitchFamily="2" charset="-122"/>
                <a:cs typeface="+mn-cs"/>
              </a:rPr>
              <a:t>Hadoop2.0</a:t>
            </a:r>
            <a:r>
              <a:rPr lang="zh-CN" altLang="zh-CN" sz="1200" kern="1200" dirty="0" smtClean="0">
                <a:solidFill>
                  <a:schemeClr val="tx1"/>
                </a:solidFill>
                <a:effectLst/>
                <a:latin typeface="Arial" pitchFamily="34" charset="0"/>
                <a:ea typeface="宋体" pitchFamily="2" charset="-122"/>
                <a:cs typeface="+mn-cs"/>
              </a:rPr>
              <a:t>架构替代</a:t>
            </a:r>
            <a:r>
              <a:rPr lang="en-US" altLang="zh-CN" sz="1200" kern="1200" dirty="0" smtClean="0">
                <a:solidFill>
                  <a:schemeClr val="tx1"/>
                </a:solidFill>
                <a:effectLst/>
                <a:latin typeface="Arial" pitchFamily="34" charset="0"/>
                <a:ea typeface="宋体" pitchFamily="2" charset="-122"/>
                <a:cs typeface="+mn-cs"/>
              </a:rPr>
              <a:t>Hadoop1.0</a:t>
            </a:r>
            <a:r>
              <a:rPr lang="zh-CN" altLang="zh-CN" sz="1200" kern="1200" dirty="0" smtClean="0">
                <a:solidFill>
                  <a:schemeClr val="tx1"/>
                </a:solidFill>
                <a:effectLst/>
                <a:latin typeface="Arial" pitchFamily="34" charset="0"/>
                <a:ea typeface="宋体" pitchFamily="2" charset="-122"/>
                <a:cs typeface="+mn-cs"/>
              </a:rPr>
              <a:t>架构），否则作为新知识点增加至知识点本体库。</a:t>
            </a:r>
          </a:p>
          <a:p>
            <a:r>
              <a:rPr lang="zh-CN" altLang="zh-CN" sz="1200" kern="1200" dirty="0" smtClean="0">
                <a:solidFill>
                  <a:schemeClr val="tx1"/>
                </a:solidFill>
                <a:effectLst/>
                <a:latin typeface="Arial" pitchFamily="34" charset="0"/>
                <a:ea typeface="宋体" pitchFamily="2" charset="-122"/>
                <a:cs typeface="+mn-cs"/>
              </a:rPr>
              <a:t>定义</a:t>
            </a:r>
            <a:r>
              <a:rPr lang="en-US" altLang="zh-CN" sz="1200" kern="1200" dirty="0" smtClean="0">
                <a:solidFill>
                  <a:schemeClr val="tx1"/>
                </a:solidFill>
                <a:effectLst/>
                <a:latin typeface="Arial" pitchFamily="34" charset="0"/>
                <a:ea typeface="宋体" pitchFamily="2" charset="-122"/>
                <a:cs typeface="+mn-cs"/>
              </a:rPr>
              <a:t>13</a:t>
            </a:r>
            <a:r>
              <a:rPr lang="zh-CN" altLang="zh-CN" sz="1200" kern="1200" dirty="0" smtClean="0">
                <a:solidFill>
                  <a:schemeClr val="tx1"/>
                </a:solidFill>
                <a:effectLst/>
                <a:latin typeface="Arial" pitchFamily="34" charset="0"/>
                <a:ea typeface="宋体" pitchFamily="2" charset="-122"/>
                <a:cs typeface="+mn-cs"/>
              </a:rPr>
              <a:t>：大数据研究和技术领域的隐式能力要素，在实施大数据产业高级技术人才协同创新培养课程教学体系和学生创新实践的过程中，收集学生科研与实践能力评估多因素变量（定性与定量相结合），主要包括心理素质、意志力、沟通能力、创新认知力、创新情感、创新动机、实践能力评价，经过优化组合，构成大数据研究和技术领域的隐式能力要素，作为形成人才培养模型和修正课程体系及培养方案的基础之二。</a:t>
            </a:r>
            <a:endParaRPr lang="zh-CN" altLang="zh-CN" sz="1200" kern="1200" dirty="0">
              <a:solidFill>
                <a:schemeClr val="tx1"/>
              </a:solidFill>
              <a:effectLst/>
              <a:latin typeface="Arial" pitchFamily="34" charset="0"/>
              <a:ea typeface="宋体" pitchFamily="2" charset="-122"/>
              <a:cs typeface="+mn-cs"/>
            </a:endParaRPr>
          </a:p>
        </p:txBody>
      </p:sp>
      <p:sp>
        <p:nvSpPr>
          <p:cNvPr id="4" name="灯片编号占位符 3"/>
          <p:cNvSpPr>
            <a:spLocks noGrp="1"/>
          </p:cNvSpPr>
          <p:nvPr>
            <p:ph type="sldNum" sz="quarter" idx="10"/>
          </p:nvPr>
        </p:nvSpPr>
        <p:spPr/>
        <p:txBody>
          <a:bodyPr/>
          <a:lstStyle/>
          <a:p>
            <a:pPr>
              <a:defRPr/>
            </a:pPr>
            <a:fld id="{865E2C22-7006-4568-86C6-4CFB14F4CAA7}" type="slidenum">
              <a:rPr lang="en-US" altLang="zh-CN" smtClean="0">
                <a:solidFill>
                  <a:prstClr val="white"/>
                </a:solidFill>
                <a:effectDag name="">
                  <a:cont type="tree" name="">
                    <a:effect ref="fillLine"/>
                    <a:outerShdw dist="38100" dir="13500000" algn="br">
                      <a:prstClr val="white">
                        <a:lumMod val="200000"/>
                        <a:satMod val="200000"/>
                      </a:prstClr>
                    </a:outerShdw>
                  </a:cont>
                  <a:cont type="tree" name="">
                    <a:effect ref="fillLine"/>
                    <a:outerShdw dist="38100" dir="2700000" algn="tl">
                      <a:prstClr val="white">
                        <a:lumMod val="60000"/>
                        <a:satMod val="60000"/>
                      </a:prstClr>
                    </a:outerShdw>
                  </a:cont>
                  <a:effect ref="fillLine"/>
                </a:effectDag>
              </a:rPr>
              <a:pPr>
                <a:defRPr/>
              </a:pPr>
              <a:t>10</a:t>
            </a:fld>
            <a:endParaRPr lang="en-US" altLang="zh-CN">
              <a:solidFill>
                <a:prstClr val="white"/>
              </a:solidFill>
              <a:effectDag name="">
                <a:cont type="tree" name="">
                  <a:effect ref="fillLine"/>
                  <a:outerShdw dist="38100" dir="13500000" algn="br">
                    <a:prstClr val="white">
                      <a:lumMod val="200000"/>
                      <a:satMod val="200000"/>
                    </a:prstClr>
                  </a:outerShdw>
                </a:cont>
                <a:cont type="tree" name="">
                  <a:effect ref="fillLine"/>
                  <a:outerShdw dist="38100" dir="2700000" algn="tl">
                    <a:prstClr val="white">
                      <a:lumMod val="60000"/>
                      <a:satMod val="60000"/>
                    </a:prstClr>
                  </a:outerShdw>
                </a:cont>
                <a:effect ref="fillLine"/>
              </a:effectDag>
            </a:endParaRPr>
          </a:p>
        </p:txBody>
      </p:sp>
    </p:spTree>
    <p:extLst>
      <p:ext uri="{BB962C8B-B14F-4D97-AF65-F5344CB8AC3E}">
        <p14:creationId xmlns:p14="http://schemas.microsoft.com/office/powerpoint/2010/main" val="27017988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1413" y="685800"/>
            <a:ext cx="4573587" cy="3429000"/>
          </a:xfrm>
        </p:spPr>
      </p:sp>
      <p:sp>
        <p:nvSpPr>
          <p:cNvPr id="3" name="备注占位符 2"/>
          <p:cNvSpPr>
            <a:spLocks noGrp="1"/>
          </p:cNvSpPr>
          <p:nvPr>
            <p:ph type="body" idx="1"/>
          </p:nvPr>
        </p:nvSpPr>
        <p:spPr/>
        <p:txBody>
          <a:bodyPr/>
          <a:lstStyle/>
          <a:p>
            <a:r>
              <a:rPr lang="zh-CN" altLang="en-US" dirty="0" smtClean="0"/>
              <a:t>大数据产业高级技术人才协同创新培养实训与实践平台</a:t>
            </a:r>
            <a:endParaRPr lang="en-US" altLang="zh-CN" dirty="0" smtClean="0"/>
          </a:p>
          <a:p>
            <a:r>
              <a:rPr lang="en-US" altLang="zh-CN" dirty="0" err="1" smtClean="0"/>
              <a:t>Cloudview</a:t>
            </a:r>
            <a:r>
              <a:rPr lang="zh-CN" altLang="en-US" dirty="0" smtClean="0"/>
              <a:t>：曙光的自主可控云计算操作系统，兼容支持</a:t>
            </a:r>
            <a:r>
              <a:rPr lang="en-US" altLang="zh-CN" dirty="0" err="1" smtClean="0"/>
              <a:t>Xen</a:t>
            </a:r>
            <a:r>
              <a:rPr lang="zh-CN" altLang="en-US" dirty="0" smtClean="0"/>
              <a:t>、</a:t>
            </a:r>
            <a:r>
              <a:rPr lang="en-US" altLang="zh-CN" dirty="0" smtClean="0"/>
              <a:t>VMWare</a:t>
            </a:r>
            <a:r>
              <a:rPr lang="zh-CN" altLang="en-US" dirty="0" smtClean="0"/>
              <a:t>等异构虚拟化平台，支持</a:t>
            </a:r>
            <a:r>
              <a:rPr lang="en-US" altLang="zh-CN" dirty="0" smtClean="0"/>
              <a:t>Windows</a:t>
            </a:r>
            <a:r>
              <a:rPr lang="zh-CN" altLang="en-US" dirty="0" smtClean="0"/>
              <a:t>、</a:t>
            </a:r>
            <a:r>
              <a:rPr lang="en-US" altLang="zh-CN" dirty="0" smtClean="0"/>
              <a:t>Linux</a:t>
            </a:r>
            <a:r>
              <a:rPr lang="zh-CN" altLang="en-US" dirty="0" smtClean="0"/>
              <a:t>等主流操作系统，支持虚拟机创建、启停、动态迁移、配置修改、性能监控、远程访问等功能 </a:t>
            </a:r>
          </a:p>
          <a:p>
            <a:r>
              <a:rPr lang="en-US" altLang="zh-CN" dirty="0" err="1" smtClean="0"/>
              <a:t>XData</a:t>
            </a:r>
            <a:r>
              <a:rPr lang="en-US" altLang="zh-CN" dirty="0" smtClean="0"/>
              <a:t>-Hadoop</a:t>
            </a:r>
            <a:r>
              <a:rPr lang="zh-CN" altLang="en-US" dirty="0" smtClean="0"/>
              <a:t>大数据软件：曙光公司以开源</a:t>
            </a:r>
            <a:r>
              <a:rPr lang="en-US" altLang="zh-CN" dirty="0" smtClean="0"/>
              <a:t>Hadoop</a:t>
            </a:r>
            <a:r>
              <a:rPr lang="zh-CN" altLang="en-US" dirty="0" smtClean="0"/>
              <a:t>版本为基础，对其稳定性和性能进行改进和优化，自主研发便捷高效的管理运维系统，为用户提供稳定、可靠、易用的企业级</a:t>
            </a:r>
            <a:r>
              <a:rPr lang="en-US" altLang="zh-CN" dirty="0" smtClean="0"/>
              <a:t>Hadoop</a:t>
            </a:r>
            <a:r>
              <a:rPr lang="zh-CN" altLang="en-US" dirty="0" smtClean="0"/>
              <a:t>系统</a:t>
            </a:r>
          </a:p>
          <a:p>
            <a:endParaRPr lang="zh-CN" altLang="en-US" dirty="0" smtClean="0"/>
          </a:p>
          <a:p>
            <a:r>
              <a:rPr lang="en-US" altLang="zh-CN" dirty="0" smtClean="0"/>
              <a:t>HDFS</a:t>
            </a:r>
            <a:r>
              <a:rPr lang="zh-CN" altLang="en-US" dirty="0" smtClean="0"/>
              <a:t>：分布式文件系统，能力提供高吞吐量的数据访问能力 </a:t>
            </a:r>
          </a:p>
          <a:p>
            <a:r>
              <a:rPr lang="en-US" altLang="zh-CN" dirty="0" err="1" smtClean="0"/>
              <a:t>HBase</a:t>
            </a:r>
            <a:r>
              <a:rPr lang="zh-CN" altLang="en-US" dirty="0" smtClean="0"/>
              <a:t>：构建在</a:t>
            </a:r>
            <a:r>
              <a:rPr lang="en-US" altLang="zh-CN" dirty="0" smtClean="0"/>
              <a:t>HDFS</a:t>
            </a:r>
            <a:r>
              <a:rPr lang="zh-CN" altLang="en-US" dirty="0" smtClean="0"/>
              <a:t>上的分布式、面向列的分布式数据库系统</a:t>
            </a:r>
          </a:p>
          <a:p>
            <a:r>
              <a:rPr lang="en-US" altLang="zh-CN" dirty="0" err="1" smtClean="0"/>
              <a:t>MongoDB</a:t>
            </a:r>
            <a:r>
              <a:rPr lang="zh-CN" altLang="en-US" dirty="0" smtClean="0"/>
              <a:t>：一个跨平台的，面向文档的</a:t>
            </a:r>
            <a:r>
              <a:rPr lang="en-US" altLang="zh-CN" dirty="0" smtClean="0"/>
              <a:t>NoSQL</a:t>
            </a:r>
            <a:r>
              <a:rPr lang="zh-CN" altLang="en-US" dirty="0" smtClean="0"/>
              <a:t>数据库，是一个介于关系数据库和非关系数据库之间的产品，是非关系数据库当中最像关系数据库的，支持的数据结构松散，类似</a:t>
            </a:r>
            <a:r>
              <a:rPr lang="en-US" altLang="zh-CN" dirty="0" err="1" smtClean="0"/>
              <a:t>json</a:t>
            </a:r>
            <a:r>
              <a:rPr lang="zh-CN" altLang="en-US" dirty="0" smtClean="0"/>
              <a:t>的</a:t>
            </a:r>
            <a:r>
              <a:rPr lang="en-US" altLang="zh-CN" dirty="0" err="1" smtClean="0"/>
              <a:t>bson</a:t>
            </a:r>
            <a:r>
              <a:rPr lang="zh-CN" altLang="en-US" dirty="0" smtClean="0"/>
              <a:t>格式，因此可以存储比较复杂的数据类型，提供高性能，高可用性和可扩展性</a:t>
            </a:r>
          </a:p>
          <a:p>
            <a:r>
              <a:rPr lang="en-US" altLang="zh-CN" dirty="0" smtClean="0"/>
              <a:t>Hive</a:t>
            </a:r>
            <a:r>
              <a:rPr lang="zh-CN" altLang="en-US" dirty="0" smtClean="0"/>
              <a:t>：</a:t>
            </a:r>
            <a:r>
              <a:rPr lang="en-US" altLang="zh-CN" dirty="0" smtClean="0"/>
              <a:t>Hadoop</a:t>
            </a:r>
            <a:r>
              <a:rPr lang="zh-CN" altLang="en-US" dirty="0" smtClean="0"/>
              <a:t>之上的数据仓库，多维度数据分析，对外提供类</a:t>
            </a:r>
            <a:r>
              <a:rPr lang="en-US" altLang="zh-CN" dirty="0" smtClean="0"/>
              <a:t>SQL</a:t>
            </a:r>
            <a:r>
              <a:rPr lang="zh-CN" altLang="en-US" dirty="0" smtClean="0"/>
              <a:t>的语言来操作结构化数据 </a:t>
            </a:r>
          </a:p>
          <a:p>
            <a:r>
              <a:rPr lang="en-US" altLang="zh-CN" dirty="0" err="1" smtClean="0"/>
              <a:t>XData</a:t>
            </a:r>
            <a:r>
              <a:rPr lang="en-US" altLang="zh-CN" dirty="0" smtClean="0"/>
              <a:t>-ETL</a:t>
            </a:r>
            <a:r>
              <a:rPr lang="zh-CN" altLang="en-US" dirty="0" smtClean="0"/>
              <a:t>：从数据源抽取数据，并进行清洗入库的数据预处理工具</a:t>
            </a:r>
          </a:p>
          <a:p>
            <a:endParaRPr lang="zh-CN" altLang="en-US" dirty="0" smtClean="0"/>
          </a:p>
          <a:p>
            <a:r>
              <a:rPr lang="en-US" altLang="zh-CN" dirty="0" err="1" smtClean="0"/>
              <a:t>XData</a:t>
            </a:r>
            <a:r>
              <a:rPr lang="en-US" altLang="zh-CN" dirty="0" smtClean="0"/>
              <a:t>-Manager</a:t>
            </a:r>
            <a:r>
              <a:rPr lang="zh-CN" altLang="en-US" dirty="0" smtClean="0"/>
              <a:t>：可视化集群管理工具，图形化任务脚本提交工具</a:t>
            </a:r>
          </a:p>
          <a:p>
            <a:r>
              <a:rPr lang="en-US" altLang="zh-CN" dirty="0" smtClean="0"/>
              <a:t>Zookeeper</a:t>
            </a:r>
            <a:r>
              <a:rPr lang="zh-CN" altLang="en-US" dirty="0" smtClean="0"/>
              <a:t>：提供分布式、高可用性的协调服务能力，避免系统的单点故障 </a:t>
            </a:r>
          </a:p>
          <a:p>
            <a:endParaRPr lang="zh-CN" altLang="en-US" dirty="0" smtClean="0"/>
          </a:p>
          <a:p>
            <a:r>
              <a:rPr lang="en-US" altLang="zh-CN" dirty="0" smtClean="0"/>
              <a:t>Yarn</a:t>
            </a:r>
            <a:r>
              <a:rPr lang="zh-CN" altLang="en-US" dirty="0" smtClean="0"/>
              <a:t>：</a:t>
            </a:r>
            <a:r>
              <a:rPr lang="en-US" altLang="zh-CN" dirty="0" smtClean="0"/>
              <a:t>Hadoop</a:t>
            </a:r>
            <a:r>
              <a:rPr lang="zh-CN" altLang="en-US" dirty="0" smtClean="0"/>
              <a:t>通用资源管理系统，可以支持</a:t>
            </a:r>
            <a:r>
              <a:rPr lang="en-US" altLang="zh-CN" dirty="0" err="1" smtClean="0"/>
              <a:t>MapReduce</a:t>
            </a:r>
            <a:r>
              <a:rPr lang="zh-CN" altLang="en-US" dirty="0" smtClean="0"/>
              <a:t>、</a:t>
            </a:r>
            <a:r>
              <a:rPr lang="en-US" altLang="zh-CN" dirty="0" smtClean="0"/>
              <a:t>Spark</a:t>
            </a:r>
            <a:r>
              <a:rPr lang="zh-CN" altLang="en-US" dirty="0" smtClean="0"/>
              <a:t>等计算框架</a:t>
            </a:r>
          </a:p>
          <a:p>
            <a:endParaRPr lang="zh-CN" altLang="en-US" dirty="0" smtClean="0"/>
          </a:p>
          <a:p>
            <a:r>
              <a:rPr lang="en-US" altLang="zh-CN" dirty="0" err="1" smtClean="0"/>
              <a:t>MapReduce</a:t>
            </a:r>
            <a:r>
              <a:rPr lang="zh-CN" altLang="en-US" dirty="0" smtClean="0"/>
              <a:t>：分布式数据处理框架，提供能够快速批量处理海量数据的能力 </a:t>
            </a:r>
          </a:p>
          <a:p>
            <a:r>
              <a:rPr lang="en-US" altLang="zh-CN" dirty="0" smtClean="0"/>
              <a:t>Spark</a:t>
            </a:r>
            <a:r>
              <a:rPr lang="zh-CN" altLang="en-US" dirty="0" smtClean="0"/>
              <a:t>：是一种整合了内存计算的可扩展的数据分析平台 </a:t>
            </a:r>
          </a:p>
          <a:p>
            <a:endParaRPr lang="zh-CN" altLang="en-US" dirty="0" smtClean="0"/>
          </a:p>
          <a:p>
            <a:r>
              <a:rPr lang="en-US" altLang="zh-CN" dirty="0" smtClean="0"/>
              <a:t>Python</a:t>
            </a:r>
            <a:r>
              <a:rPr lang="zh-CN" altLang="en-US" dirty="0" smtClean="0"/>
              <a:t>：是一种面向对象、解释型高效语言，可快速生成程序的原型，可与其他语言良好融合，适合</a:t>
            </a:r>
            <a:r>
              <a:rPr lang="en-US" altLang="zh-CN" dirty="0" smtClean="0"/>
              <a:t>Web</a:t>
            </a:r>
            <a:r>
              <a:rPr lang="zh-CN" altLang="en-US" dirty="0" smtClean="0"/>
              <a:t>、大数据等编程场景</a:t>
            </a:r>
          </a:p>
          <a:p>
            <a:endParaRPr lang="zh-CN" altLang="en-US" dirty="0" smtClean="0"/>
          </a:p>
          <a:p>
            <a:r>
              <a:rPr lang="en-US" altLang="zh-CN" dirty="0" smtClean="0"/>
              <a:t>D3</a:t>
            </a:r>
            <a:r>
              <a:rPr lang="zh-CN" altLang="en-US" dirty="0" smtClean="0"/>
              <a:t>：的全称是（</a:t>
            </a:r>
            <a:r>
              <a:rPr lang="en-US" altLang="zh-CN" dirty="0" smtClean="0"/>
              <a:t>Data-Driven Documents</a:t>
            </a:r>
            <a:r>
              <a:rPr lang="zh-CN" altLang="en-US" dirty="0" smtClean="0"/>
              <a:t>），其实是一个 </a:t>
            </a:r>
            <a:r>
              <a:rPr lang="en-US" altLang="zh-CN" dirty="0" smtClean="0"/>
              <a:t>JavaScript </a:t>
            </a:r>
            <a:r>
              <a:rPr lang="zh-CN" altLang="en-US" dirty="0" smtClean="0"/>
              <a:t>的函数库，使用它主要是用来做数据可视化的</a:t>
            </a:r>
          </a:p>
          <a:p>
            <a:r>
              <a:rPr lang="en-US" altLang="zh-CN" dirty="0" smtClean="0"/>
              <a:t>Tableau</a:t>
            </a:r>
            <a:r>
              <a:rPr lang="zh-CN" altLang="en-US" dirty="0" smtClean="0"/>
              <a:t>：用于数据可视化的商业智能工具软件，不强迫用户编写自定义代码 </a:t>
            </a:r>
          </a:p>
          <a:p>
            <a:r>
              <a:rPr lang="en-US" altLang="zh-CN" dirty="0" err="1" smtClean="0"/>
              <a:t>ECharts</a:t>
            </a:r>
            <a:r>
              <a:rPr lang="zh-CN" altLang="en-US" dirty="0" smtClean="0"/>
              <a:t>：是由百度商业前端数据可视化团队研发的图表库，用于数据可视化</a:t>
            </a:r>
            <a:endParaRPr lang="zh-CN" altLang="en-US" dirty="0"/>
          </a:p>
        </p:txBody>
      </p:sp>
      <p:sp>
        <p:nvSpPr>
          <p:cNvPr id="4" name="灯片编号占位符 3"/>
          <p:cNvSpPr>
            <a:spLocks noGrp="1"/>
          </p:cNvSpPr>
          <p:nvPr>
            <p:ph type="sldNum" sz="quarter" idx="10"/>
          </p:nvPr>
        </p:nvSpPr>
        <p:spPr/>
        <p:txBody>
          <a:bodyPr/>
          <a:lstStyle/>
          <a:p>
            <a:pPr>
              <a:defRPr/>
            </a:pPr>
            <a:fld id="{865E2C22-7006-4568-86C6-4CFB14F4CAA7}" type="slidenum">
              <a:rPr lang="en-US" altLang="zh-CN" smtClean="0">
                <a:solidFill>
                  <a:prstClr val="white"/>
                </a:solidFill>
                <a:effectDag name="">
                  <a:cont type="tree" name="">
                    <a:effect ref="fillLine"/>
                    <a:outerShdw dist="38100" dir="13500000" algn="br">
                      <a:prstClr val="white">
                        <a:lumMod val="200000"/>
                        <a:satMod val="200000"/>
                      </a:prstClr>
                    </a:outerShdw>
                  </a:cont>
                  <a:cont type="tree" name="">
                    <a:effect ref="fillLine"/>
                    <a:outerShdw dist="38100" dir="2700000" algn="tl">
                      <a:prstClr val="white">
                        <a:lumMod val="60000"/>
                        <a:satMod val="60000"/>
                      </a:prstClr>
                    </a:outerShdw>
                  </a:cont>
                  <a:effect ref="fillLine"/>
                </a:effectDag>
              </a:rPr>
              <a:pPr>
                <a:defRPr/>
              </a:pPr>
              <a:t>11</a:t>
            </a:fld>
            <a:endParaRPr lang="en-US" altLang="zh-CN">
              <a:solidFill>
                <a:prstClr val="white"/>
              </a:solidFill>
              <a:effectDag name="">
                <a:cont type="tree" name="">
                  <a:effect ref="fillLine"/>
                  <a:outerShdw dist="38100" dir="13500000" algn="br">
                    <a:prstClr val="white">
                      <a:lumMod val="200000"/>
                      <a:satMod val="200000"/>
                    </a:prstClr>
                  </a:outerShdw>
                </a:cont>
                <a:cont type="tree" name="">
                  <a:effect ref="fillLine"/>
                  <a:outerShdw dist="38100" dir="2700000" algn="tl">
                    <a:prstClr val="white">
                      <a:lumMod val="60000"/>
                      <a:satMod val="60000"/>
                    </a:prstClr>
                  </a:outerShdw>
                </a:cont>
                <a:effect ref="fillLine"/>
              </a:effectDag>
            </a:endParaRPr>
          </a:p>
        </p:txBody>
      </p:sp>
    </p:spTree>
    <p:extLst>
      <p:ext uri="{BB962C8B-B14F-4D97-AF65-F5344CB8AC3E}">
        <p14:creationId xmlns:p14="http://schemas.microsoft.com/office/powerpoint/2010/main" val="25918759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幻灯片图像占位符 1"/>
          <p:cNvSpPr>
            <a:spLocks noGrp="1" noRot="1" noChangeAspect="1" noTextEdit="1"/>
          </p:cNvSpPr>
          <p:nvPr>
            <p:ph type="sldImg"/>
          </p:nvPr>
        </p:nvSpPr>
        <p:spPr bwMode="auto">
          <a:xfrm>
            <a:off x="1141413" y="685800"/>
            <a:ext cx="4573587"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715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zh-CN" dirty="0" smtClean="0"/>
              <a:t>1970</a:t>
            </a:r>
            <a:r>
              <a:rPr lang="zh-CN" altLang="en-US" dirty="0" smtClean="0"/>
              <a:t>年，</a:t>
            </a:r>
            <a:r>
              <a:rPr lang="en-US" altLang="zh-CN" dirty="0" smtClean="0"/>
              <a:t>IBM</a:t>
            </a:r>
            <a:r>
              <a:rPr lang="zh-CN" altLang="en-US" dirty="0" smtClean="0"/>
              <a:t>的研究员，有“关系数据库之父”之称的埃德加</a:t>
            </a:r>
            <a:r>
              <a:rPr lang="en-US" altLang="zh-CN" dirty="0" smtClean="0"/>
              <a:t>·</a:t>
            </a:r>
            <a:r>
              <a:rPr lang="zh-CN" altLang="en-US" dirty="0" smtClean="0"/>
              <a:t>弗兰克</a:t>
            </a:r>
            <a:r>
              <a:rPr lang="en-US" altLang="zh-CN" dirty="0" smtClean="0"/>
              <a:t>·</a:t>
            </a:r>
            <a:r>
              <a:rPr lang="zh-CN" altLang="en-US" dirty="0" smtClean="0"/>
              <a:t>科德（</a:t>
            </a:r>
            <a:r>
              <a:rPr lang="en-US" altLang="zh-CN" dirty="0" smtClean="0"/>
              <a:t>Edgar Frank </a:t>
            </a:r>
            <a:r>
              <a:rPr lang="en-US" altLang="zh-CN" dirty="0" err="1" smtClean="0"/>
              <a:t>Codd</a:t>
            </a:r>
            <a:r>
              <a:rPr lang="zh-CN" altLang="en-US" dirty="0" smtClean="0"/>
              <a:t>或</a:t>
            </a:r>
            <a:r>
              <a:rPr lang="en-US" altLang="zh-CN" dirty="0" smtClean="0"/>
              <a:t>E. F. </a:t>
            </a:r>
            <a:r>
              <a:rPr lang="en-US" altLang="zh-CN" dirty="0" err="1" smtClean="0"/>
              <a:t>Codd</a:t>
            </a:r>
            <a:r>
              <a:rPr lang="zh-CN" altLang="en-US" dirty="0" smtClean="0"/>
              <a:t>）博士在刊物</a:t>
            </a:r>
            <a:r>
              <a:rPr lang="en-US" altLang="zh-CN" dirty="0" smtClean="0"/>
              <a:t>《Communication of the ACM》</a:t>
            </a:r>
            <a:r>
              <a:rPr lang="zh-CN" altLang="en-US" dirty="0" smtClean="0"/>
              <a:t>上发表了题为“</a:t>
            </a:r>
            <a:r>
              <a:rPr lang="en-US" altLang="zh-CN" dirty="0" smtClean="0"/>
              <a:t>A Relational Model of Data for Large Shared Data banks</a:t>
            </a:r>
            <a:r>
              <a:rPr lang="zh-CN" altLang="en-US" dirty="0" smtClean="0"/>
              <a:t>（大型共享数据库的关系模型）”的论文，文中首次提出了数据库的关系模型的概念，奠定了关系模型的理论基础。</a:t>
            </a:r>
            <a:r>
              <a:rPr lang="en-US" altLang="zh-CN" dirty="0" smtClean="0"/>
              <a:t>20</a:t>
            </a:r>
            <a:r>
              <a:rPr lang="zh-CN" altLang="en-US" dirty="0" smtClean="0"/>
              <a:t>世纪</a:t>
            </a:r>
            <a:r>
              <a:rPr lang="en-US" altLang="zh-CN" dirty="0" smtClean="0"/>
              <a:t>70</a:t>
            </a:r>
            <a:r>
              <a:rPr lang="zh-CN" altLang="en-US" dirty="0" smtClean="0"/>
              <a:t>年代末，关系方法的理论研究和软件系统的研制均取得了很大成果，</a:t>
            </a:r>
            <a:r>
              <a:rPr lang="en-US" altLang="zh-CN" dirty="0" smtClean="0"/>
              <a:t>IBM</a:t>
            </a:r>
            <a:r>
              <a:rPr lang="zh-CN" altLang="en-US" dirty="0" smtClean="0"/>
              <a:t>公司的</a:t>
            </a:r>
            <a:r>
              <a:rPr lang="en-US" altLang="zh-CN" dirty="0" smtClean="0"/>
              <a:t>San Jose</a:t>
            </a:r>
            <a:r>
              <a:rPr lang="zh-CN" altLang="en-US" dirty="0" smtClean="0"/>
              <a:t>实验室在</a:t>
            </a:r>
            <a:r>
              <a:rPr lang="en-US" altLang="zh-CN" dirty="0" smtClean="0"/>
              <a:t>IBM370</a:t>
            </a:r>
            <a:r>
              <a:rPr lang="zh-CN" altLang="en-US" dirty="0" smtClean="0"/>
              <a:t>系列机上研制的关系数据库实验系统</a:t>
            </a:r>
            <a:r>
              <a:rPr lang="en-US" altLang="zh-CN" dirty="0" smtClean="0"/>
              <a:t>System R</a:t>
            </a:r>
            <a:r>
              <a:rPr lang="zh-CN" altLang="en-US" dirty="0" smtClean="0"/>
              <a:t>历时</a:t>
            </a:r>
            <a:r>
              <a:rPr lang="en-US" altLang="zh-CN" dirty="0" smtClean="0"/>
              <a:t>6</a:t>
            </a:r>
            <a:r>
              <a:rPr lang="zh-CN" altLang="en-US" dirty="0" smtClean="0"/>
              <a:t>年获得成功。</a:t>
            </a:r>
            <a:r>
              <a:rPr lang="en-US" altLang="zh-CN" dirty="0" smtClean="0"/>
              <a:t>1981</a:t>
            </a:r>
            <a:r>
              <a:rPr lang="zh-CN" altLang="en-US" dirty="0" smtClean="0"/>
              <a:t>年</a:t>
            </a:r>
            <a:r>
              <a:rPr lang="en-US" altLang="zh-CN" dirty="0" smtClean="0"/>
              <a:t>IBM</a:t>
            </a:r>
            <a:r>
              <a:rPr lang="zh-CN" altLang="en-US" dirty="0" smtClean="0"/>
              <a:t>公司又宣布了具有</a:t>
            </a:r>
            <a:r>
              <a:rPr lang="en-US" altLang="zh-CN" dirty="0" smtClean="0"/>
              <a:t>System R</a:t>
            </a:r>
            <a:r>
              <a:rPr lang="zh-CN" altLang="en-US" dirty="0" smtClean="0"/>
              <a:t>全部特征的新的数据库产品</a:t>
            </a:r>
            <a:r>
              <a:rPr lang="en-US" altLang="zh-CN" dirty="0" smtClean="0"/>
              <a:t>SQL/DS</a:t>
            </a:r>
            <a:r>
              <a:rPr lang="zh-CN" altLang="en-US" dirty="0" smtClean="0"/>
              <a:t>问世。由于关系模型简单明了、具有坚实的数学理论基础，所以一经推出就受到了学术界和产业界的高度重视和广泛响应，并很快成为数据库市场的主流。</a:t>
            </a:r>
            <a:r>
              <a:rPr lang="en-US" altLang="zh-CN" dirty="0" smtClean="0"/>
              <a:t>20</a:t>
            </a:r>
            <a:r>
              <a:rPr lang="zh-CN" altLang="en-US" dirty="0" smtClean="0"/>
              <a:t>世纪</a:t>
            </a:r>
            <a:r>
              <a:rPr lang="en-US" altLang="zh-CN" dirty="0" smtClean="0"/>
              <a:t>80</a:t>
            </a:r>
            <a:r>
              <a:rPr lang="zh-CN" altLang="en-US" dirty="0" smtClean="0"/>
              <a:t>年代以来，计算机厂商推出的数据库管理系统几乎都支持关系模型，数据库领域当前的研究工作大都以关系模型为基础。</a:t>
            </a:r>
          </a:p>
          <a:p>
            <a:r>
              <a:rPr lang="zh-CN" altLang="en-US" dirty="0" smtClean="0"/>
              <a:t>埃德加</a:t>
            </a:r>
            <a:r>
              <a:rPr lang="en-US" altLang="zh-CN" dirty="0" smtClean="0"/>
              <a:t>·</a:t>
            </a:r>
            <a:r>
              <a:rPr lang="zh-CN" altLang="en-US" dirty="0" smtClean="0"/>
              <a:t>弗兰克</a:t>
            </a:r>
            <a:r>
              <a:rPr lang="en-US" altLang="zh-CN" dirty="0" smtClean="0"/>
              <a:t>·</a:t>
            </a:r>
            <a:r>
              <a:rPr lang="zh-CN" altLang="en-US" dirty="0" smtClean="0"/>
              <a:t>科德（</a:t>
            </a:r>
            <a:r>
              <a:rPr lang="en-US" altLang="zh-CN" dirty="0" smtClean="0"/>
              <a:t>1923</a:t>
            </a:r>
            <a:r>
              <a:rPr lang="zh-CN" altLang="en-US" dirty="0" smtClean="0"/>
              <a:t>年</a:t>
            </a:r>
            <a:r>
              <a:rPr lang="en-US" altLang="zh-CN" dirty="0" smtClean="0"/>
              <a:t>8</a:t>
            </a:r>
            <a:r>
              <a:rPr lang="zh-CN" altLang="en-US" dirty="0" smtClean="0"/>
              <a:t>月</a:t>
            </a:r>
            <a:r>
              <a:rPr lang="en-US" altLang="zh-CN" dirty="0" smtClean="0"/>
              <a:t>23</a:t>
            </a:r>
            <a:r>
              <a:rPr lang="zh-CN" altLang="en-US" dirty="0" smtClean="0"/>
              <a:t>日－</a:t>
            </a:r>
            <a:r>
              <a:rPr lang="en-US" altLang="zh-CN" dirty="0" smtClean="0"/>
              <a:t>2003</a:t>
            </a:r>
            <a:r>
              <a:rPr lang="zh-CN" altLang="en-US" dirty="0" smtClean="0"/>
              <a:t>年</a:t>
            </a:r>
            <a:r>
              <a:rPr lang="en-US" altLang="zh-CN" dirty="0" smtClean="0"/>
              <a:t>4</a:t>
            </a:r>
            <a:r>
              <a:rPr lang="zh-CN" altLang="en-US" dirty="0" smtClean="0"/>
              <a:t>月</a:t>
            </a:r>
            <a:r>
              <a:rPr lang="en-US" altLang="zh-CN" dirty="0" smtClean="0"/>
              <a:t>18</a:t>
            </a:r>
            <a:r>
              <a:rPr lang="zh-CN" altLang="en-US" dirty="0" smtClean="0"/>
              <a:t>日）生于英格兰多塞特郡的波特兰。在牛津的埃克塞特学院研习数学与化学后</a:t>
            </a:r>
            <a:r>
              <a:rPr lang="en-US" altLang="zh-CN" dirty="0" smtClean="0"/>
              <a:t>, </a:t>
            </a:r>
            <a:r>
              <a:rPr lang="zh-CN" altLang="en-US" dirty="0" smtClean="0"/>
              <a:t>他作为一名英国皇家空军的飞行员参加了第二次世界大战。</a:t>
            </a:r>
            <a:r>
              <a:rPr lang="en-US" altLang="zh-CN" dirty="0" smtClean="0"/>
              <a:t>1948</a:t>
            </a:r>
            <a:r>
              <a:rPr lang="zh-CN" altLang="en-US" dirty="0" smtClean="0"/>
              <a:t>年，他来到纽约，加入了</a:t>
            </a:r>
            <a:r>
              <a:rPr lang="en-US" altLang="zh-CN" dirty="0" smtClean="0"/>
              <a:t>IBM</a:t>
            </a:r>
            <a:r>
              <a:rPr lang="zh-CN" altLang="en-US" dirty="0" smtClean="0"/>
              <a:t>公司，成为一名数学程序员。</a:t>
            </a:r>
            <a:r>
              <a:rPr lang="en-US" altLang="zh-CN" dirty="0" smtClean="0"/>
              <a:t>1953</a:t>
            </a:r>
            <a:r>
              <a:rPr lang="zh-CN" altLang="en-US" dirty="0" smtClean="0"/>
              <a:t>年，出于对参议员约瑟夫</a:t>
            </a:r>
            <a:r>
              <a:rPr lang="en-US" altLang="zh-CN" dirty="0" smtClean="0"/>
              <a:t>·</a:t>
            </a:r>
            <a:r>
              <a:rPr lang="zh-CN" altLang="en-US" dirty="0" smtClean="0"/>
              <a:t>麦卡锡的不满</a:t>
            </a:r>
            <a:r>
              <a:rPr lang="en-US" altLang="zh-CN" dirty="0" smtClean="0"/>
              <a:t>, </a:t>
            </a:r>
            <a:r>
              <a:rPr lang="zh-CN" altLang="en-US" dirty="0" smtClean="0"/>
              <a:t>他迁往加拿大渥太华居住了十年。之后他回到密歇根大学并取得了计算机科学博士学位。两年后，科德去往</a:t>
            </a:r>
            <a:r>
              <a:rPr lang="en-US" altLang="zh-CN" dirty="0" smtClean="0"/>
              <a:t>IBM</a:t>
            </a:r>
            <a:r>
              <a:rPr lang="zh-CN" altLang="en-US" dirty="0" smtClean="0"/>
              <a:t>公司位于圣何塞的阿尔马登研究中心工作。</a:t>
            </a:r>
          </a:p>
          <a:p>
            <a:r>
              <a:rPr lang="en-US" altLang="zh-CN" dirty="0" smtClean="0"/>
              <a:t>1981</a:t>
            </a:r>
            <a:r>
              <a:rPr lang="zh-CN" altLang="en-US" dirty="0" smtClean="0"/>
              <a:t>年，科德因在关系型数据库方面的贡献获得了图灵奖。</a:t>
            </a:r>
          </a:p>
          <a:p>
            <a:r>
              <a:rPr lang="en-US" altLang="zh-CN" dirty="0" smtClean="0"/>
              <a:t>4</a:t>
            </a:r>
            <a:r>
              <a:rPr lang="zh-CN" altLang="en-US" dirty="0" smtClean="0"/>
              <a:t>月</a:t>
            </a:r>
            <a:r>
              <a:rPr lang="en-US" altLang="zh-CN" dirty="0" smtClean="0"/>
              <a:t>18</a:t>
            </a:r>
            <a:r>
              <a:rPr lang="zh-CN" altLang="en-US" dirty="0" smtClean="0"/>
              <a:t>日，科德因心脏病在佛罗里达威廉姆斯岛的家中去世，享年</a:t>
            </a:r>
            <a:r>
              <a:rPr lang="en-US" altLang="zh-CN" dirty="0" smtClean="0"/>
              <a:t>79</a:t>
            </a:r>
            <a:r>
              <a:rPr lang="zh-CN" altLang="en-US" dirty="0" smtClean="0"/>
              <a:t>岁。</a:t>
            </a:r>
          </a:p>
        </p:txBody>
      </p:sp>
      <p:sp>
        <p:nvSpPr>
          <p:cNvPr id="17715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9A471A7D-5737-4A50-A016-1DA96068E3D7}" type="slidenum">
              <a:rPr lang="zh-CN" altLang="en-US" smtClean="0"/>
              <a:pPr eaLnBrk="1" hangingPunct="1"/>
              <a:t>16</a:t>
            </a:fld>
            <a:endParaRPr lang="zh-CN" altLang="en-US" smtClean="0"/>
          </a:p>
        </p:txBody>
      </p:sp>
    </p:spTree>
    <p:extLst>
      <p:ext uri="{BB962C8B-B14F-4D97-AF65-F5344CB8AC3E}">
        <p14:creationId xmlns:p14="http://schemas.microsoft.com/office/powerpoint/2010/main" val="40887472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幻灯片图像占位符 1"/>
          <p:cNvSpPr>
            <a:spLocks noGrp="1" noRot="1" noChangeAspect="1" noTextEdit="1"/>
          </p:cNvSpPr>
          <p:nvPr>
            <p:ph type="sldImg"/>
          </p:nvPr>
        </p:nvSpPr>
        <p:spPr>
          <a:xfrm>
            <a:off x="1141413" y="685800"/>
            <a:ext cx="4573587" cy="3429000"/>
          </a:xfrm>
          <a:ln w="12700">
            <a:solidFill>
              <a:srgbClr val="000000"/>
            </a:solidFill>
            <a:miter lim="800000"/>
            <a:headEnd/>
            <a:tailEnd/>
          </a:ln>
        </p:spPr>
      </p:sp>
      <p:sp>
        <p:nvSpPr>
          <p:cNvPr id="17411" name="备注占位符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endParaRPr lang="zh-CN" altLang="en-US" smtClean="0">
              <a:latin typeface="华文行楷" panose="02010800040101010101" pitchFamily="2" charset="-122"/>
              <a:ea typeface="华文行楷" panose="02010800040101010101" pitchFamily="2" charset="-122"/>
            </a:endParaRPr>
          </a:p>
        </p:txBody>
      </p:sp>
      <p:sp>
        <p:nvSpPr>
          <p:cNvPr id="17412"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buFontTx/>
              <a:buNone/>
            </a:pPr>
            <a:fld id="{E1FDBA2E-D1DA-4486-B614-0F1127FF1DF1}" type="slidenum">
              <a:rPr lang="zh-CN" altLang="en-US">
                <a:solidFill>
                  <a:srgbClr val="000000"/>
                </a:solidFill>
                <a:latin typeface="Lucida Sans Unicode" panose="020B0602030504020204" pitchFamily="34" charset="0"/>
              </a:rPr>
              <a:pPr>
                <a:spcBef>
                  <a:spcPct val="0"/>
                </a:spcBef>
                <a:buFontTx/>
                <a:buNone/>
              </a:pPr>
              <a:t>31</a:t>
            </a:fld>
            <a:endParaRPr lang="zh-CN" altLang="en-US">
              <a:solidFill>
                <a:srgbClr val="000000"/>
              </a:solidFill>
              <a:latin typeface="Lucida Sans Unicode" panose="020B0602030504020204" pitchFamily="34" charset="0"/>
            </a:endParaRPr>
          </a:p>
        </p:txBody>
      </p:sp>
    </p:spTree>
    <p:extLst>
      <p:ext uri="{BB962C8B-B14F-4D97-AF65-F5344CB8AC3E}">
        <p14:creationId xmlns:p14="http://schemas.microsoft.com/office/powerpoint/2010/main" val="22798466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幻灯片图像占位符 1"/>
          <p:cNvSpPr>
            <a:spLocks noGrp="1" noRot="1" noChangeAspect="1" noTextEdit="1"/>
          </p:cNvSpPr>
          <p:nvPr>
            <p:ph type="sldImg"/>
          </p:nvPr>
        </p:nvSpPr>
        <p:spPr>
          <a:xfrm>
            <a:off x="1141413" y="685800"/>
            <a:ext cx="4573587" cy="3429000"/>
          </a:xfrm>
          <a:ln w="12700">
            <a:solidFill>
              <a:srgbClr val="000000"/>
            </a:solidFill>
            <a:miter lim="800000"/>
            <a:headEnd/>
            <a:tailEnd/>
          </a:ln>
        </p:spPr>
      </p:sp>
      <p:sp>
        <p:nvSpPr>
          <p:cNvPr id="19459" name="备注占位符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t"/>
          <a:lstStyle/>
          <a:p>
            <a:endParaRPr lang="zh-CN" altLang="en-US" smtClean="0">
              <a:latin typeface="华文行楷" panose="02010800040101010101" pitchFamily="2" charset="-122"/>
              <a:ea typeface="华文行楷" panose="02010800040101010101" pitchFamily="2" charset="-122"/>
            </a:endParaRPr>
          </a:p>
        </p:txBody>
      </p:sp>
      <p:sp>
        <p:nvSpPr>
          <p:cNvPr id="19460"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buFontTx/>
              <a:buNone/>
            </a:pPr>
            <a:fld id="{36CA2043-D064-4312-968A-30D31B90EA4F}" type="slidenum">
              <a:rPr lang="zh-CN" altLang="en-US">
                <a:solidFill>
                  <a:srgbClr val="000000"/>
                </a:solidFill>
                <a:latin typeface="Lucida Sans Unicode" panose="020B0602030504020204" pitchFamily="34" charset="0"/>
              </a:rPr>
              <a:pPr>
                <a:spcBef>
                  <a:spcPct val="0"/>
                </a:spcBef>
                <a:buFontTx/>
                <a:buNone/>
              </a:pPr>
              <a:t>32</a:t>
            </a:fld>
            <a:endParaRPr lang="zh-CN" altLang="en-US">
              <a:solidFill>
                <a:srgbClr val="000000"/>
              </a:solidFill>
              <a:latin typeface="Lucida Sans Unicode" panose="020B0602030504020204" pitchFamily="34" charset="0"/>
            </a:endParaRPr>
          </a:p>
        </p:txBody>
      </p:sp>
    </p:spTree>
    <p:extLst>
      <p:ext uri="{BB962C8B-B14F-4D97-AF65-F5344CB8AC3E}">
        <p14:creationId xmlns:p14="http://schemas.microsoft.com/office/powerpoint/2010/main" val="41810722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1413" y="685800"/>
            <a:ext cx="4573587"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B57BFFEE-F989-4261-AF5A-F66C79E998BB}" type="slidenum">
              <a:rPr lang="en-US" smtClean="0">
                <a:solidFill>
                  <a:prstClr val="black"/>
                </a:solidFill>
              </a:rPr>
              <a:pPr>
                <a:defRPr/>
              </a:pPr>
              <a:t>43</a:t>
            </a:fld>
            <a:endParaRPr lang="en-US">
              <a:solidFill>
                <a:prstClr val="black"/>
              </a:solidFill>
            </a:endParaRPr>
          </a:p>
        </p:txBody>
      </p:sp>
    </p:spTree>
    <p:extLst>
      <p:ext uri="{BB962C8B-B14F-4D97-AF65-F5344CB8AC3E}">
        <p14:creationId xmlns:p14="http://schemas.microsoft.com/office/powerpoint/2010/main" val="31074430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幻灯片图像占位符 1"/>
          <p:cNvSpPr>
            <a:spLocks noGrp="1" noRot="1" noChangeAspect="1" noTextEdit="1"/>
          </p:cNvSpPr>
          <p:nvPr>
            <p:ph type="sldImg"/>
          </p:nvPr>
        </p:nvSpPr>
        <p:spPr>
          <a:xfrm>
            <a:off x="1141413" y="685800"/>
            <a:ext cx="4573587" cy="3429000"/>
          </a:xfrm>
        </p:spPr>
      </p:sp>
      <p:sp>
        <p:nvSpPr>
          <p:cNvPr id="30723" name="备注占位符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smtClean="0"/>
          </a:p>
        </p:txBody>
      </p:sp>
      <p:sp>
        <p:nvSpPr>
          <p:cNvPr id="30724"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buFontTx/>
              <a:buNone/>
            </a:pPr>
            <a:fld id="{A7141816-5959-4938-9F24-64C8CB361A97}" type="slidenum">
              <a:rPr lang="zh-CN" altLang="en-US">
                <a:solidFill>
                  <a:srgbClr val="000000"/>
                </a:solidFill>
                <a:latin typeface="Lucida Sans Unicode" panose="020B0602030504020204" pitchFamily="34" charset="0"/>
              </a:rPr>
              <a:pPr>
                <a:spcBef>
                  <a:spcPct val="0"/>
                </a:spcBef>
                <a:buFontTx/>
                <a:buNone/>
              </a:pPr>
              <a:t>58</a:t>
            </a:fld>
            <a:endParaRPr lang="zh-CN" altLang="en-US">
              <a:solidFill>
                <a:srgbClr val="000000"/>
              </a:solidFill>
              <a:latin typeface="Lucida Sans Unicode" panose="020B0602030504020204" pitchFamily="34" charset="0"/>
            </a:endParaRPr>
          </a:p>
        </p:txBody>
      </p:sp>
    </p:spTree>
    <p:extLst>
      <p:ext uri="{BB962C8B-B14F-4D97-AF65-F5344CB8AC3E}">
        <p14:creationId xmlns:p14="http://schemas.microsoft.com/office/powerpoint/2010/main" val="16466466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幻灯片图像占位符 1"/>
          <p:cNvSpPr>
            <a:spLocks noGrp="1" noRot="1" noChangeAspect="1" noTextEdit="1"/>
          </p:cNvSpPr>
          <p:nvPr>
            <p:ph type="sldImg"/>
          </p:nvPr>
        </p:nvSpPr>
        <p:spPr>
          <a:xfrm>
            <a:off x="1143000" y="685800"/>
            <a:ext cx="4573588" cy="3429000"/>
          </a:xfrm>
        </p:spPr>
      </p:sp>
      <p:sp>
        <p:nvSpPr>
          <p:cNvPr id="48131" name="备注占位符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p>
            <a:pPr>
              <a:spcBef>
                <a:spcPct val="0"/>
              </a:spcBef>
            </a:pPr>
            <a:r>
              <a:rPr lang="zh-CN" altLang="en-US" smtClean="0">
                <a:solidFill>
                  <a:srgbClr val="FF0000"/>
                </a:solidFill>
                <a:latin typeface="宋体" panose="02010600030101010101" pitchFamily="2" charset="-122"/>
                <a:ea typeface="文鼎CS中等线"/>
                <a:cs typeface="文鼎CS中等线"/>
              </a:rPr>
              <a:t>云计算、移动互联网、物联网是当今主要技术发展趋势，大家熟知的社交网络、电子商务、智慧城市等是这些技术催生的新的应用模式，两者的交互、融合共同勾勒出云计算时代的壮美蓝图</a:t>
            </a:r>
          </a:p>
        </p:txBody>
      </p:sp>
      <p:sp>
        <p:nvSpPr>
          <p:cNvPr id="48132" name="灯片编号占位符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lgn="r" eaLnBrk="1" hangingPunct="1">
              <a:spcBef>
                <a:spcPct val="0"/>
              </a:spcBef>
            </a:pPr>
            <a:fld id="{CA87450F-1FD3-4475-BE9D-E61BD8561990}" type="slidenum">
              <a:rPr lang="zh-CN" altLang="en-US"/>
              <a:pPr algn="r" eaLnBrk="1" hangingPunct="1">
                <a:spcBef>
                  <a:spcPct val="0"/>
                </a:spcBef>
              </a:pPr>
              <a:t>61</a:t>
            </a:fld>
            <a:endParaRPr lang="en-US" altLang="zh-CN"/>
          </a:p>
        </p:txBody>
      </p:sp>
    </p:spTree>
    <p:extLst>
      <p:ext uri="{BB962C8B-B14F-4D97-AF65-F5344CB8AC3E}">
        <p14:creationId xmlns:p14="http://schemas.microsoft.com/office/powerpoint/2010/main" val="4406256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椭圆 20"/>
          <p:cNvSpPr>
            <a:spLocks noChangeArrowheads="1"/>
          </p:cNvSpPr>
          <p:nvPr userDrawn="1"/>
        </p:nvSpPr>
        <p:spPr bwMode="auto">
          <a:xfrm>
            <a:off x="7753350" y="4763"/>
            <a:ext cx="720725" cy="698500"/>
          </a:xfrm>
          <a:prstGeom prst="ellipse">
            <a:avLst/>
          </a:prstGeom>
          <a:solidFill>
            <a:schemeClr val="bg1"/>
          </a:solidFill>
          <a:ln>
            <a:noFill/>
          </a:ln>
          <a:extLst/>
        </p:spPr>
        <p:txBody>
          <a:bodyPr anchor="ctr"/>
          <a:lstStyle>
            <a:lvl1pPr eaLnBrk="0" hangingPunct="0">
              <a:defRPr>
                <a:solidFill>
                  <a:schemeClr val="tx1"/>
                </a:solidFill>
                <a:latin typeface="Lucida Sans Unicode" pitchFamily="34" charset="0"/>
                <a:ea typeface="宋体" pitchFamily="2" charset="-122"/>
              </a:defRPr>
            </a:lvl1pPr>
            <a:lvl2pPr marL="742950" indent="-285750" eaLnBrk="0" hangingPunct="0">
              <a:defRPr>
                <a:solidFill>
                  <a:schemeClr val="tx1"/>
                </a:solidFill>
                <a:latin typeface="Lucida Sans Unicode" pitchFamily="34" charset="0"/>
                <a:ea typeface="宋体" pitchFamily="2" charset="-122"/>
              </a:defRPr>
            </a:lvl2pPr>
            <a:lvl3pPr marL="1143000" indent="-228600" eaLnBrk="0" hangingPunct="0">
              <a:defRPr>
                <a:solidFill>
                  <a:schemeClr val="tx1"/>
                </a:solidFill>
                <a:latin typeface="Lucida Sans Unicode" pitchFamily="34" charset="0"/>
                <a:ea typeface="宋体" pitchFamily="2" charset="-122"/>
              </a:defRPr>
            </a:lvl3pPr>
            <a:lvl4pPr marL="1600200" indent="-228600" eaLnBrk="0" hangingPunct="0">
              <a:defRPr>
                <a:solidFill>
                  <a:schemeClr val="tx1"/>
                </a:solidFill>
                <a:latin typeface="Lucida Sans Unicode" pitchFamily="34" charset="0"/>
                <a:ea typeface="宋体" pitchFamily="2" charset="-122"/>
              </a:defRPr>
            </a:lvl4pPr>
            <a:lvl5pPr marL="2057400" indent="-228600" eaLnBrk="0" hangingPunct="0">
              <a:defRPr>
                <a:solidFill>
                  <a:schemeClr val="tx1"/>
                </a:solidFill>
                <a:latin typeface="Lucida Sans Unicode"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Lucida Sans Unicode"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Lucida Sans Unicode"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Lucida Sans Unicode"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Lucida Sans Unicode" pitchFamily="34" charset="0"/>
                <a:ea typeface="宋体" pitchFamily="2" charset="-122"/>
              </a:defRPr>
            </a:lvl9pPr>
          </a:lstStyle>
          <a:p>
            <a:pPr algn="ctr" eaLnBrk="1" hangingPunct="1">
              <a:buFont typeface="Arial" pitchFamily="34" charset="0"/>
              <a:buNone/>
              <a:defRPr/>
            </a:pPr>
            <a:endParaRPr lang="zh-CN" altLang="en-US" smtClean="0">
              <a:solidFill>
                <a:srgbClr val="FFFFFF"/>
              </a:solidFill>
              <a:ea typeface="黑体" pitchFamily="49" charset="-122"/>
            </a:endParaRPr>
          </a:p>
        </p:txBody>
      </p:sp>
      <p:sp>
        <p:nvSpPr>
          <p:cNvPr id="3" name="日期占位符 3"/>
          <p:cNvSpPr>
            <a:spLocks noGrp="1" noChangeArrowheads="1"/>
          </p:cNvSpPr>
          <p:nvPr>
            <p:ph type="dt" sz="half" idx="10"/>
          </p:nvPr>
        </p:nvSpPr>
        <p:spPr>
          <a:xfrm>
            <a:off x="6727825" y="6408738"/>
            <a:ext cx="1919288" cy="365125"/>
          </a:xfrm>
          <a:ln>
            <a:miter lim="800000"/>
            <a:headEnd/>
            <a:tailEnd/>
          </a:ln>
        </p:spPr>
        <p:txBody>
          <a:bodyPr/>
          <a:lstStyle>
            <a:lvl1pPr fontAlgn="base">
              <a:spcBef>
                <a:spcPct val="0"/>
              </a:spcBef>
              <a:spcAft>
                <a:spcPct val="0"/>
              </a:spcAft>
              <a:buFont typeface="Arial" pitchFamily="34" charset="0"/>
              <a:buNone/>
              <a:defRPr kern="1200">
                <a:solidFill>
                  <a:schemeClr val="bg1"/>
                </a:solidFill>
              </a:defRPr>
            </a:lvl1pPr>
          </a:lstStyle>
          <a:p>
            <a:pPr>
              <a:defRPr/>
            </a:pPr>
            <a:fld id="{95E10A93-FBC0-4DE8-B5D2-1DDD07319F98}" type="datetimeFigureOut">
              <a:rPr lang="zh-CN" altLang="en-US"/>
              <a:pPr>
                <a:defRPr/>
              </a:pPr>
              <a:t>2019/12/2</a:t>
            </a:fld>
            <a:endParaRPr lang="zh-CN" altLang="en-US"/>
          </a:p>
        </p:txBody>
      </p:sp>
      <p:sp>
        <p:nvSpPr>
          <p:cNvPr id="4" name="页脚占位符 4"/>
          <p:cNvSpPr>
            <a:spLocks noGrp="1" noChangeArrowheads="1"/>
          </p:cNvSpPr>
          <p:nvPr>
            <p:ph type="ftr" sz="quarter" idx="11"/>
          </p:nvPr>
        </p:nvSpPr>
        <p:spPr>
          <a:xfrm>
            <a:off x="4379913" y="6408738"/>
            <a:ext cx="2351087" cy="365125"/>
          </a:xfrm>
          <a:ln>
            <a:miter lim="800000"/>
            <a:headEnd/>
            <a:tailEnd/>
          </a:ln>
        </p:spPr>
        <p:txBody>
          <a:bodyPr/>
          <a:lstStyle>
            <a:lvl1pPr fontAlgn="base">
              <a:spcBef>
                <a:spcPct val="0"/>
              </a:spcBef>
              <a:spcAft>
                <a:spcPct val="0"/>
              </a:spcAft>
              <a:buFont typeface="Arial" pitchFamily="34" charset="0"/>
              <a:buNone/>
              <a:defRPr kern="1200">
                <a:solidFill>
                  <a:schemeClr val="bg1"/>
                </a:solidFill>
              </a:defRPr>
            </a:lvl1pPr>
          </a:lstStyle>
          <a:p>
            <a:pPr>
              <a:defRPr/>
            </a:pPr>
            <a:endParaRPr lang="zh-CN" altLang="en-US"/>
          </a:p>
        </p:txBody>
      </p:sp>
      <p:sp>
        <p:nvSpPr>
          <p:cNvPr id="5" name="灯片编号占位符 5"/>
          <p:cNvSpPr>
            <a:spLocks noGrp="1" noChangeArrowheads="1"/>
          </p:cNvSpPr>
          <p:nvPr>
            <p:ph type="sldNum" sz="quarter" idx="12"/>
          </p:nvPr>
        </p:nvSpPr>
        <p:spPr>
          <a:xfrm>
            <a:off x="8647113" y="6408738"/>
            <a:ext cx="366712" cy="365125"/>
          </a:xfrm>
          <a:ln>
            <a:miter lim="800000"/>
            <a:headEnd/>
            <a:tailEnd/>
          </a:ln>
        </p:spPr>
        <p:txBody>
          <a:bodyPr/>
          <a:lstStyle>
            <a:lvl1pPr>
              <a:buFont typeface="Arial" panose="020B0604020202020204" pitchFamily="34" charset="0"/>
              <a:buNone/>
              <a:defRPr smtClean="0">
                <a:solidFill>
                  <a:schemeClr val="bg1"/>
                </a:solidFill>
              </a:defRPr>
            </a:lvl1pPr>
          </a:lstStyle>
          <a:p>
            <a:pPr>
              <a:defRPr/>
            </a:pPr>
            <a:fld id="{89C2E587-8C97-4541-A3CC-FB5AA488FA2C}" type="slidenum">
              <a:rPr lang="zh-CN" altLang="en-US"/>
              <a:pPr>
                <a:defRPr/>
              </a:pPr>
              <a:t>‹#›</a:t>
            </a:fld>
            <a:endParaRPr lang="zh-CN" altLang="en-US"/>
          </a:p>
        </p:txBody>
      </p:sp>
    </p:spTree>
    <p:extLst>
      <p:ext uri="{BB962C8B-B14F-4D97-AF65-F5344CB8AC3E}">
        <p14:creationId xmlns:p14="http://schemas.microsoft.com/office/powerpoint/2010/main" val="6564428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1042988" y="1268413"/>
            <a:ext cx="3744912" cy="51847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940300" y="1268413"/>
            <a:ext cx="3746500" cy="51847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5"/>
          <p:cNvSpPr>
            <a:spLocks noGrp="1" noChangeArrowheads="1"/>
          </p:cNvSpPr>
          <p:nvPr>
            <p:ph type="ftr" sz="quarter" idx="10"/>
          </p:nvPr>
        </p:nvSpPr>
        <p:spPr>
          <a:ln/>
        </p:spPr>
        <p:txBody>
          <a:bodyPr/>
          <a:lstStyle>
            <a:lvl1pPr>
              <a:defRPr/>
            </a:lvl1pPr>
          </a:lstStyle>
          <a:p>
            <a:pPr>
              <a:defRPr/>
            </a:pPr>
            <a:endParaRPr lang="en-US" altLang="zh-CN">
              <a:solidFill>
                <a:srgbClr val="FFFFFF"/>
              </a:solidFill>
            </a:endParaRPr>
          </a:p>
        </p:txBody>
      </p:sp>
      <p:sp>
        <p:nvSpPr>
          <p:cNvPr id="6" name="Rectangle 6"/>
          <p:cNvSpPr>
            <a:spLocks noGrp="1" noChangeArrowheads="1"/>
          </p:cNvSpPr>
          <p:nvPr>
            <p:ph type="sldNum" sz="quarter" idx="11"/>
          </p:nvPr>
        </p:nvSpPr>
        <p:spPr>
          <a:ln/>
        </p:spPr>
        <p:txBody>
          <a:bodyPr/>
          <a:lstStyle>
            <a:lvl1pPr>
              <a:defRPr/>
            </a:lvl1pPr>
          </a:lstStyle>
          <a:p>
            <a:pPr>
              <a:defRPr/>
            </a:pPr>
            <a:fld id="{41E6EE39-6098-4F93-A98E-B8B2595B5352}" type="slidenum">
              <a:rPr lang="en-US" altLang="zh-CN">
                <a:solidFill>
                  <a:srgbClr val="000000"/>
                </a:solidFill>
              </a:rPr>
              <a:pPr>
                <a:defRPr/>
              </a:pPr>
              <a:t>‹#›</a:t>
            </a:fld>
            <a:endParaRPr lang="en-US" altLang="zh-CN">
              <a:solidFill>
                <a:srgbClr val="000000"/>
              </a:solidFill>
            </a:endParaRPr>
          </a:p>
        </p:txBody>
      </p:sp>
      <p:sp>
        <p:nvSpPr>
          <p:cNvPr id="7" name="Rectangle 7"/>
          <p:cNvSpPr>
            <a:spLocks noGrp="1" noChangeArrowheads="1"/>
          </p:cNvSpPr>
          <p:nvPr>
            <p:ph type="dt" sz="half" idx="12"/>
          </p:nvPr>
        </p:nvSpPr>
        <p:spPr>
          <a:ln/>
        </p:spPr>
        <p:txBody>
          <a:bodyPr/>
          <a:lstStyle>
            <a:lvl1pPr>
              <a:defRPr/>
            </a:lvl1pPr>
          </a:lstStyle>
          <a:p>
            <a:pPr>
              <a:defRPr/>
            </a:pPr>
            <a:endParaRPr lang="en-US" altLang="zh-CN">
              <a:solidFill>
                <a:srgbClr val="000000"/>
              </a:solidFill>
            </a:endParaRPr>
          </a:p>
        </p:txBody>
      </p:sp>
    </p:spTree>
    <p:extLst>
      <p:ext uri="{BB962C8B-B14F-4D97-AF65-F5344CB8AC3E}">
        <p14:creationId xmlns:p14="http://schemas.microsoft.com/office/powerpoint/2010/main" val="2309879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5"/>
          <p:cNvSpPr>
            <a:spLocks noGrp="1" noChangeArrowheads="1"/>
          </p:cNvSpPr>
          <p:nvPr>
            <p:ph type="ftr" sz="quarter" idx="10"/>
          </p:nvPr>
        </p:nvSpPr>
        <p:spPr>
          <a:ln/>
        </p:spPr>
        <p:txBody>
          <a:bodyPr/>
          <a:lstStyle>
            <a:lvl1pPr>
              <a:defRPr/>
            </a:lvl1pPr>
          </a:lstStyle>
          <a:p>
            <a:pPr>
              <a:defRPr/>
            </a:pPr>
            <a:endParaRPr lang="en-US" altLang="zh-CN">
              <a:solidFill>
                <a:srgbClr val="FFFFFF"/>
              </a:solidFill>
            </a:endParaRPr>
          </a:p>
        </p:txBody>
      </p:sp>
      <p:sp>
        <p:nvSpPr>
          <p:cNvPr id="8" name="Rectangle 6"/>
          <p:cNvSpPr>
            <a:spLocks noGrp="1" noChangeArrowheads="1"/>
          </p:cNvSpPr>
          <p:nvPr>
            <p:ph type="sldNum" sz="quarter" idx="11"/>
          </p:nvPr>
        </p:nvSpPr>
        <p:spPr>
          <a:ln/>
        </p:spPr>
        <p:txBody>
          <a:bodyPr/>
          <a:lstStyle>
            <a:lvl1pPr>
              <a:defRPr/>
            </a:lvl1pPr>
          </a:lstStyle>
          <a:p>
            <a:pPr>
              <a:defRPr/>
            </a:pPr>
            <a:fld id="{64B4DC5E-53D7-4B41-98AF-C6EA1561586A}" type="slidenum">
              <a:rPr lang="en-US" altLang="zh-CN">
                <a:solidFill>
                  <a:srgbClr val="000000"/>
                </a:solidFill>
              </a:rPr>
              <a:pPr>
                <a:defRPr/>
              </a:pPr>
              <a:t>‹#›</a:t>
            </a:fld>
            <a:endParaRPr lang="en-US" altLang="zh-CN">
              <a:solidFill>
                <a:srgbClr val="000000"/>
              </a:solidFill>
            </a:endParaRPr>
          </a:p>
        </p:txBody>
      </p:sp>
      <p:sp>
        <p:nvSpPr>
          <p:cNvPr id="9" name="Rectangle 7"/>
          <p:cNvSpPr>
            <a:spLocks noGrp="1" noChangeArrowheads="1"/>
          </p:cNvSpPr>
          <p:nvPr>
            <p:ph type="dt" sz="half" idx="12"/>
          </p:nvPr>
        </p:nvSpPr>
        <p:spPr>
          <a:ln/>
        </p:spPr>
        <p:txBody>
          <a:bodyPr/>
          <a:lstStyle>
            <a:lvl1pPr>
              <a:defRPr/>
            </a:lvl1pPr>
          </a:lstStyle>
          <a:p>
            <a:pPr>
              <a:defRPr/>
            </a:pPr>
            <a:endParaRPr lang="en-US" altLang="zh-CN">
              <a:solidFill>
                <a:srgbClr val="000000"/>
              </a:solidFill>
            </a:endParaRPr>
          </a:p>
        </p:txBody>
      </p:sp>
    </p:spTree>
    <p:extLst>
      <p:ext uri="{BB962C8B-B14F-4D97-AF65-F5344CB8AC3E}">
        <p14:creationId xmlns:p14="http://schemas.microsoft.com/office/powerpoint/2010/main" val="390162759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5"/>
          <p:cNvSpPr>
            <a:spLocks noGrp="1" noChangeArrowheads="1"/>
          </p:cNvSpPr>
          <p:nvPr>
            <p:ph type="ftr" sz="quarter" idx="10"/>
          </p:nvPr>
        </p:nvSpPr>
        <p:spPr>
          <a:ln/>
        </p:spPr>
        <p:txBody>
          <a:bodyPr/>
          <a:lstStyle>
            <a:lvl1pPr>
              <a:defRPr/>
            </a:lvl1pPr>
          </a:lstStyle>
          <a:p>
            <a:pPr>
              <a:defRPr/>
            </a:pPr>
            <a:endParaRPr lang="en-US" altLang="zh-CN">
              <a:solidFill>
                <a:srgbClr val="FFFFFF"/>
              </a:solidFill>
            </a:endParaRPr>
          </a:p>
        </p:txBody>
      </p:sp>
      <p:sp>
        <p:nvSpPr>
          <p:cNvPr id="4" name="Rectangle 6"/>
          <p:cNvSpPr>
            <a:spLocks noGrp="1" noChangeArrowheads="1"/>
          </p:cNvSpPr>
          <p:nvPr>
            <p:ph type="sldNum" sz="quarter" idx="11"/>
          </p:nvPr>
        </p:nvSpPr>
        <p:spPr>
          <a:ln/>
        </p:spPr>
        <p:txBody>
          <a:bodyPr/>
          <a:lstStyle>
            <a:lvl1pPr>
              <a:defRPr/>
            </a:lvl1pPr>
          </a:lstStyle>
          <a:p>
            <a:pPr>
              <a:defRPr/>
            </a:pPr>
            <a:fld id="{2624778A-41B5-4E6C-AEAD-208A6A021A06}" type="slidenum">
              <a:rPr lang="en-US" altLang="zh-CN">
                <a:solidFill>
                  <a:srgbClr val="000000"/>
                </a:solidFill>
              </a:rPr>
              <a:pPr>
                <a:defRPr/>
              </a:pPr>
              <a:t>‹#›</a:t>
            </a:fld>
            <a:endParaRPr lang="en-US" altLang="zh-CN">
              <a:solidFill>
                <a:srgbClr val="000000"/>
              </a:solidFill>
            </a:endParaRPr>
          </a:p>
        </p:txBody>
      </p:sp>
      <p:sp>
        <p:nvSpPr>
          <p:cNvPr id="5" name="Rectangle 7"/>
          <p:cNvSpPr>
            <a:spLocks noGrp="1" noChangeArrowheads="1"/>
          </p:cNvSpPr>
          <p:nvPr>
            <p:ph type="dt" sz="half" idx="12"/>
          </p:nvPr>
        </p:nvSpPr>
        <p:spPr>
          <a:ln/>
        </p:spPr>
        <p:txBody>
          <a:bodyPr/>
          <a:lstStyle>
            <a:lvl1pPr>
              <a:defRPr/>
            </a:lvl1pPr>
          </a:lstStyle>
          <a:p>
            <a:pPr>
              <a:defRPr/>
            </a:pPr>
            <a:endParaRPr lang="en-US" altLang="zh-CN">
              <a:solidFill>
                <a:srgbClr val="000000"/>
              </a:solidFill>
            </a:endParaRPr>
          </a:p>
        </p:txBody>
      </p:sp>
    </p:spTree>
    <p:extLst>
      <p:ext uri="{BB962C8B-B14F-4D97-AF65-F5344CB8AC3E}">
        <p14:creationId xmlns:p14="http://schemas.microsoft.com/office/powerpoint/2010/main" val="240489520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5"/>
          <p:cNvSpPr>
            <a:spLocks noGrp="1" noChangeArrowheads="1"/>
          </p:cNvSpPr>
          <p:nvPr>
            <p:ph type="ftr" sz="quarter" idx="10"/>
          </p:nvPr>
        </p:nvSpPr>
        <p:spPr>
          <a:ln/>
        </p:spPr>
        <p:txBody>
          <a:bodyPr/>
          <a:lstStyle>
            <a:lvl1pPr>
              <a:defRPr/>
            </a:lvl1pPr>
          </a:lstStyle>
          <a:p>
            <a:pPr>
              <a:defRPr/>
            </a:pPr>
            <a:endParaRPr lang="en-US" altLang="zh-CN">
              <a:solidFill>
                <a:srgbClr val="FFFFFF"/>
              </a:solidFill>
            </a:endParaRPr>
          </a:p>
        </p:txBody>
      </p:sp>
      <p:sp>
        <p:nvSpPr>
          <p:cNvPr id="3" name="Rectangle 6"/>
          <p:cNvSpPr>
            <a:spLocks noGrp="1" noChangeArrowheads="1"/>
          </p:cNvSpPr>
          <p:nvPr>
            <p:ph type="sldNum" sz="quarter" idx="11"/>
          </p:nvPr>
        </p:nvSpPr>
        <p:spPr>
          <a:ln/>
        </p:spPr>
        <p:txBody>
          <a:bodyPr/>
          <a:lstStyle>
            <a:lvl1pPr>
              <a:defRPr/>
            </a:lvl1pPr>
          </a:lstStyle>
          <a:p>
            <a:pPr>
              <a:defRPr/>
            </a:pPr>
            <a:fld id="{1BD2AA55-3A69-4162-B313-D4A5DB3F917D}" type="slidenum">
              <a:rPr lang="en-US" altLang="zh-CN">
                <a:solidFill>
                  <a:srgbClr val="000000"/>
                </a:solidFill>
              </a:rPr>
              <a:pPr>
                <a:defRPr/>
              </a:pPr>
              <a:t>‹#›</a:t>
            </a:fld>
            <a:endParaRPr lang="en-US" altLang="zh-CN">
              <a:solidFill>
                <a:srgbClr val="000000"/>
              </a:solidFill>
            </a:endParaRPr>
          </a:p>
        </p:txBody>
      </p:sp>
      <p:sp>
        <p:nvSpPr>
          <p:cNvPr id="4" name="Rectangle 7"/>
          <p:cNvSpPr>
            <a:spLocks noGrp="1" noChangeArrowheads="1"/>
          </p:cNvSpPr>
          <p:nvPr>
            <p:ph type="dt" sz="half" idx="12"/>
          </p:nvPr>
        </p:nvSpPr>
        <p:spPr>
          <a:ln/>
        </p:spPr>
        <p:txBody>
          <a:bodyPr/>
          <a:lstStyle>
            <a:lvl1pPr>
              <a:defRPr/>
            </a:lvl1pPr>
          </a:lstStyle>
          <a:p>
            <a:pPr>
              <a:defRPr/>
            </a:pPr>
            <a:endParaRPr lang="en-US" altLang="zh-CN">
              <a:solidFill>
                <a:srgbClr val="000000"/>
              </a:solidFill>
            </a:endParaRPr>
          </a:p>
        </p:txBody>
      </p:sp>
    </p:spTree>
    <p:extLst>
      <p:ext uri="{BB962C8B-B14F-4D97-AF65-F5344CB8AC3E}">
        <p14:creationId xmlns:p14="http://schemas.microsoft.com/office/powerpoint/2010/main" val="248748060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5"/>
          <p:cNvSpPr>
            <a:spLocks noGrp="1" noChangeArrowheads="1"/>
          </p:cNvSpPr>
          <p:nvPr>
            <p:ph type="ftr" sz="quarter" idx="10"/>
          </p:nvPr>
        </p:nvSpPr>
        <p:spPr>
          <a:ln/>
        </p:spPr>
        <p:txBody>
          <a:bodyPr/>
          <a:lstStyle>
            <a:lvl1pPr>
              <a:defRPr/>
            </a:lvl1pPr>
          </a:lstStyle>
          <a:p>
            <a:pPr>
              <a:defRPr/>
            </a:pPr>
            <a:endParaRPr lang="en-US" altLang="zh-CN">
              <a:solidFill>
                <a:srgbClr val="FFFFFF"/>
              </a:solidFill>
            </a:endParaRPr>
          </a:p>
        </p:txBody>
      </p:sp>
      <p:sp>
        <p:nvSpPr>
          <p:cNvPr id="6" name="Rectangle 6"/>
          <p:cNvSpPr>
            <a:spLocks noGrp="1" noChangeArrowheads="1"/>
          </p:cNvSpPr>
          <p:nvPr>
            <p:ph type="sldNum" sz="quarter" idx="11"/>
          </p:nvPr>
        </p:nvSpPr>
        <p:spPr>
          <a:ln/>
        </p:spPr>
        <p:txBody>
          <a:bodyPr/>
          <a:lstStyle>
            <a:lvl1pPr>
              <a:defRPr/>
            </a:lvl1pPr>
          </a:lstStyle>
          <a:p>
            <a:pPr>
              <a:defRPr/>
            </a:pPr>
            <a:fld id="{2F59D5FA-B843-4892-A258-7E0B667A1503}" type="slidenum">
              <a:rPr lang="en-US" altLang="zh-CN">
                <a:solidFill>
                  <a:srgbClr val="000000"/>
                </a:solidFill>
              </a:rPr>
              <a:pPr>
                <a:defRPr/>
              </a:pPr>
              <a:t>‹#›</a:t>
            </a:fld>
            <a:endParaRPr lang="en-US" altLang="zh-CN">
              <a:solidFill>
                <a:srgbClr val="000000"/>
              </a:solidFill>
            </a:endParaRPr>
          </a:p>
        </p:txBody>
      </p:sp>
      <p:sp>
        <p:nvSpPr>
          <p:cNvPr id="7" name="Rectangle 7"/>
          <p:cNvSpPr>
            <a:spLocks noGrp="1" noChangeArrowheads="1"/>
          </p:cNvSpPr>
          <p:nvPr>
            <p:ph type="dt" sz="half" idx="12"/>
          </p:nvPr>
        </p:nvSpPr>
        <p:spPr>
          <a:ln/>
        </p:spPr>
        <p:txBody>
          <a:bodyPr/>
          <a:lstStyle>
            <a:lvl1pPr>
              <a:defRPr/>
            </a:lvl1pPr>
          </a:lstStyle>
          <a:p>
            <a:pPr>
              <a:defRPr/>
            </a:pPr>
            <a:endParaRPr lang="en-US" altLang="zh-CN">
              <a:solidFill>
                <a:srgbClr val="000000"/>
              </a:solidFill>
            </a:endParaRPr>
          </a:p>
        </p:txBody>
      </p:sp>
    </p:spTree>
    <p:extLst>
      <p:ext uri="{BB962C8B-B14F-4D97-AF65-F5344CB8AC3E}">
        <p14:creationId xmlns:p14="http://schemas.microsoft.com/office/powerpoint/2010/main" val="18410807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5"/>
          <p:cNvSpPr>
            <a:spLocks noGrp="1" noChangeArrowheads="1"/>
          </p:cNvSpPr>
          <p:nvPr>
            <p:ph type="ftr" sz="quarter" idx="10"/>
          </p:nvPr>
        </p:nvSpPr>
        <p:spPr>
          <a:ln/>
        </p:spPr>
        <p:txBody>
          <a:bodyPr/>
          <a:lstStyle>
            <a:lvl1pPr>
              <a:defRPr/>
            </a:lvl1pPr>
          </a:lstStyle>
          <a:p>
            <a:pPr>
              <a:defRPr/>
            </a:pPr>
            <a:endParaRPr lang="en-US" altLang="zh-CN">
              <a:solidFill>
                <a:srgbClr val="FFFFFF"/>
              </a:solidFill>
            </a:endParaRPr>
          </a:p>
        </p:txBody>
      </p:sp>
      <p:sp>
        <p:nvSpPr>
          <p:cNvPr id="6" name="Rectangle 6"/>
          <p:cNvSpPr>
            <a:spLocks noGrp="1" noChangeArrowheads="1"/>
          </p:cNvSpPr>
          <p:nvPr>
            <p:ph type="sldNum" sz="quarter" idx="11"/>
          </p:nvPr>
        </p:nvSpPr>
        <p:spPr>
          <a:ln/>
        </p:spPr>
        <p:txBody>
          <a:bodyPr/>
          <a:lstStyle>
            <a:lvl1pPr>
              <a:defRPr/>
            </a:lvl1pPr>
          </a:lstStyle>
          <a:p>
            <a:pPr>
              <a:defRPr/>
            </a:pPr>
            <a:fld id="{E726DEF4-B861-4BB7-9E75-D338D654B1D7}" type="slidenum">
              <a:rPr lang="en-US" altLang="zh-CN">
                <a:solidFill>
                  <a:srgbClr val="000000"/>
                </a:solidFill>
              </a:rPr>
              <a:pPr>
                <a:defRPr/>
              </a:pPr>
              <a:t>‹#›</a:t>
            </a:fld>
            <a:endParaRPr lang="en-US" altLang="zh-CN">
              <a:solidFill>
                <a:srgbClr val="000000"/>
              </a:solidFill>
            </a:endParaRPr>
          </a:p>
        </p:txBody>
      </p:sp>
      <p:sp>
        <p:nvSpPr>
          <p:cNvPr id="7" name="Rectangle 7"/>
          <p:cNvSpPr>
            <a:spLocks noGrp="1" noChangeArrowheads="1"/>
          </p:cNvSpPr>
          <p:nvPr>
            <p:ph type="dt" sz="half" idx="12"/>
          </p:nvPr>
        </p:nvSpPr>
        <p:spPr>
          <a:ln/>
        </p:spPr>
        <p:txBody>
          <a:bodyPr/>
          <a:lstStyle>
            <a:lvl1pPr>
              <a:defRPr/>
            </a:lvl1pPr>
          </a:lstStyle>
          <a:p>
            <a:pPr>
              <a:defRPr/>
            </a:pPr>
            <a:endParaRPr lang="en-US" altLang="zh-CN">
              <a:solidFill>
                <a:srgbClr val="000000"/>
              </a:solidFill>
            </a:endParaRPr>
          </a:p>
        </p:txBody>
      </p:sp>
    </p:spTree>
    <p:extLst>
      <p:ext uri="{BB962C8B-B14F-4D97-AF65-F5344CB8AC3E}">
        <p14:creationId xmlns:p14="http://schemas.microsoft.com/office/powerpoint/2010/main" val="406498879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5"/>
          <p:cNvSpPr>
            <a:spLocks noGrp="1" noChangeArrowheads="1"/>
          </p:cNvSpPr>
          <p:nvPr>
            <p:ph type="ftr" sz="quarter" idx="10"/>
          </p:nvPr>
        </p:nvSpPr>
        <p:spPr>
          <a:ln/>
        </p:spPr>
        <p:txBody>
          <a:bodyPr/>
          <a:lstStyle>
            <a:lvl1pPr>
              <a:defRPr/>
            </a:lvl1pPr>
          </a:lstStyle>
          <a:p>
            <a:pPr>
              <a:defRPr/>
            </a:pPr>
            <a:endParaRPr lang="en-US" altLang="zh-CN">
              <a:solidFill>
                <a:srgbClr val="FFFFFF"/>
              </a:solidFill>
            </a:endParaRPr>
          </a:p>
        </p:txBody>
      </p:sp>
      <p:sp>
        <p:nvSpPr>
          <p:cNvPr id="5" name="Rectangle 6"/>
          <p:cNvSpPr>
            <a:spLocks noGrp="1" noChangeArrowheads="1"/>
          </p:cNvSpPr>
          <p:nvPr>
            <p:ph type="sldNum" sz="quarter" idx="11"/>
          </p:nvPr>
        </p:nvSpPr>
        <p:spPr>
          <a:ln/>
        </p:spPr>
        <p:txBody>
          <a:bodyPr/>
          <a:lstStyle>
            <a:lvl1pPr>
              <a:defRPr/>
            </a:lvl1pPr>
          </a:lstStyle>
          <a:p>
            <a:pPr>
              <a:defRPr/>
            </a:pPr>
            <a:fld id="{CC74D4F6-CB46-4C67-B345-E68E4C6042A3}" type="slidenum">
              <a:rPr lang="en-US" altLang="zh-CN">
                <a:solidFill>
                  <a:srgbClr val="000000"/>
                </a:solidFill>
              </a:rPr>
              <a:pPr>
                <a:defRPr/>
              </a:pPr>
              <a:t>‹#›</a:t>
            </a:fld>
            <a:endParaRPr lang="en-US" altLang="zh-CN">
              <a:solidFill>
                <a:srgbClr val="000000"/>
              </a:solidFill>
            </a:endParaRPr>
          </a:p>
        </p:txBody>
      </p:sp>
      <p:sp>
        <p:nvSpPr>
          <p:cNvPr id="6" name="Rectangle 7"/>
          <p:cNvSpPr>
            <a:spLocks noGrp="1" noChangeArrowheads="1"/>
          </p:cNvSpPr>
          <p:nvPr>
            <p:ph type="dt" sz="half" idx="12"/>
          </p:nvPr>
        </p:nvSpPr>
        <p:spPr>
          <a:ln/>
        </p:spPr>
        <p:txBody>
          <a:bodyPr/>
          <a:lstStyle>
            <a:lvl1pPr>
              <a:defRPr/>
            </a:lvl1pPr>
          </a:lstStyle>
          <a:p>
            <a:pPr>
              <a:defRPr/>
            </a:pPr>
            <a:endParaRPr lang="en-US" altLang="zh-CN">
              <a:solidFill>
                <a:srgbClr val="000000"/>
              </a:solidFill>
            </a:endParaRPr>
          </a:p>
        </p:txBody>
      </p:sp>
    </p:spTree>
    <p:extLst>
      <p:ext uri="{BB962C8B-B14F-4D97-AF65-F5344CB8AC3E}">
        <p14:creationId xmlns:p14="http://schemas.microsoft.com/office/powerpoint/2010/main" val="123510724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61138" y="352425"/>
            <a:ext cx="2125662" cy="6100763"/>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179388" y="352425"/>
            <a:ext cx="6229350" cy="6100763"/>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5"/>
          <p:cNvSpPr>
            <a:spLocks noGrp="1" noChangeArrowheads="1"/>
          </p:cNvSpPr>
          <p:nvPr>
            <p:ph type="ftr" sz="quarter" idx="10"/>
          </p:nvPr>
        </p:nvSpPr>
        <p:spPr>
          <a:ln/>
        </p:spPr>
        <p:txBody>
          <a:bodyPr/>
          <a:lstStyle>
            <a:lvl1pPr>
              <a:defRPr/>
            </a:lvl1pPr>
          </a:lstStyle>
          <a:p>
            <a:pPr>
              <a:defRPr/>
            </a:pPr>
            <a:endParaRPr lang="en-US" altLang="zh-CN">
              <a:solidFill>
                <a:srgbClr val="FFFFFF"/>
              </a:solidFill>
            </a:endParaRPr>
          </a:p>
        </p:txBody>
      </p:sp>
      <p:sp>
        <p:nvSpPr>
          <p:cNvPr id="5" name="Rectangle 6"/>
          <p:cNvSpPr>
            <a:spLocks noGrp="1" noChangeArrowheads="1"/>
          </p:cNvSpPr>
          <p:nvPr>
            <p:ph type="sldNum" sz="quarter" idx="11"/>
          </p:nvPr>
        </p:nvSpPr>
        <p:spPr>
          <a:ln/>
        </p:spPr>
        <p:txBody>
          <a:bodyPr/>
          <a:lstStyle>
            <a:lvl1pPr>
              <a:defRPr/>
            </a:lvl1pPr>
          </a:lstStyle>
          <a:p>
            <a:pPr>
              <a:defRPr/>
            </a:pPr>
            <a:fld id="{8B1EEC31-6FDB-43E1-AB65-1F855C181829}" type="slidenum">
              <a:rPr lang="en-US" altLang="zh-CN">
                <a:solidFill>
                  <a:srgbClr val="000000"/>
                </a:solidFill>
              </a:rPr>
              <a:pPr>
                <a:defRPr/>
              </a:pPr>
              <a:t>‹#›</a:t>
            </a:fld>
            <a:endParaRPr lang="en-US" altLang="zh-CN">
              <a:solidFill>
                <a:srgbClr val="000000"/>
              </a:solidFill>
            </a:endParaRPr>
          </a:p>
        </p:txBody>
      </p:sp>
      <p:sp>
        <p:nvSpPr>
          <p:cNvPr id="6" name="Rectangle 7"/>
          <p:cNvSpPr>
            <a:spLocks noGrp="1" noChangeArrowheads="1"/>
          </p:cNvSpPr>
          <p:nvPr>
            <p:ph type="dt" sz="half" idx="12"/>
          </p:nvPr>
        </p:nvSpPr>
        <p:spPr>
          <a:ln/>
        </p:spPr>
        <p:txBody>
          <a:bodyPr/>
          <a:lstStyle>
            <a:lvl1pPr>
              <a:defRPr/>
            </a:lvl1pPr>
          </a:lstStyle>
          <a:p>
            <a:pPr>
              <a:defRPr/>
            </a:pPr>
            <a:endParaRPr lang="en-US" altLang="zh-CN">
              <a:solidFill>
                <a:srgbClr val="000000"/>
              </a:solidFill>
            </a:endParaRPr>
          </a:p>
        </p:txBody>
      </p:sp>
    </p:spTree>
    <p:extLst>
      <p:ext uri="{BB962C8B-B14F-4D97-AF65-F5344CB8AC3E}">
        <p14:creationId xmlns:p14="http://schemas.microsoft.com/office/powerpoint/2010/main" val="111582041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179388" y="352425"/>
            <a:ext cx="8507412" cy="61007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3" name="Rectangle 5"/>
          <p:cNvSpPr>
            <a:spLocks noGrp="1" noChangeArrowheads="1"/>
          </p:cNvSpPr>
          <p:nvPr>
            <p:ph type="ftr" sz="quarter" idx="10"/>
          </p:nvPr>
        </p:nvSpPr>
        <p:spPr>
          <a:ln/>
        </p:spPr>
        <p:txBody>
          <a:bodyPr/>
          <a:lstStyle>
            <a:lvl1pPr>
              <a:defRPr/>
            </a:lvl1pPr>
          </a:lstStyle>
          <a:p>
            <a:pPr>
              <a:defRPr/>
            </a:pPr>
            <a:endParaRPr lang="en-US" altLang="zh-CN">
              <a:solidFill>
                <a:srgbClr val="FFFFFF"/>
              </a:solidFill>
            </a:endParaRPr>
          </a:p>
        </p:txBody>
      </p:sp>
      <p:sp>
        <p:nvSpPr>
          <p:cNvPr id="4" name="Rectangle 6"/>
          <p:cNvSpPr>
            <a:spLocks noGrp="1" noChangeArrowheads="1"/>
          </p:cNvSpPr>
          <p:nvPr>
            <p:ph type="sldNum" sz="quarter" idx="11"/>
          </p:nvPr>
        </p:nvSpPr>
        <p:spPr>
          <a:ln/>
        </p:spPr>
        <p:txBody>
          <a:bodyPr/>
          <a:lstStyle>
            <a:lvl1pPr>
              <a:defRPr/>
            </a:lvl1pPr>
          </a:lstStyle>
          <a:p>
            <a:pPr>
              <a:defRPr/>
            </a:pPr>
            <a:fld id="{AF0041B3-A23B-405B-ADFA-F8174AC98906}" type="slidenum">
              <a:rPr lang="en-US" altLang="zh-CN">
                <a:solidFill>
                  <a:srgbClr val="000000"/>
                </a:solidFill>
              </a:rPr>
              <a:pPr>
                <a:defRPr/>
              </a:pPr>
              <a:t>‹#›</a:t>
            </a:fld>
            <a:endParaRPr lang="en-US" altLang="zh-CN">
              <a:solidFill>
                <a:srgbClr val="000000"/>
              </a:solidFill>
            </a:endParaRPr>
          </a:p>
        </p:txBody>
      </p:sp>
      <p:sp>
        <p:nvSpPr>
          <p:cNvPr id="5" name="Rectangle 7"/>
          <p:cNvSpPr>
            <a:spLocks noGrp="1" noChangeArrowheads="1"/>
          </p:cNvSpPr>
          <p:nvPr>
            <p:ph type="dt" sz="half" idx="12"/>
          </p:nvPr>
        </p:nvSpPr>
        <p:spPr>
          <a:ln/>
        </p:spPr>
        <p:txBody>
          <a:bodyPr/>
          <a:lstStyle>
            <a:lvl1pPr>
              <a:defRPr/>
            </a:lvl1pPr>
          </a:lstStyle>
          <a:p>
            <a:pPr>
              <a:defRPr/>
            </a:pPr>
            <a:endParaRPr lang="en-US" altLang="zh-CN">
              <a:solidFill>
                <a:srgbClr val="000000"/>
              </a:solidFill>
            </a:endParaRPr>
          </a:p>
        </p:txBody>
      </p:sp>
    </p:spTree>
    <p:extLst>
      <p:ext uri="{BB962C8B-B14F-4D97-AF65-F5344CB8AC3E}">
        <p14:creationId xmlns:p14="http://schemas.microsoft.com/office/powerpoint/2010/main" val="422472484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152578" name="Rectangle 2"/>
          <p:cNvSpPr>
            <a:spLocks noGrp="1" noChangeArrowheads="1"/>
          </p:cNvSpPr>
          <p:nvPr>
            <p:ph type="ctrTitle"/>
          </p:nvPr>
        </p:nvSpPr>
        <p:spPr>
          <a:xfrm>
            <a:off x="684213" y="1341438"/>
            <a:ext cx="7772400" cy="1470025"/>
          </a:xfrm>
        </p:spPr>
        <p:txBody>
          <a:bodyPr/>
          <a:lstStyle>
            <a:lvl1pPr>
              <a:defRPr sz="3400">
                <a:solidFill>
                  <a:srgbClr val="0087E2"/>
                </a:solidFill>
              </a:defRPr>
            </a:lvl1pPr>
          </a:lstStyle>
          <a:p>
            <a:r>
              <a:rPr lang="zh-CN" altLang="en-US"/>
              <a:t>单击此处编辑母版标题样式</a:t>
            </a:r>
          </a:p>
        </p:txBody>
      </p:sp>
      <p:sp>
        <p:nvSpPr>
          <p:cNvPr id="152579" name="Rectangle 3"/>
          <p:cNvSpPr>
            <a:spLocks noGrp="1" noChangeArrowheads="1"/>
          </p:cNvSpPr>
          <p:nvPr>
            <p:ph type="subTitle" idx="1"/>
          </p:nvPr>
        </p:nvSpPr>
        <p:spPr>
          <a:xfrm>
            <a:off x="684213" y="3429000"/>
            <a:ext cx="7088187" cy="1273175"/>
          </a:xfrm>
        </p:spPr>
        <p:txBody>
          <a:bodyPr/>
          <a:lstStyle>
            <a:lvl1pPr marL="0" indent="0">
              <a:buFont typeface="Wingdings" pitchFamily="2" charset="2"/>
              <a:buNone/>
              <a:defRPr sz="2600">
                <a:solidFill>
                  <a:schemeClr val="bg1"/>
                </a:solidFill>
              </a:defRPr>
            </a:lvl1pPr>
          </a:lstStyle>
          <a:p>
            <a:r>
              <a:rPr lang="zh-CN" altLang="en-US"/>
              <a:t>单击此处编辑母版副标题样式</a:t>
            </a:r>
          </a:p>
        </p:txBody>
      </p:sp>
    </p:spTree>
    <p:extLst>
      <p:ext uri="{BB962C8B-B14F-4D97-AF65-F5344CB8AC3E}">
        <p14:creationId xmlns:p14="http://schemas.microsoft.com/office/powerpoint/2010/main" val="10188046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a:xfrm>
            <a:off x="457200" y="1600200"/>
            <a:ext cx="8229600" cy="4525963"/>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9"/>
          <p:cNvSpPr>
            <a:spLocks noGrp="1" noChangeArrowheads="1"/>
          </p:cNvSpPr>
          <p:nvPr>
            <p:ph type="dt" sz="half" idx="10"/>
          </p:nvPr>
        </p:nvSpPr>
        <p:spPr/>
        <p:txBody>
          <a:bodyPr/>
          <a:lstStyle>
            <a:lvl1pPr>
              <a:defRPr/>
            </a:lvl1pPr>
          </a:lstStyle>
          <a:p>
            <a:pPr>
              <a:defRPr/>
            </a:pPr>
            <a:fld id="{9A7CF10A-B3F1-4B6F-BCC4-7CA88DEED990}" type="datetimeFigureOut">
              <a:rPr lang="zh-CN" altLang="en-US"/>
              <a:pPr>
                <a:defRPr/>
              </a:pPr>
              <a:t>2019/12/2</a:t>
            </a:fld>
            <a:endParaRPr lang="zh-CN" altLang="en-US"/>
          </a:p>
        </p:txBody>
      </p:sp>
      <p:sp>
        <p:nvSpPr>
          <p:cNvPr id="5" name="页脚占位符 21"/>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17"/>
          <p:cNvSpPr>
            <a:spLocks noGrp="1" noChangeArrowheads="1"/>
          </p:cNvSpPr>
          <p:nvPr>
            <p:ph type="sldNum" sz="quarter" idx="12"/>
          </p:nvPr>
        </p:nvSpPr>
        <p:spPr/>
        <p:txBody>
          <a:bodyPr/>
          <a:lstStyle>
            <a:lvl1pPr>
              <a:defRPr smtClean="0"/>
            </a:lvl1pPr>
          </a:lstStyle>
          <a:p>
            <a:pPr>
              <a:defRPr/>
            </a:pPr>
            <a:fld id="{C9F225F4-2AAD-44D4-BEA3-DC1A3F916CBC}" type="slidenum">
              <a:rPr lang="zh-CN" altLang="en-US"/>
              <a:pPr>
                <a:defRPr/>
              </a:pPr>
              <a:t>‹#›</a:t>
            </a:fld>
            <a:endParaRPr lang="zh-CN" altLang="en-US"/>
          </a:p>
        </p:txBody>
      </p:sp>
    </p:spTree>
    <p:extLst>
      <p:ext uri="{BB962C8B-B14F-4D97-AF65-F5344CB8AC3E}">
        <p14:creationId xmlns:p14="http://schemas.microsoft.com/office/powerpoint/2010/main" val="75427361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5"/>
          <p:cNvSpPr>
            <a:spLocks noGrp="1" noChangeArrowheads="1"/>
          </p:cNvSpPr>
          <p:nvPr>
            <p:ph type="ftr" sz="quarter" idx="10"/>
          </p:nvPr>
        </p:nvSpPr>
        <p:spPr>
          <a:ln/>
        </p:spPr>
        <p:txBody>
          <a:bodyPr/>
          <a:lstStyle>
            <a:lvl1pPr>
              <a:defRPr/>
            </a:lvl1pPr>
          </a:lstStyle>
          <a:p>
            <a:pPr>
              <a:defRPr/>
            </a:pPr>
            <a:endParaRPr lang="en-US" altLang="zh-CN">
              <a:solidFill>
                <a:srgbClr val="FFFFFF"/>
              </a:solidFill>
            </a:endParaRPr>
          </a:p>
        </p:txBody>
      </p:sp>
      <p:sp>
        <p:nvSpPr>
          <p:cNvPr id="5" name="Rectangle 6"/>
          <p:cNvSpPr>
            <a:spLocks noGrp="1" noChangeArrowheads="1"/>
          </p:cNvSpPr>
          <p:nvPr>
            <p:ph type="sldNum" sz="quarter" idx="11"/>
          </p:nvPr>
        </p:nvSpPr>
        <p:spPr>
          <a:ln/>
        </p:spPr>
        <p:txBody>
          <a:bodyPr/>
          <a:lstStyle>
            <a:lvl1pPr>
              <a:defRPr/>
            </a:lvl1pPr>
          </a:lstStyle>
          <a:p>
            <a:pPr>
              <a:defRPr/>
            </a:pPr>
            <a:fld id="{A208DDC1-9F1B-4D4C-BEE2-9F65DCCFD353}" type="slidenum">
              <a:rPr lang="en-US" altLang="zh-CN">
                <a:solidFill>
                  <a:srgbClr val="000000"/>
                </a:solidFill>
              </a:rPr>
              <a:pPr>
                <a:defRPr/>
              </a:pPr>
              <a:t>‹#›</a:t>
            </a:fld>
            <a:endParaRPr lang="en-US" altLang="zh-CN">
              <a:solidFill>
                <a:srgbClr val="000000"/>
              </a:solidFill>
            </a:endParaRPr>
          </a:p>
        </p:txBody>
      </p:sp>
      <p:sp>
        <p:nvSpPr>
          <p:cNvPr id="6" name="Rectangle 7"/>
          <p:cNvSpPr>
            <a:spLocks noGrp="1" noChangeArrowheads="1"/>
          </p:cNvSpPr>
          <p:nvPr>
            <p:ph type="dt" sz="half" idx="12"/>
          </p:nvPr>
        </p:nvSpPr>
        <p:spPr>
          <a:ln/>
        </p:spPr>
        <p:txBody>
          <a:bodyPr/>
          <a:lstStyle>
            <a:lvl1pPr>
              <a:defRPr/>
            </a:lvl1pPr>
          </a:lstStyle>
          <a:p>
            <a:pPr>
              <a:defRPr/>
            </a:pPr>
            <a:endParaRPr lang="en-US" altLang="zh-CN">
              <a:solidFill>
                <a:srgbClr val="000000"/>
              </a:solidFill>
            </a:endParaRPr>
          </a:p>
        </p:txBody>
      </p:sp>
    </p:spTree>
    <p:extLst>
      <p:ext uri="{BB962C8B-B14F-4D97-AF65-F5344CB8AC3E}">
        <p14:creationId xmlns:p14="http://schemas.microsoft.com/office/powerpoint/2010/main" val="146355952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5"/>
          <p:cNvSpPr>
            <a:spLocks noGrp="1" noChangeArrowheads="1"/>
          </p:cNvSpPr>
          <p:nvPr>
            <p:ph type="ftr" sz="quarter" idx="10"/>
          </p:nvPr>
        </p:nvSpPr>
        <p:spPr>
          <a:ln/>
        </p:spPr>
        <p:txBody>
          <a:bodyPr/>
          <a:lstStyle>
            <a:lvl1pPr>
              <a:defRPr/>
            </a:lvl1pPr>
          </a:lstStyle>
          <a:p>
            <a:pPr>
              <a:defRPr/>
            </a:pPr>
            <a:endParaRPr lang="en-US" altLang="zh-CN">
              <a:solidFill>
                <a:srgbClr val="FFFFFF"/>
              </a:solidFill>
            </a:endParaRPr>
          </a:p>
        </p:txBody>
      </p:sp>
      <p:sp>
        <p:nvSpPr>
          <p:cNvPr id="5" name="Rectangle 6"/>
          <p:cNvSpPr>
            <a:spLocks noGrp="1" noChangeArrowheads="1"/>
          </p:cNvSpPr>
          <p:nvPr>
            <p:ph type="sldNum" sz="quarter" idx="11"/>
          </p:nvPr>
        </p:nvSpPr>
        <p:spPr>
          <a:ln/>
        </p:spPr>
        <p:txBody>
          <a:bodyPr/>
          <a:lstStyle>
            <a:lvl1pPr>
              <a:defRPr/>
            </a:lvl1pPr>
          </a:lstStyle>
          <a:p>
            <a:pPr>
              <a:defRPr/>
            </a:pPr>
            <a:fld id="{4C7595F2-CDF7-4E63-9488-D2770F7C298E}" type="slidenum">
              <a:rPr lang="en-US" altLang="zh-CN">
                <a:solidFill>
                  <a:srgbClr val="000000"/>
                </a:solidFill>
              </a:rPr>
              <a:pPr>
                <a:defRPr/>
              </a:pPr>
              <a:t>‹#›</a:t>
            </a:fld>
            <a:endParaRPr lang="en-US" altLang="zh-CN">
              <a:solidFill>
                <a:srgbClr val="000000"/>
              </a:solidFill>
            </a:endParaRPr>
          </a:p>
        </p:txBody>
      </p:sp>
      <p:sp>
        <p:nvSpPr>
          <p:cNvPr id="6" name="Rectangle 7"/>
          <p:cNvSpPr>
            <a:spLocks noGrp="1" noChangeArrowheads="1"/>
          </p:cNvSpPr>
          <p:nvPr>
            <p:ph type="dt" sz="half" idx="12"/>
          </p:nvPr>
        </p:nvSpPr>
        <p:spPr>
          <a:ln/>
        </p:spPr>
        <p:txBody>
          <a:bodyPr/>
          <a:lstStyle>
            <a:lvl1pPr>
              <a:defRPr/>
            </a:lvl1pPr>
          </a:lstStyle>
          <a:p>
            <a:pPr>
              <a:defRPr/>
            </a:pPr>
            <a:endParaRPr lang="en-US" altLang="zh-CN">
              <a:solidFill>
                <a:srgbClr val="000000"/>
              </a:solidFill>
            </a:endParaRPr>
          </a:p>
        </p:txBody>
      </p:sp>
    </p:spTree>
    <p:extLst>
      <p:ext uri="{BB962C8B-B14F-4D97-AF65-F5344CB8AC3E}">
        <p14:creationId xmlns:p14="http://schemas.microsoft.com/office/powerpoint/2010/main" val="174964916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1042988" y="1268413"/>
            <a:ext cx="3744912" cy="51847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940300" y="1268413"/>
            <a:ext cx="3746500" cy="51847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5"/>
          <p:cNvSpPr>
            <a:spLocks noGrp="1" noChangeArrowheads="1"/>
          </p:cNvSpPr>
          <p:nvPr>
            <p:ph type="ftr" sz="quarter" idx="10"/>
          </p:nvPr>
        </p:nvSpPr>
        <p:spPr>
          <a:ln/>
        </p:spPr>
        <p:txBody>
          <a:bodyPr/>
          <a:lstStyle>
            <a:lvl1pPr>
              <a:defRPr/>
            </a:lvl1pPr>
          </a:lstStyle>
          <a:p>
            <a:pPr>
              <a:defRPr/>
            </a:pPr>
            <a:endParaRPr lang="en-US" altLang="zh-CN">
              <a:solidFill>
                <a:srgbClr val="FFFFFF"/>
              </a:solidFill>
            </a:endParaRPr>
          </a:p>
        </p:txBody>
      </p:sp>
      <p:sp>
        <p:nvSpPr>
          <p:cNvPr id="6" name="Rectangle 6"/>
          <p:cNvSpPr>
            <a:spLocks noGrp="1" noChangeArrowheads="1"/>
          </p:cNvSpPr>
          <p:nvPr>
            <p:ph type="sldNum" sz="quarter" idx="11"/>
          </p:nvPr>
        </p:nvSpPr>
        <p:spPr>
          <a:ln/>
        </p:spPr>
        <p:txBody>
          <a:bodyPr/>
          <a:lstStyle>
            <a:lvl1pPr>
              <a:defRPr/>
            </a:lvl1pPr>
          </a:lstStyle>
          <a:p>
            <a:pPr>
              <a:defRPr/>
            </a:pPr>
            <a:fld id="{41E6EE39-6098-4F93-A98E-B8B2595B5352}" type="slidenum">
              <a:rPr lang="en-US" altLang="zh-CN">
                <a:solidFill>
                  <a:srgbClr val="000000"/>
                </a:solidFill>
              </a:rPr>
              <a:pPr>
                <a:defRPr/>
              </a:pPr>
              <a:t>‹#›</a:t>
            </a:fld>
            <a:endParaRPr lang="en-US" altLang="zh-CN">
              <a:solidFill>
                <a:srgbClr val="000000"/>
              </a:solidFill>
            </a:endParaRPr>
          </a:p>
        </p:txBody>
      </p:sp>
      <p:sp>
        <p:nvSpPr>
          <p:cNvPr id="7" name="Rectangle 7"/>
          <p:cNvSpPr>
            <a:spLocks noGrp="1" noChangeArrowheads="1"/>
          </p:cNvSpPr>
          <p:nvPr>
            <p:ph type="dt" sz="half" idx="12"/>
          </p:nvPr>
        </p:nvSpPr>
        <p:spPr>
          <a:ln/>
        </p:spPr>
        <p:txBody>
          <a:bodyPr/>
          <a:lstStyle>
            <a:lvl1pPr>
              <a:defRPr/>
            </a:lvl1pPr>
          </a:lstStyle>
          <a:p>
            <a:pPr>
              <a:defRPr/>
            </a:pPr>
            <a:endParaRPr lang="en-US" altLang="zh-CN">
              <a:solidFill>
                <a:srgbClr val="000000"/>
              </a:solidFill>
            </a:endParaRPr>
          </a:p>
        </p:txBody>
      </p:sp>
    </p:spTree>
    <p:extLst>
      <p:ext uri="{BB962C8B-B14F-4D97-AF65-F5344CB8AC3E}">
        <p14:creationId xmlns:p14="http://schemas.microsoft.com/office/powerpoint/2010/main" val="104163192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5"/>
          <p:cNvSpPr>
            <a:spLocks noGrp="1" noChangeArrowheads="1"/>
          </p:cNvSpPr>
          <p:nvPr>
            <p:ph type="ftr" sz="quarter" idx="10"/>
          </p:nvPr>
        </p:nvSpPr>
        <p:spPr>
          <a:ln/>
        </p:spPr>
        <p:txBody>
          <a:bodyPr/>
          <a:lstStyle>
            <a:lvl1pPr>
              <a:defRPr/>
            </a:lvl1pPr>
          </a:lstStyle>
          <a:p>
            <a:pPr>
              <a:defRPr/>
            </a:pPr>
            <a:endParaRPr lang="en-US" altLang="zh-CN">
              <a:solidFill>
                <a:srgbClr val="FFFFFF"/>
              </a:solidFill>
            </a:endParaRPr>
          </a:p>
        </p:txBody>
      </p:sp>
      <p:sp>
        <p:nvSpPr>
          <p:cNvPr id="8" name="Rectangle 6"/>
          <p:cNvSpPr>
            <a:spLocks noGrp="1" noChangeArrowheads="1"/>
          </p:cNvSpPr>
          <p:nvPr>
            <p:ph type="sldNum" sz="quarter" idx="11"/>
          </p:nvPr>
        </p:nvSpPr>
        <p:spPr>
          <a:ln/>
        </p:spPr>
        <p:txBody>
          <a:bodyPr/>
          <a:lstStyle>
            <a:lvl1pPr>
              <a:defRPr/>
            </a:lvl1pPr>
          </a:lstStyle>
          <a:p>
            <a:pPr>
              <a:defRPr/>
            </a:pPr>
            <a:fld id="{64B4DC5E-53D7-4B41-98AF-C6EA1561586A}" type="slidenum">
              <a:rPr lang="en-US" altLang="zh-CN">
                <a:solidFill>
                  <a:srgbClr val="000000"/>
                </a:solidFill>
              </a:rPr>
              <a:pPr>
                <a:defRPr/>
              </a:pPr>
              <a:t>‹#›</a:t>
            </a:fld>
            <a:endParaRPr lang="en-US" altLang="zh-CN">
              <a:solidFill>
                <a:srgbClr val="000000"/>
              </a:solidFill>
            </a:endParaRPr>
          </a:p>
        </p:txBody>
      </p:sp>
      <p:sp>
        <p:nvSpPr>
          <p:cNvPr id="9" name="Rectangle 7"/>
          <p:cNvSpPr>
            <a:spLocks noGrp="1" noChangeArrowheads="1"/>
          </p:cNvSpPr>
          <p:nvPr>
            <p:ph type="dt" sz="half" idx="12"/>
          </p:nvPr>
        </p:nvSpPr>
        <p:spPr>
          <a:ln/>
        </p:spPr>
        <p:txBody>
          <a:bodyPr/>
          <a:lstStyle>
            <a:lvl1pPr>
              <a:defRPr/>
            </a:lvl1pPr>
          </a:lstStyle>
          <a:p>
            <a:pPr>
              <a:defRPr/>
            </a:pPr>
            <a:endParaRPr lang="en-US" altLang="zh-CN">
              <a:solidFill>
                <a:srgbClr val="000000"/>
              </a:solidFill>
            </a:endParaRPr>
          </a:p>
        </p:txBody>
      </p:sp>
    </p:spTree>
    <p:extLst>
      <p:ext uri="{BB962C8B-B14F-4D97-AF65-F5344CB8AC3E}">
        <p14:creationId xmlns:p14="http://schemas.microsoft.com/office/powerpoint/2010/main" val="218390553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5"/>
          <p:cNvSpPr>
            <a:spLocks noGrp="1" noChangeArrowheads="1"/>
          </p:cNvSpPr>
          <p:nvPr>
            <p:ph type="ftr" sz="quarter" idx="10"/>
          </p:nvPr>
        </p:nvSpPr>
        <p:spPr>
          <a:ln/>
        </p:spPr>
        <p:txBody>
          <a:bodyPr/>
          <a:lstStyle>
            <a:lvl1pPr>
              <a:defRPr/>
            </a:lvl1pPr>
          </a:lstStyle>
          <a:p>
            <a:pPr>
              <a:defRPr/>
            </a:pPr>
            <a:endParaRPr lang="en-US" altLang="zh-CN">
              <a:solidFill>
                <a:srgbClr val="FFFFFF"/>
              </a:solidFill>
            </a:endParaRPr>
          </a:p>
        </p:txBody>
      </p:sp>
      <p:sp>
        <p:nvSpPr>
          <p:cNvPr id="4" name="Rectangle 6"/>
          <p:cNvSpPr>
            <a:spLocks noGrp="1" noChangeArrowheads="1"/>
          </p:cNvSpPr>
          <p:nvPr>
            <p:ph type="sldNum" sz="quarter" idx="11"/>
          </p:nvPr>
        </p:nvSpPr>
        <p:spPr>
          <a:ln/>
        </p:spPr>
        <p:txBody>
          <a:bodyPr/>
          <a:lstStyle>
            <a:lvl1pPr>
              <a:defRPr/>
            </a:lvl1pPr>
          </a:lstStyle>
          <a:p>
            <a:pPr>
              <a:defRPr/>
            </a:pPr>
            <a:fld id="{2624778A-41B5-4E6C-AEAD-208A6A021A06}" type="slidenum">
              <a:rPr lang="en-US" altLang="zh-CN">
                <a:solidFill>
                  <a:srgbClr val="000000"/>
                </a:solidFill>
              </a:rPr>
              <a:pPr>
                <a:defRPr/>
              </a:pPr>
              <a:t>‹#›</a:t>
            </a:fld>
            <a:endParaRPr lang="en-US" altLang="zh-CN">
              <a:solidFill>
                <a:srgbClr val="000000"/>
              </a:solidFill>
            </a:endParaRPr>
          </a:p>
        </p:txBody>
      </p:sp>
      <p:sp>
        <p:nvSpPr>
          <p:cNvPr id="5" name="Rectangle 7"/>
          <p:cNvSpPr>
            <a:spLocks noGrp="1" noChangeArrowheads="1"/>
          </p:cNvSpPr>
          <p:nvPr>
            <p:ph type="dt" sz="half" idx="12"/>
          </p:nvPr>
        </p:nvSpPr>
        <p:spPr>
          <a:ln/>
        </p:spPr>
        <p:txBody>
          <a:bodyPr/>
          <a:lstStyle>
            <a:lvl1pPr>
              <a:defRPr/>
            </a:lvl1pPr>
          </a:lstStyle>
          <a:p>
            <a:pPr>
              <a:defRPr/>
            </a:pPr>
            <a:endParaRPr lang="en-US" altLang="zh-CN">
              <a:solidFill>
                <a:srgbClr val="000000"/>
              </a:solidFill>
            </a:endParaRPr>
          </a:p>
        </p:txBody>
      </p:sp>
    </p:spTree>
    <p:extLst>
      <p:ext uri="{BB962C8B-B14F-4D97-AF65-F5344CB8AC3E}">
        <p14:creationId xmlns:p14="http://schemas.microsoft.com/office/powerpoint/2010/main" val="187756845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5"/>
          <p:cNvSpPr>
            <a:spLocks noGrp="1" noChangeArrowheads="1"/>
          </p:cNvSpPr>
          <p:nvPr>
            <p:ph type="ftr" sz="quarter" idx="10"/>
          </p:nvPr>
        </p:nvSpPr>
        <p:spPr>
          <a:ln/>
        </p:spPr>
        <p:txBody>
          <a:bodyPr/>
          <a:lstStyle>
            <a:lvl1pPr>
              <a:defRPr/>
            </a:lvl1pPr>
          </a:lstStyle>
          <a:p>
            <a:pPr>
              <a:defRPr/>
            </a:pPr>
            <a:endParaRPr lang="en-US" altLang="zh-CN">
              <a:solidFill>
                <a:srgbClr val="FFFFFF"/>
              </a:solidFill>
            </a:endParaRPr>
          </a:p>
        </p:txBody>
      </p:sp>
      <p:sp>
        <p:nvSpPr>
          <p:cNvPr id="3" name="Rectangle 6"/>
          <p:cNvSpPr>
            <a:spLocks noGrp="1" noChangeArrowheads="1"/>
          </p:cNvSpPr>
          <p:nvPr>
            <p:ph type="sldNum" sz="quarter" idx="11"/>
          </p:nvPr>
        </p:nvSpPr>
        <p:spPr>
          <a:ln/>
        </p:spPr>
        <p:txBody>
          <a:bodyPr/>
          <a:lstStyle>
            <a:lvl1pPr>
              <a:defRPr/>
            </a:lvl1pPr>
          </a:lstStyle>
          <a:p>
            <a:pPr>
              <a:defRPr/>
            </a:pPr>
            <a:fld id="{1BD2AA55-3A69-4162-B313-D4A5DB3F917D}" type="slidenum">
              <a:rPr lang="en-US" altLang="zh-CN">
                <a:solidFill>
                  <a:srgbClr val="000000"/>
                </a:solidFill>
              </a:rPr>
              <a:pPr>
                <a:defRPr/>
              </a:pPr>
              <a:t>‹#›</a:t>
            </a:fld>
            <a:endParaRPr lang="en-US" altLang="zh-CN">
              <a:solidFill>
                <a:srgbClr val="000000"/>
              </a:solidFill>
            </a:endParaRPr>
          </a:p>
        </p:txBody>
      </p:sp>
      <p:sp>
        <p:nvSpPr>
          <p:cNvPr id="4" name="Rectangle 7"/>
          <p:cNvSpPr>
            <a:spLocks noGrp="1" noChangeArrowheads="1"/>
          </p:cNvSpPr>
          <p:nvPr>
            <p:ph type="dt" sz="half" idx="12"/>
          </p:nvPr>
        </p:nvSpPr>
        <p:spPr>
          <a:ln/>
        </p:spPr>
        <p:txBody>
          <a:bodyPr/>
          <a:lstStyle>
            <a:lvl1pPr>
              <a:defRPr/>
            </a:lvl1pPr>
          </a:lstStyle>
          <a:p>
            <a:pPr>
              <a:defRPr/>
            </a:pPr>
            <a:endParaRPr lang="en-US" altLang="zh-CN">
              <a:solidFill>
                <a:srgbClr val="000000"/>
              </a:solidFill>
            </a:endParaRPr>
          </a:p>
        </p:txBody>
      </p:sp>
    </p:spTree>
    <p:extLst>
      <p:ext uri="{BB962C8B-B14F-4D97-AF65-F5344CB8AC3E}">
        <p14:creationId xmlns:p14="http://schemas.microsoft.com/office/powerpoint/2010/main" val="337781485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5"/>
          <p:cNvSpPr>
            <a:spLocks noGrp="1" noChangeArrowheads="1"/>
          </p:cNvSpPr>
          <p:nvPr>
            <p:ph type="ftr" sz="quarter" idx="10"/>
          </p:nvPr>
        </p:nvSpPr>
        <p:spPr>
          <a:ln/>
        </p:spPr>
        <p:txBody>
          <a:bodyPr/>
          <a:lstStyle>
            <a:lvl1pPr>
              <a:defRPr/>
            </a:lvl1pPr>
          </a:lstStyle>
          <a:p>
            <a:pPr>
              <a:defRPr/>
            </a:pPr>
            <a:endParaRPr lang="en-US" altLang="zh-CN">
              <a:solidFill>
                <a:srgbClr val="FFFFFF"/>
              </a:solidFill>
            </a:endParaRPr>
          </a:p>
        </p:txBody>
      </p:sp>
      <p:sp>
        <p:nvSpPr>
          <p:cNvPr id="6" name="Rectangle 6"/>
          <p:cNvSpPr>
            <a:spLocks noGrp="1" noChangeArrowheads="1"/>
          </p:cNvSpPr>
          <p:nvPr>
            <p:ph type="sldNum" sz="quarter" idx="11"/>
          </p:nvPr>
        </p:nvSpPr>
        <p:spPr>
          <a:ln/>
        </p:spPr>
        <p:txBody>
          <a:bodyPr/>
          <a:lstStyle>
            <a:lvl1pPr>
              <a:defRPr/>
            </a:lvl1pPr>
          </a:lstStyle>
          <a:p>
            <a:pPr>
              <a:defRPr/>
            </a:pPr>
            <a:fld id="{2F59D5FA-B843-4892-A258-7E0B667A1503}" type="slidenum">
              <a:rPr lang="en-US" altLang="zh-CN">
                <a:solidFill>
                  <a:srgbClr val="000000"/>
                </a:solidFill>
              </a:rPr>
              <a:pPr>
                <a:defRPr/>
              </a:pPr>
              <a:t>‹#›</a:t>
            </a:fld>
            <a:endParaRPr lang="en-US" altLang="zh-CN">
              <a:solidFill>
                <a:srgbClr val="000000"/>
              </a:solidFill>
            </a:endParaRPr>
          </a:p>
        </p:txBody>
      </p:sp>
      <p:sp>
        <p:nvSpPr>
          <p:cNvPr id="7" name="Rectangle 7"/>
          <p:cNvSpPr>
            <a:spLocks noGrp="1" noChangeArrowheads="1"/>
          </p:cNvSpPr>
          <p:nvPr>
            <p:ph type="dt" sz="half" idx="12"/>
          </p:nvPr>
        </p:nvSpPr>
        <p:spPr>
          <a:ln/>
        </p:spPr>
        <p:txBody>
          <a:bodyPr/>
          <a:lstStyle>
            <a:lvl1pPr>
              <a:defRPr/>
            </a:lvl1pPr>
          </a:lstStyle>
          <a:p>
            <a:pPr>
              <a:defRPr/>
            </a:pPr>
            <a:endParaRPr lang="en-US" altLang="zh-CN">
              <a:solidFill>
                <a:srgbClr val="000000"/>
              </a:solidFill>
            </a:endParaRPr>
          </a:p>
        </p:txBody>
      </p:sp>
    </p:spTree>
    <p:extLst>
      <p:ext uri="{BB962C8B-B14F-4D97-AF65-F5344CB8AC3E}">
        <p14:creationId xmlns:p14="http://schemas.microsoft.com/office/powerpoint/2010/main" val="247438812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5"/>
          <p:cNvSpPr>
            <a:spLocks noGrp="1" noChangeArrowheads="1"/>
          </p:cNvSpPr>
          <p:nvPr>
            <p:ph type="ftr" sz="quarter" idx="10"/>
          </p:nvPr>
        </p:nvSpPr>
        <p:spPr>
          <a:ln/>
        </p:spPr>
        <p:txBody>
          <a:bodyPr/>
          <a:lstStyle>
            <a:lvl1pPr>
              <a:defRPr/>
            </a:lvl1pPr>
          </a:lstStyle>
          <a:p>
            <a:pPr>
              <a:defRPr/>
            </a:pPr>
            <a:endParaRPr lang="en-US" altLang="zh-CN">
              <a:solidFill>
                <a:srgbClr val="FFFFFF"/>
              </a:solidFill>
            </a:endParaRPr>
          </a:p>
        </p:txBody>
      </p:sp>
      <p:sp>
        <p:nvSpPr>
          <p:cNvPr id="6" name="Rectangle 6"/>
          <p:cNvSpPr>
            <a:spLocks noGrp="1" noChangeArrowheads="1"/>
          </p:cNvSpPr>
          <p:nvPr>
            <p:ph type="sldNum" sz="quarter" idx="11"/>
          </p:nvPr>
        </p:nvSpPr>
        <p:spPr>
          <a:ln/>
        </p:spPr>
        <p:txBody>
          <a:bodyPr/>
          <a:lstStyle>
            <a:lvl1pPr>
              <a:defRPr/>
            </a:lvl1pPr>
          </a:lstStyle>
          <a:p>
            <a:pPr>
              <a:defRPr/>
            </a:pPr>
            <a:fld id="{E726DEF4-B861-4BB7-9E75-D338D654B1D7}" type="slidenum">
              <a:rPr lang="en-US" altLang="zh-CN">
                <a:solidFill>
                  <a:srgbClr val="000000"/>
                </a:solidFill>
              </a:rPr>
              <a:pPr>
                <a:defRPr/>
              </a:pPr>
              <a:t>‹#›</a:t>
            </a:fld>
            <a:endParaRPr lang="en-US" altLang="zh-CN">
              <a:solidFill>
                <a:srgbClr val="000000"/>
              </a:solidFill>
            </a:endParaRPr>
          </a:p>
        </p:txBody>
      </p:sp>
      <p:sp>
        <p:nvSpPr>
          <p:cNvPr id="7" name="Rectangle 7"/>
          <p:cNvSpPr>
            <a:spLocks noGrp="1" noChangeArrowheads="1"/>
          </p:cNvSpPr>
          <p:nvPr>
            <p:ph type="dt" sz="half" idx="12"/>
          </p:nvPr>
        </p:nvSpPr>
        <p:spPr>
          <a:ln/>
        </p:spPr>
        <p:txBody>
          <a:bodyPr/>
          <a:lstStyle>
            <a:lvl1pPr>
              <a:defRPr/>
            </a:lvl1pPr>
          </a:lstStyle>
          <a:p>
            <a:pPr>
              <a:defRPr/>
            </a:pPr>
            <a:endParaRPr lang="en-US" altLang="zh-CN">
              <a:solidFill>
                <a:srgbClr val="000000"/>
              </a:solidFill>
            </a:endParaRPr>
          </a:p>
        </p:txBody>
      </p:sp>
    </p:spTree>
    <p:extLst>
      <p:ext uri="{BB962C8B-B14F-4D97-AF65-F5344CB8AC3E}">
        <p14:creationId xmlns:p14="http://schemas.microsoft.com/office/powerpoint/2010/main" val="23193756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5"/>
          <p:cNvSpPr>
            <a:spLocks noGrp="1" noChangeArrowheads="1"/>
          </p:cNvSpPr>
          <p:nvPr>
            <p:ph type="ftr" sz="quarter" idx="10"/>
          </p:nvPr>
        </p:nvSpPr>
        <p:spPr>
          <a:ln/>
        </p:spPr>
        <p:txBody>
          <a:bodyPr/>
          <a:lstStyle>
            <a:lvl1pPr>
              <a:defRPr/>
            </a:lvl1pPr>
          </a:lstStyle>
          <a:p>
            <a:pPr>
              <a:defRPr/>
            </a:pPr>
            <a:endParaRPr lang="en-US" altLang="zh-CN">
              <a:solidFill>
                <a:srgbClr val="FFFFFF"/>
              </a:solidFill>
            </a:endParaRPr>
          </a:p>
        </p:txBody>
      </p:sp>
      <p:sp>
        <p:nvSpPr>
          <p:cNvPr id="5" name="Rectangle 6"/>
          <p:cNvSpPr>
            <a:spLocks noGrp="1" noChangeArrowheads="1"/>
          </p:cNvSpPr>
          <p:nvPr>
            <p:ph type="sldNum" sz="quarter" idx="11"/>
          </p:nvPr>
        </p:nvSpPr>
        <p:spPr>
          <a:ln/>
        </p:spPr>
        <p:txBody>
          <a:bodyPr/>
          <a:lstStyle>
            <a:lvl1pPr>
              <a:defRPr/>
            </a:lvl1pPr>
          </a:lstStyle>
          <a:p>
            <a:pPr>
              <a:defRPr/>
            </a:pPr>
            <a:fld id="{CC74D4F6-CB46-4C67-B345-E68E4C6042A3}" type="slidenum">
              <a:rPr lang="en-US" altLang="zh-CN">
                <a:solidFill>
                  <a:srgbClr val="000000"/>
                </a:solidFill>
              </a:rPr>
              <a:pPr>
                <a:defRPr/>
              </a:pPr>
              <a:t>‹#›</a:t>
            </a:fld>
            <a:endParaRPr lang="en-US" altLang="zh-CN">
              <a:solidFill>
                <a:srgbClr val="000000"/>
              </a:solidFill>
            </a:endParaRPr>
          </a:p>
        </p:txBody>
      </p:sp>
      <p:sp>
        <p:nvSpPr>
          <p:cNvPr id="6" name="Rectangle 7"/>
          <p:cNvSpPr>
            <a:spLocks noGrp="1" noChangeArrowheads="1"/>
          </p:cNvSpPr>
          <p:nvPr>
            <p:ph type="dt" sz="half" idx="12"/>
          </p:nvPr>
        </p:nvSpPr>
        <p:spPr>
          <a:ln/>
        </p:spPr>
        <p:txBody>
          <a:bodyPr/>
          <a:lstStyle>
            <a:lvl1pPr>
              <a:defRPr/>
            </a:lvl1pPr>
          </a:lstStyle>
          <a:p>
            <a:pPr>
              <a:defRPr/>
            </a:pPr>
            <a:endParaRPr lang="en-US" altLang="zh-CN">
              <a:solidFill>
                <a:srgbClr val="000000"/>
              </a:solidFill>
            </a:endParaRPr>
          </a:p>
        </p:txBody>
      </p:sp>
    </p:spTree>
    <p:extLst>
      <p:ext uri="{BB962C8B-B14F-4D97-AF65-F5344CB8AC3E}">
        <p14:creationId xmlns:p14="http://schemas.microsoft.com/office/powerpoint/2010/main" val="404422667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61138" y="352425"/>
            <a:ext cx="2125662" cy="6100763"/>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179388" y="352425"/>
            <a:ext cx="6229350" cy="6100763"/>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5"/>
          <p:cNvSpPr>
            <a:spLocks noGrp="1" noChangeArrowheads="1"/>
          </p:cNvSpPr>
          <p:nvPr>
            <p:ph type="ftr" sz="quarter" idx="10"/>
          </p:nvPr>
        </p:nvSpPr>
        <p:spPr>
          <a:ln/>
        </p:spPr>
        <p:txBody>
          <a:bodyPr/>
          <a:lstStyle>
            <a:lvl1pPr>
              <a:defRPr/>
            </a:lvl1pPr>
          </a:lstStyle>
          <a:p>
            <a:pPr>
              <a:defRPr/>
            </a:pPr>
            <a:endParaRPr lang="en-US" altLang="zh-CN">
              <a:solidFill>
                <a:srgbClr val="FFFFFF"/>
              </a:solidFill>
            </a:endParaRPr>
          </a:p>
        </p:txBody>
      </p:sp>
      <p:sp>
        <p:nvSpPr>
          <p:cNvPr id="5" name="Rectangle 6"/>
          <p:cNvSpPr>
            <a:spLocks noGrp="1" noChangeArrowheads="1"/>
          </p:cNvSpPr>
          <p:nvPr>
            <p:ph type="sldNum" sz="quarter" idx="11"/>
          </p:nvPr>
        </p:nvSpPr>
        <p:spPr>
          <a:ln/>
        </p:spPr>
        <p:txBody>
          <a:bodyPr/>
          <a:lstStyle>
            <a:lvl1pPr>
              <a:defRPr/>
            </a:lvl1pPr>
          </a:lstStyle>
          <a:p>
            <a:pPr>
              <a:defRPr/>
            </a:pPr>
            <a:fld id="{8B1EEC31-6FDB-43E1-AB65-1F855C181829}" type="slidenum">
              <a:rPr lang="en-US" altLang="zh-CN">
                <a:solidFill>
                  <a:srgbClr val="000000"/>
                </a:solidFill>
              </a:rPr>
              <a:pPr>
                <a:defRPr/>
              </a:pPr>
              <a:t>‹#›</a:t>
            </a:fld>
            <a:endParaRPr lang="en-US" altLang="zh-CN">
              <a:solidFill>
                <a:srgbClr val="000000"/>
              </a:solidFill>
            </a:endParaRPr>
          </a:p>
        </p:txBody>
      </p:sp>
      <p:sp>
        <p:nvSpPr>
          <p:cNvPr id="6" name="Rectangle 7"/>
          <p:cNvSpPr>
            <a:spLocks noGrp="1" noChangeArrowheads="1"/>
          </p:cNvSpPr>
          <p:nvPr>
            <p:ph type="dt" sz="half" idx="12"/>
          </p:nvPr>
        </p:nvSpPr>
        <p:spPr>
          <a:ln/>
        </p:spPr>
        <p:txBody>
          <a:bodyPr/>
          <a:lstStyle>
            <a:lvl1pPr>
              <a:defRPr/>
            </a:lvl1pPr>
          </a:lstStyle>
          <a:p>
            <a:pPr>
              <a:defRPr/>
            </a:pPr>
            <a:endParaRPr lang="en-US" altLang="zh-CN">
              <a:solidFill>
                <a:srgbClr val="000000"/>
              </a:solidFill>
            </a:endParaRPr>
          </a:p>
        </p:txBody>
      </p:sp>
    </p:spTree>
    <p:extLst>
      <p:ext uri="{BB962C8B-B14F-4D97-AF65-F5344CB8AC3E}">
        <p14:creationId xmlns:p14="http://schemas.microsoft.com/office/powerpoint/2010/main" val="34465968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
        <p:nvSpPr>
          <p:cNvPr id="3" name="日期占位符 9"/>
          <p:cNvSpPr>
            <a:spLocks noGrp="1" noChangeArrowheads="1"/>
          </p:cNvSpPr>
          <p:nvPr>
            <p:ph type="dt" sz="half" idx="10"/>
          </p:nvPr>
        </p:nvSpPr>
        <p:spPr/>
        <p:txBody>
          <a:bodyPr/>
          <a:lstStyle>
            <a:lvl1pPr>
              <a:defRPr/>
            </a:lvl1pPr>
          </a:lstStyle>
          <a:p>
            <a:pPr>
              <a:defRPr/>
            </a:pPr>
            <a:fld id="{52538E97-836E-458D-9C9C-981CCFAA0208}" type="datetimeFigureOut">
              <a:rPr lang="zh-CN" altLang="en-US"/>
              <a:pPr>
                <a:defRPr/>
              </a:pPr>
              <a:t>2019/12/2</a:t>
            </a:fld>
            <a:endParaRPr lang="zh-CN" altLang="en-US"/>
          </a:p>
        </p:txBody>
      </p:sp>
      <p:sp>
        <p:nvSpPr>
          <p:cNvPr id="4" name="页脚占位符 21"/>
          <p:cNvSpPr>
            <a:spLocks noGrp="1" noChangeArrowheads="1"/>
          </p:cNvSpPr>
          <p:nvPr>
            <p:ph type="ftr" sz="quarter" idx="11"/>
          </p:nvPr>
        </p:nvSpPr>
        <p:spPr/>
        <p:txBody>
          <a:bodyPr/>
          <a:lstStyle>
            <a:lvl1pPr>
              <a:defRPr/>
            </a:lvl1pPr>
          </a:lstStyle>
          <a:p>
            <a:pPr>
              <a:defRPr/>
            </a:pPr>
            <a:endParaRPr lang="zh-CN" altLang="en-US"/>
          </a:p>
        </p:txBody>
      </p:sp>
      <p:sp>
        <p:nvSpPr>
          <p:cNvPr id="5" name="灯片编号占位符 17"/>
          <p:cNvSpPr>
            <a:spLocks noGrp="1" noChangeArrowheads="1"/>
          </p:cNvSpPr>
          <p:nvPr>
            <p:ph type="sldNum" sz="quarter" idx="12"/>
          </p:nvPr>
        </p:nvSpPr>
        <p:spPr/>
        <p:txBody>
          <a:bodyPr/>
          <a:lstStyle>
            <a:lvl1pPr>
              <a:defRPr smtClean="0"/>
            </a:lvl1pPr>
          </a:lstStyle>
          <a:p>
            <a:pPr>
              <a:defRPr/>
            </a:pPr>
            <a:fld id="{53C189A4-F784-48EC-A06E-C27537DA0574}" type="slidenum">
              <a:rPr lang="zh-CN" altLang="en-US"/>
              <a:pPr>
                <a:defRPr/>
              </a:pPr>
              <a:t>‹#›</a:t>
            </a:fld>
            <a:endParaRPr lang="zh-CN" altLang="en-US"/>
          </a:p>
        </p:txBody>
      </p:sp>
    </p:spTree>
    <p:extLst>
      <p:ext uri="{BB962C8B-B14F-4D97-AF65-F5344CB8AC3E}">
        <p14:creationId xmlns:p14="http://schemas.microsoft.com/office/powerpoint/2010/main" val="144613278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179388" y="352425"/>
            <a:ext cx="8507412" cy="61007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3" name="Rectangle 5"/>
          <p:cNvSpPr>
            <a:spLocks noGrp="1" noChangeArrowheads="1"/>
          </p:cNvSpPr>
          <p:nvPr>
            <p:ph type="ftr" sz="quarter" idx="10"/>
          </p:nvPr>
        </p:nvSpPr>
        <p:spPr>
          <a:ln/>
        </p:spPr>
        <p:txBody>
          <a:bodyPr/>
          <a:lstStyle>
            <a:lvl1pPr>
              <a:defRPr/>
            </a:lvl1pPr>
          </a:lstStyle>
          <a:p>
            <a:pPr>
              <a:defRPr/>
            </a:pPr>
            <a:endParaRPr lang="en-US" altLang="zh-CN">
              <a:solidFill>
                <a:srgbClr val="FFFFFF"/>
              </a:solidFill>
            </a:endParaRPr>
          </a:p>
        </p:txBody>
      </p:sp>
      <p:sp>
        <p:nvSpPr>
          <p:cNvPr id="4" name="Rectangle 6"/>
          <p:cNvSpPr>
            <a:spLocks noGrp="1" noChangeArrowheads="1"/>
          </p:cNvSpPr>
          <p:nvPr>
            <p:ph type="sldNum" sz="quarter" idx="11"/>
          </p:nvPr>
        </p:nvSpPr>
        <p:spPr>
          <a:ln/>
        </p:spPr>
        <p:txBody>
          <a:bodyPr/>
          <a:lstStyle>
            <a:lvl1pPr>
              <a:defRPr/>
            </a:lvl1pPr>
          </a:lstStyle>
          <a:p>
            <a:pPr>
              <a:defRPr/>
            </a:pPr>
            <a:fld id="{AF0041B3-A23B-405B-ADFA-F8174AC98906}" type="slidenum">
              <a:rPr lang="en-US" altLang="zh-CN">
                <a:solidFill>
                  <a:srgbClr val="000000"/>
                </a:solidFill>
              </a:rPr>
              <a:pPr>
                <a:defRPr/>
              </a:pPr>
              <a:t>‹#›</a:t>
            </a:fld>
            <a:endParaRPr lang="en-US" altLang="zh-CN">
              <a:solidFill>
                <a:srgbClr val="000000"/>
              </a:solidFill>
            </a:endParaRPr>
          </a:p>
        </p:txBody>
      </p:sp>
      <p:sp>
        <p:nvSpPr>
          <p:cNvPr id="5" name="Rectangle 7"/>
          <p:cNvSpPr>
            <a:spLocks noGrp="1" noChangeArrowheads="1"/>
          </p:cNvSpPr>
          <p:nvPr>
            <p:ph type="dt" sz="half" idx="12"/>
          </p:nvPr>
        </p:nvSpPr>
        <p:spPr>
          <a:ln/>
        </p:spPr>
        <p:txBody>
          <a:bodyPr/>
          <a:lstStyle>
            <a:lvl1pPr>
              <a:defRPr/>
            </a:lvl1pPr>
          </a:lstStyle>
          <a:p>
            <a:pPr>
              <a:defRPr/>
            </a:pPr>
            <a:endParaRPr lang="en-US" altLang="zh-CN">
              <a:solidFill>
                <a:srgbClr val="000000"/>
              </a:solidFill>
            </a:endParaRPr>
          </a:p>
        </p:txBody>
      </p:sp>
    </p:spTree>
    <p:extLst>
      <p:ext uri="{BB962C8B-B14F-4D97-AF65-F5344CB8AC3E}">
        <p14:creationId xmlns:p14="http://schemas.microsoft.com/office/powerpoint/2010/main" val="234651291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152578" name="Rectangle 2"/>
          <p:cNvSpPr>
            <a:spLocks noGrp="1" noChangeArrowheads="1"/>
          </p:cNvSpPr>
          <p:nvPr>
            <p:ph type="ctrTitle"/>
          </p:nvPr>
        </p:nvSpPr>
        <p:spPr>
          <a:xfrm>
            <a:off x="684213" y="1341438"/>
            <a:ext cx="7772400" cy="1470025"/>
          </a:xfrm>
        </p:spPr>
        <p:txBody>
          <a:bodyPr/>
          <a:lstStyle>
            <a:lvl1pPr>
              <a:defRPr sz="3400">
                <a:solidFill>
                  <a:srgbClr val="0087E2"/>
                </a:solidFill>
              </a:defRPr>
            </a:lvl1pPr>
          </a:lstStyle>
          <a:p>
            <a:r>
              <a:rPr lang="zh-CN" altLang="en-US"/>
              <a:t>单击此处编辑母版标题样式</a:t>
            </a:r>
          </a:p>
        </p:txBody>
      </p:sp>
      <p:sp>
        <p:nvSpPr>
          <p:cNvPr id="152579" name="Rectangle 3"/>
          <p:cNvSpPr>
            <a:spLocks noGrp="1" noChangeArrowheads="1"/>
          </p:cNvSpPr>
          <p:nvPr>
            <p:ph type="subTitle" idx="1"/>
          </p:nvPr>
        </p:nvSpPr>
        <p:spPr>
          <a:xfrm>
            <a:off x="684213" y="3429000"/>
            <a:ext cx="7088187" cy="1273175"/>
          </a:xfrm>
        </p:spPr>
        <p:txBody>
          <a:bodyPr/>
          <a:lstStyle>
            <a:lvl1pPr marL="0" indent="0">
              <a:buFont typeface="Wingdings" pitchFamily="2" charset="2"/>
              <a:buNone/>
              <a:defRPr sz="2600">
                <a:solidFill>
                  <a:schemeClr val="bg1"/>
                </a:solidFill>
              </a:defRPr>
            </a:lvl1pPr>
          </a:lstStyle>
          <a:p>
            <a:r>
              <a:rPr lang="zh-CN" altLang="en-US"/>
              <a:t>单击此处编辑母版副标题样式</a:t>
            </a:r>
          </a:p>
        </p:txBody>
      </p:sp>
    </p:spTree>
    <p:extLst>
      <p:ext uri="{BB962C8B-B14F-4D97-AF65-F5344CB8AC3E}">
        <p14:creationId xmlns:p14="http://schemas.microsoft.com/office/powerpoint/2010/main" val="108261572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5"/>
          <p:cNvSpPr>
            <a:spLocks noGrp="1" noChangeArrowheads="1"/>
          </p:cNvSpPr>
          <p:nvPr>
            <p:ph type="ftr" sz="quarter" idx="10"/>
          </p:nvPr>
        </p:nvSpPr>
        <p:spPr>
          <a:ln/>
        </p:spPr>
        <p:txBody>
          <a:bodyPr/>
          <a:lstStyle>
            <a:lvl1pPr>
              <a:defRPr/>
            </a:lvl1pPr>
          </a:lstStyle>
          <a:p>
            <a:pPr>
              <a:defRPr/>
            </a:pPr>
            <a:endParaRPr lang="en-US" altLang="zh-CN">
              <a:solidFill>
                <a:srgbClr val="FFFFFF"/>
              </a:solidFill>
            </a:endParaRPr>
          </a:p>
        </p:txBody>
      </p:sp>
      <p:sp>
        <p:nvSpPr>
          <p:cNvPr id="5" name="Rectangle 6"/>
          <p:cNvSpPr>
            <a:spLocks noGrp="1" noChangeArrowheads="1"/>
          </p:cNvSpPr>
          <p:nvPr>
            <p:ph type="sldNum" sz="quarter" idx="11"/>
          </p:nvPr>
        </p:nvSpPr>
        <p:spPr>
          <a:ln/>
        </p:spPr>
        <p:txBody>
          <a:bodyPr/>
          <a:lstStyle>
            <a:lvl1pPr>
              <a:defRPr/>
            </a:lvl1pPr>
          </a:lstStyle>
          <a:p>
            <a:pPr>
              <a:defRPr/>
            </a:pPr>
            <a:fld id="{A208DDC1-9F1B-4D4C-BEE2-9F65DCCFD353}" type="slidenum">
              <a:rPr lang="en-US" altLang="zh-CN">
                <a:solidFill>
                  <a:srgbClr val="000000"/>
                </a:solidFill>
              </a:rPr>
              <a:pPr>
                <a:defRPr/>
              </a:pPr>
              <a:t>‹#›</a:t>
            </a:fld>
            <a:endParaRPr lang="en-US" altLang="zh-CN">
              <a:solidFill>
                <a:srgbClr val="000000"/>
              </a:solidFill>
            </a:endParaRPr>
          </a:p>
        </p:txBody>
      </p:sp>
      <p:sp>
        <p:nvSpPr>
          <p:cNvPr id="6" name="Rectangle 7"/>
          <p:cNvSpPr>
            <a:spLocks noGrp="1" noChangeArrowheads="1"/>
          </p:cNvSpPr>
          <p:nvPr>
            <p:ph type="dt" sz="half" idx="12"/>
          </p:nvPr>
        </p:nvSpPr>
        <p:spPr>
          <a:ln/>
        </p:spPr>
        <p:txBody>
          <a:bodyPr/>
          <a:lstStyle>
            <a:lvl1pPr>
              <a:defRPr/>
            </a:lvl1pPr>
          </a:lstStyle>
          <a:p>
            <a:pPr>
              <a:defRPr/>
            </a:pPr>
            <a:endParaRPr lang="en-US" altLang="zh-CN">
              <a:solidFill>
                <a:srgbClr val="000000"/>
              </a:solidFill>
            </a:endParaRPr>
          </a:p>
        </p:txBody>
      </p:sp>
    </p:spTree>
    <p:extLst>
      <p:ext uri="{BB962C8B-B14F-4D97-AF65-F5344CB8AC3E}">
        <p14:creationId xmlns:p14="http://schemas.microsoft.com/office/powerpoint/2010/main" val="183984423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5"/>
          <p:cNvSpPr>
            <a:spLocks noGrp="1" noChangeArrowheads="1"/>
          </p:cNvSpPr>
          <p:nvPr>
            <p:ph type="ftr" sz="quarter" idx="10"/>
          </p:nvPr>
        </p:nvSpPr>
        <p:spPr>
          <a:ln/>
        </p:spPr>
        <p:txBody>
          <a:bodyPr/>
          <a:lstStyle>
            <a:lvl1pPr>
              <a:defRPr/>
            </a:lvl1pPr>
          </a:lstStyle>
          <a:p>
            <a:pPr>
              <a:defRPr/>
            </a:pPr>
            <a:endParaRPr lang="en-US" altLang="zh-CN">
              <a:solidFill>
                <a:srgbClr val="FFFFFF"/>
              </a:solidFill>
            </a:endParaRPr>
          </a:p>
        </p:txBody>
      </p:sp>
      <p:sp>
        <p:nvSpPr>
          <p:cNvPr id="5" name="Rectangle 6"/>
          <p:cNvSpPr>
            <a:spLocks noGrp="1" noChangeArrowheads="1"/>
          </p:cNvSpPr>
          <p:nvPr>
            <p:ph type="sldNum" sz="quarter" idx="11"/>
          </p:nvPr>
        </p:nvSpPr>
        <p:spPr>
          <a:ln/>
        </p:spPr>
        <p:txBody>
          <a:bodyPr/>
          <a:lstStyle>
            <a:lvl1pPr>
              <a:defRPr/>
            </a:lvl1pPr>
          </a:lstStyle>
          <a:p>
            <a:pPr>
              <a:defRPr/>
            </a:pPr>
            <a:fld id="{4C7595F2-CDF7-4E63-9488-D2770F7C298E}" type="slidenum">
              <a:rPr lang="en-US" altLang="zh-CN">
                <a:solidFill>
                  <a:srgbClr val="000000"/>
                </a:solidFill>
              </a:rPr>
              <a:pPr>
                <a:defRPr/>
              </a:pPr>
              <a:t>‹#›</a:t>
            </a:fld>
            <a:endParaRPr lang="en-US" altLang="zh-CN">
              <a:solidFill>
                <a:srgbClr val="000000"/>
              </a:solidFill>
            </a:endParaRPr>
          </a:p>
        </p:txBody>
      </p:sp>
      <p:sp>
        <p:nvSpPr>
          <p:cNvPr id="6" name="Rectangle 7"/>
          <p:cNvSpPr>
            <a:spLocks noGrp="1" noChangeArrowheads="1"/>
          </p:cNvSpPr>
          <p:nvPr>
            <p:ph type="dt" sz="half" idx="12"/>
          </p:nvPr>
        </p:nvSpPr>
        <p:spPr>
          <a:ln/>
        </p:spPr>
        <p:txBody>
          <a:bodyPr/>
          <a:lstStyle>
            <a:lvl1pPr>
              <a:defRPr/>
            </a:lvl1pPr>
          </a:lstStyle>
          <a:p>
            <a:pPr>
              <a:defRPr/>
            </a:pPr>
            <a:endParaRPr lang="en-US" altLang="zh-CN">
              <a:solidFill>
                <a:srgbClr val="000000"/>
              </a:solidFill>
            </a:endParaRPr>
          </a:p>
        </p:txBody>
      </p:sp>
    </p:spTree>
    <p:extLst>
      <p:ext uri="{BB962C8B-B14F-4D97-AF65-F5344CB8AC3E}">
        <p14:creationId xmlns:p14="http://schemas.microsoft.com/office/powerpoint/2010/main" val="250682098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1042988" y="1268413"/>
            <a:ext cx="3744912" cy="51847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940300" y="1268413"/>
            <a:ext cx="3746500" cy="51847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5"/>
          <p:cNvSpPr>
            <a:spLocks noGrp="1" noChangeArrowheads="1"/>
          </p:cNvSpPr>
          <p:nvPr>
            <p:ph type="ftr" sz="quarter" idx="10"/>
          </p:nvPr>
        </p:nvSpPr>
        <p:spPr>
          <a:ln/>
        </p:spPr>
        <p:txBody>
          <a:bodyPr/>
          <a:lstStyle>
            <a:lvl1pPr>
              <a:defRPr/>
            </a:lvl1pPr>
          </a:lstStyle>
          <a:p>
            <a:pPr>
              <a:defRPr/>
            </a:pPr>
            <a:endParaRPr lang="en-US" altLang="zh-CN">
              <a:solidFill>
                <a:srgbClr val="FFFFFF"/>
              </a:solidFill>
            </a:endParaRPr>
          </a:p>
        </p:txBody>
      </p:sp>
      <p:sp>
        <p:nvSpPr>
          <p:cNvPr id="6" name="Rectangle 6"/>
          <p:cNvSpPr>
            <a:spLocks noGrp="1" noChangeArrowheads="1"/>
          </p:cNvSpPr>
          <p:nvPr>
            <p:ph type="sldNum" sz="quarter" idx="11"/>
          </p:nvPr>
        </p:nvSpPr>
        <p:spPr>
          <a:ln/>
        </p:spPr>
        <p:txBody>
          <a:bodyPr/>
          <a:lstStyle>
            <a:lvl1pPr>
              <a:defRPr/>
            </a:lvl1pPr>
          </a:lstStyle>
          <a:p>
            <a:pPr>
              <a:defRPr/>
            </a:pPr>
            <a:fld id="{41E6EE39-6098-4F93-A98E-B8B2595B5352}" type="slidenum">
              <a:rPr lang="en-US" altLang="zh-CN">
                <a:solidFill>
                  <a:srgbClr val="000000"/>
                </a:solidFill>
              </a:rPr>
              <a:pPr>
                <a:defRPr/>
              </a:pPr>
              <a:t>‹#›</a:t>
            </a:fld>
            <a:endParaRPr lang="en-US" altLang="zh-CN">
              <a:solidFill>
                <a:srgbClr val="000000"/>
              </a:solidFill>
            </a:endParaRPr>
          </a:p>
        </p:txBody>
      </p:sp>
      <p:sp>
        <p:nvSpPr>
          <p:cNvPr id="7" name="Rectangle 7"/>
          <p:cNvSpPr>
            <a:spLocks noGrp="1" noChangeArrowheads="1"/>
          </p:cNvSpPr>
          <p:nvPr>
            <p:ph type="dt" sz="half" idx="12"/>
          </p:nvPr>
        </p:nvSpPr>
        <p:spPr>
          <a:ln/>
        </p:spPr>
        <p:txBody>
          <a:bodyPr/>
          <a:lstStyle>
            <a:lvl1pPr>
              <a:defRPr/>
            </a:lvl1pPr>
          </a:lstStyle>
          <a:p>
            <a:pPr>
              <a:defRPr/>
            </a:pPr>
            <a:endParaRPr lang="en-US" altLang="zh-CN">
              <a:solidFill>
                <a:srgbClr val="000000"/>
              </a:solidFill>
            </a:endParaRPr>
          </a:p>
        </p:txBody>
      </p:sp>
    </p:spTree>
    <p:extLst>
      <p:ext uri="{BB962C8B-B14F-4D97-AF65-F5344CB8AC3E}">
        <p14:creationId xmlns:p14="http://schemas.microsoft.com/office/powerpoint/2010/main" val="251126943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5"/>
          <p:cNvSpPr>
            <a:spLocks noGrp="1" noChangeArrowheads="1"/>
          </p:cNvSpPr>
          <p:nvPr>
            <p:ph type="ftr" sz="quarter" idx="10"/>
          </p:nvPr>
        </p:nvSpPr>
        <p:spPr>
          <a:ln/>
        </p:spPr>
        <p:txBody>
          <a:bodyPr/>
          <a:lstStyle>
            <a:lvl1pPr>
              <a:defRPr/>
            </a:lvl1pPr>
          </a:lstStyle>
          <a:p>
            <a:pPr>
              <a:defRPr/>
            </a:pPr>
            <a:endParaRPr lang="en-US" altLang="zh-CN">
              <a:solidFill>
                <a:srgbClr val="FFFFFF"/>
              </a:solidFill>
            </a:endParaRPr>
          </a:p>
        </p:txBody>
      </p:sp>
      <p:sp>
        <p:nvSpPr>
          <p:cNvPr id="8" name="Rectangle 6"/>
          <p:cNvSpPr>
            <a:spLocks noGrp="1" noChangeArrowheads="1"/>
          </p:cNvSpPr>
          <p:nvPr>
            <p:ph type="sldNum" sz="quarter" idx="11"/>
          </p:nvPr>
        </p:nvSpPr>
        <p:spPr>
          <a:ln/>
        </p:spPr>
        <p:txBody>
          <a:bodyPr/>
          <a:lstStyle>
            <a:lvl1pPr>
              <a:defRPr/>
            </a:lvl1pPr>
          </a:lstStyle>
          <a:p>
            <a:pPr>
              <a:defRPr/>
            </a:pPr>
            <a:fld id="{64B4DC5E-53D7-4B41-98AF-C6EA1561586A}" type="slidenum">
              <a:rPr lang="en-US" altLang="zh-CN">
                <a:solidFill>
                  <a:srgbClr val="000000"/>
                </a:solidFill>
              </a:rPr>
              <a:pPr>
                <a:defRPr/>
              </a:pPr>
              <a:t>‹#›</a:t>
            </a:fld>
            <a:endParaRPr lang="en-US" altLang="zh-CN">
              <a:solidFill>
                <a:srgbClr val="000000"/>
              </a:solidFill>
            </a:endParaRPr>
          </a:p>
        </p:txBody>
      </p:sp>
      <p:sp>
        <p:nvSpPr>
          <p:cNvPr id="9" name="Rectangle 7"/>
          <p:cNvSpPr>
            <a:spLocks noGrp="1" noChangeArrowheads="1"/>
          </p:cNvSpPr>
          <p:nvPr>
            <p:ph type="dt" sz="half" idx="12"/>
          </p:nvPr>
        </p:nvSpPr>
        <p:spPr>
          <a:ln/>
        </p:spPr>
        <p:txBody>
          <a:bodyPr/>
          <a:lstStyle>
            <a:lvl1pPr>
              <a:defRPr/>
            </a:lvl1pPr>
          </a:lstStyle>
          <a:p>
            <a:pPr>
              <a:defRPr/>
            </a:pPr>
            <a:endParaRPr lang="en-US" altLang="zh-CN">
              <a:solidFill>
                <a:srgbClr val="000000"/>
              </a:solidFill>
            </a:endParaRPr>
          </a:p>
        </p:txBody>
      </p:sp>
    </p:spTree>
    <p:extLst>
      <p:ext uri="{BB962C8B-B14F-4D97-AF65-F5344CB8AC3E}">
        <p14:creationId xmlns:p14="http://schemas.microsoft.com/office/powerpoint/2010/main" val="313933176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5"/>
          <p:cNvSpPr>
            <a:spLocks noGrp="1" noChangeArrowheads="1"/>
          </p:cNvSpPr>
          <p:nvPr>
            <p:ph type="ftr" sz="quarter" idx="10"/>
          </p:nvPr>
        </p:nvSpPr>
        <p:spPr>
          <a:ln/>
        </p:spPr>
        <p:txBody>
          <a:bodyPr/>
          <a:lstStyle>
            <a:lvl1pPr>
              <a:defRPr/>
            </a:lvl1pPr>
          </a:lstStyle>
          <a:p>
            <a:pPr>
              <a:defRPr/>
            </a:pPr>
            <a:endParaRPr lang="en-US" altLang="zh-CN">
              <a:solidFill>
                <a:srgbClr val="FFFFFF"/>
              </a:solidFill>
            </a:endParaRPr>
          </a:p>
        </p:txBody>
      </p:sp>
      <p:sp>
        <p:nvSpPr>
          <p:cNvPr id="4" name="Rectangle 6"/>
          <p:cNvSpPr>
            <a:spLocks noGrp="1" noChangeArrowheads="1"/>
          </p:cNvSpPr>
          <p:nvPr>
            <p:ph type="sldNum" sz="quarter" idx="11"/>
          </p:nvPr>
        </p:nvSpPr>
        <p:spPr>
          <a:ln/>
        </p:spPr>
        <p:txBody>
          <a:bodyPr/>
          <a:lstStyle>
            <a:lvl1pPr>
              <a:defRPr/>
            </a:lvl1pPr>
          </a:lstStyle>
          <a:p>
            <a:pPr>
              <a:defRPr/>
            </a:pPr>
            <a:fld id="{2624778A-41B5-4E6C-AEAD-208A6A021A06}" type="slidenum">
              <a:rPr lang="en-US" altLang="zh-CN">
                <a:solidFill>
                  <a:srgbClr val="000000"/>
                </a:solidFill>
              </a:rPr>
              <a:pPr>
                <a:defRPr/>
              </a:pPr>
              <a:t>‹#›</a:t>
            </a:fld>
            <a:endParaRPr lang="en-US" altLang="zh-CN">
              <a:solidFill>
                <a:srgbClr val="000000"/>
              </a:solidFill>
            </a:endParaRPr>
          </a:p>
        </p:txBody>
      </p:sp>
      <p:sp>
        <p:nvSpPr>
          <p:cNvPr id="5" name="Rectangle 7"/>
          <p:cNvSpPr>
            <a:spLocks noGrp="1" noChangeArrowheads="1"/>
          </p:cNvSpPr>
          <p:nvPr>
            <p:ph type="dt" sz="half" idx="12"/>
          </p:nvPr>
        </p:nvSpPr>
        <p:spPr>
          <a:ln/>
        </p:spPr>
        <p:txBody>
          <a:bodyPr/>
          <a:lstStyle>
            <a:lvl1pPr>
              <a:defRPr/>
            </a:lvl1pPr>
          </a:lstStyle>
          <a:p>
            <a:pPr>
              <a:defRPr/>
            </a:pPr>
            <a:endParaRPr lang="en-US" altLang="zh-CN">
              <a:solidFill>
                <a:srgbClr val="000000"/>
              </a:solidFill>
            </a:endParaRPr>
          </a:p>
        </p:txBody>
      </p:sp>
    </p:spTree>
    <p:extLst>
      <p:ext uri="{BB962C8B-B14F-4D97-AF65-F5344CB8AC3E}">
        <p14:creationId xmlns:p14="http://schemas.microsoft.com/office/powerpoint/2010/main" val="410568116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5"/>
          <p:cNvSpPr>
            <a:spLocks noGrp="1" noChangeArrowheads="1"/>
          </p:cNvSpPr>
          <p:nvPr>
            <p:ph type="ftr" sz="quarter" idx="10"/>
          </p:nvPr>
        </p:nvSpPr>
        <p:spPr>
          <a:ln/>
        </p:spPr>
        <p:txBody>
          <a:bodyPr/>
          <a:lstStyle>
            <a:lvl1pPr>
              <a:defRPr/>
            </a:lvl1pPr>
          </a:lstStyle>
          <a:p>
            <a:pPr>
              <a:defRPr/>
            </a:pPr>
            <a:endParaRPr lang="en-US" altLang="zh-CN">
              <a:solidFill>
                <a:srgbClr val="FFFFFF"/>
              </a:solidFill>
            </a:endParaRPr>
          </a:p>
        </p:txBody>
      </p:sp>
      <p:sp>
        <p:nvSpPr>
          <p:cNvPr id="3" name="Rectangle 6"/>
          <p:cNvSpPr>
            <a:spLocks noGrp="1" noChangeArrowheads="1"/>
          </p:cNvSpPr>
          <p:nvPr>
            <p:ph type="sldNum" sz="quarter" idx="11"/>
          </p:nvPr>
        </p:nvSpPr>
        <p:spPr>
          <a:ln/>
        </p:spPr>
        <p:txBody>
          <a:bodyPr/>
          <a:lstStyle>
            <a:lvl1pPr>
              <a:defRPr/>
            </a:lvl1pPr>
          </a:lstStyle>
          <a:p>
            <a:pPr>
              <a:defRPr/>
            </a:pPr>
            <a:fld id="{1BD2AA55-3A69-4162-B313-D4A5DB3F917D}" type="slidenum">
              <a:rPr lang="en-US" altLang="zh-CN">
                <a:solidFill>
                  <a:srgbClr val="000000"/>
                </a:solidFill>
              </a:rPr>
              <a:pPr>
                <a:defRPr/>
              </a:pPr>
              <a:t>‹#›</a:t>
            </a:fld>
            <a:endParaRPr lang="en-US" altLang="zh-CN">
              <a:solidFill>
                <a:srgbClr val="000000"/>
              </a:solidFill>
            </a:endParaRPr>
          </a:p>
        </p:txBody>
      </p:sp>
      <p:sp>
        <p:nvSpPr>
          <p:cNvPr id="4" name="Rectangle 7"/>
          <p:cNvSpPr>
            <a:spLocks noGrp="1" noChangeArrowheads="1"/>
          </p:cNvSpPr>
          <p:nvPr>
            <p:ph type="dt" sz="half" idx="12"/>
          </p:nvPr>
        </p:nvSpPr>
        <p:spPr>
          <a:ln/>
        </p:spPr>
        <p:txBody>
          <a:bodyPr/>
          <a:lstStyle>
            <a:lvl1pPr>
              <a:defRPr/>
            </a:lvl1pPr>
          </a:lstStyle>
          <a:p>
            <a:pPr>
              <a:defRPr/>
            </a:pPr>
            <a:endParaRPr lang="en-US" altLang="zh-CN">
              <a:solidFill>
                <a:srgbClr val="000000"/>
              </a:solidFill>
            </a:endParaRPr>
          </a:p>
        </p:txBody>
      </p:sp>
    </p:spTree>
    <p:extLst>
      <p:ext uri="{BB962C8B-B14F-4D97-AF65-F5344CB8AC3E}">
        <p14:creationId xmlns:p14="http://schemas.microsoft.com/office/powerpoint/2010/main" val="352751841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5"/>
          <p:cNvSpPr>
            <a:spLocks noGrp="1" noChangeArrowheads="1"/>
          </p:cNvSpPr>
          <p:nvPr>
            <p:ph type="ftr" sz="quarter" idx="10"/>
          </p:nvPr>
        </p:nvSpPr>
        <p:spPr>
          <a:ln/>
        </p:spPr>
        <p:txBody>
          <a:bodyPr/>
          <a:lstStyle>
            <a:lvl1pPr>
              <a:defRPr/>
            </a:lvl1pPr>
          </a:lstStyle>
          <a:p>
            <a:pPr>
              <a:defRPr/>
            </a:pPr>
            <a:endParaRPr lang="en-US" altLang="zh-CN">
              <a:solidFill>
                <a:srgbClr val="FFFFFF"/>
              </a:solidFill>
            </a:endParaRPr>
          </a:p>
        </p:txBody>
      </p:sp>
      <p:sp>
        <p:nvSpPr>
          <p:cNvPr id="6" name="Rectangle 6"/>
          <p:cNvSpPr>
            <a:spLocks noGrp="1" noChangeArrowheads="1"/>
          </p:cNvSpPr>
          <p:nvPr>
            <p:ph type="sldNum" sz="quarter" idx="11"/>
          </p:nvPr>
        </p:nvSpPr>
        <p:spPr>
          <a:ln/>
        </p:spPr>
        <p:txBody>
          <a:bodyPr/>
          <a:lstStyle>
            <a:lvl1pPr>
              <a:defRPr/>
            </a:lvl1pPr>
          </a:lstStyle>
          <a:p>
            <a:pPr>
              <a:defRPr/>
            </a:pPr>
            <a:fld id="{2F59D5FA-B843-4892-A258-7E0B667A1503}" type="slidenum">
              <a:rPr lang="en-US" altLang="zh-CN">
                <a:solidFill>
                  <a:srgbClr val="000000"/>
                </a:solidFill>
              </a:rPr>
              <a:pPr>
                <a:defRPr/>
              </a:pPr>
              <a:t>‹#›</a:t>
            </a:fld>
            <a:endParaRPr lang="en-US" altLang="zh-CN">
              <a:solidFill>
                <a:srgbClr val="000000"/>
              </a:solidFill>
            </a:endParaRPr>
          </a:p>
        </p:txBody>
      </p:sp>
      <p:sp>
        <p:nvSpPr>
          <p:cNvPr id="7" name="Rectangle 7"/>
          <p:cNvSpPr>
            <a:spLocks noGrp="1" noChangeArrowheads="1"/>
          </p:cNvSpPr>
          <p:nvPr>
            <p:ph type="dt" sz="half" idx="12"/>
          </p:nvPr>
        </p:nvSpPr>
        <p:spPr>
          <a:ln/>
        </p:spPr>
        <p:txBody>
          <a:bodyPr/>
          <a:lstStyle>
            <a:lvl1pPr>
              <a:defRPr/>
            </a:lvl1pPr>
          </a:lstStyle>
          <a:p>
            <a:pPr>
              <a:defRPr/>
            </a:pPr>
            <a:endParaRPr lang="en-US" altLang="zh-CN">
              <a:solidFill>
                <a:srgbClr val="000000"/>
              </a:solidFill>
            </a:endParaRPr>
          </a:p>
        </p:txBody>
      </p:sp>
    </p:spTree>
    <p:extLst>
      <p:ext uri="{BB962C8B-B14F-4D97-AF65-F5344CB8AC3E}">
        <p14:creationId xmlns:p14="http://schemas.microsoft.com/office/powerpoint/2010/main" val="35463658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5"/>
          <p:cNvSpPr>
            <a:spLocks noGrp="1" noChangeArrowheads="1"/>
          </p:cNvSpPr>
          <p:nvPr>
            <p:ph type="ftr" sz="quarter" idx="10"/>
          </p:nvPr>
        </p:nvSpPr>
        <p:spPr>
          <a:ln/>
        </p:spPr>
        <p:txBody>
          <a:bodyPr/>
          <a:lstStyle>
            <a:lvl1pPr>
              <a:defRPr/>
            </a:lvl1pPr>
          </a:lstStyle>
          <a:p>
            <a:pPr>
              <a:defRPr/>
            </a:pPr>
            <a:endParaRPr lang="en-US" altLang="zh-CN">
              <a:solidFill>
                <a:srgbClr val="FFFFFF"/>
              </a:solidFill>
            </a:endParaRPr>
          </a:p>
        </p:txBody>
      </p:sp>
      <p:sp>
        <p:nvSpPr>
          <p:cNvPr id="6" name="Rectangle 6"/>
          <p:cNvSpPr>
            <a:spLocks noGrp="1" noChangeArrowheads="1"/>
          </p:cNvSpPr>
          <p:nvPr>
            <p:ph type="sldNum" sz="quarter" idx="11"/>
          </p:nvPr>
        </p:nvSpPr>
        <p:spPr>
          <a:ln/>
        </p:spPr>
        <p:txBody>
          <a:bodyPr/>
          <a:lstStyle>
            <a:lvl1pPr>
              <a:defRPr/>
            </a:lvl1pPr>
          </a:lstStyle>
          <a:p>
            <a:pPr>
              <a:defRPr/>
            </a:pPr>
            <a:fld id="{E726DEF4-B861-4BB7-9E75-D338D654B1D7}" type="slidenum">
              <a:rPr lang="en-US" altLang="zh-CN">
                <a:solidFill>
                  <a:srgbClr val="000000"/>
                </a:solidFill>
              </a:rPr>
              <a:pPr>
                <a:defRPr/>
              </a:pPr>
              <a:t>‹#›</a:t>
            </a:fld>
            <a:endParaRPr lang="en-US" altLang="zh-CN">
              <a:solidFill>
                <a:srgbClr val="000000"/>
              </a:solidFill>
            </a:endParaRPr>
          </a:p>
        </p:txBody>
      </p:sp>
      <p:sp>
        <p:nvSpPr>
          <p:cNvPr id="7" name="Rectangle 7"/>
          <p:cNvSpPr>
            <a:spLocks noGrp="1" noChangeArrowheads="1"/>
          </p:cNvSpPr>
          <p:nvPr>
            <p:ph type="dt" sz="half" idx="12"/>
          </p:nvPr>
        </p:nvSpPr>
        <p:spPr>
          <a:ln/>
        </p:spPr>
        <p:txBody>
          <a:bodyPr/>
          <a:lstStyle>
            <a:lvl1pPr>
              <a:defRPr/>
            </a:lvl1pPr>
          </a:lstStyle>
          <a:p>
            <a:pPr>
              <a:defRPr/>
            </a:pPr>
            <a:endParaRPr lang="en-US" altLang="zh-CN">
              <a:solidFill>
                <a:srgbClr val="000000"/>
              </a:solidFill>
            </a:endParaRPr>
          </a:p>
        </p:txBody>
      </p:sp>
    </p:spTree>
    <p:extLst>
      <p:ext uri="{BB962C8B-B14F-4D97-AF65-F5344CB8AC3E}">
        <p14:creationId xmlns:p14="http://schemas.microsoft.com/office/powerpoint/2010/main" val="23898730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250825" y="0"/>
            <a:ext cx="8893175" cy="857250"/>
          </a:xfrm>
          <a:prstGeom prst="rect">
            <a:avLst/>
          </a:prstGeom>
        </p:spPr>
        <p:txBody>
          <a:bodyPr/>
          <a:lstStyle>
            <a:lvl1pPr>
              <a:defRPr>
                <a:latin typeface="微软雅黑" pitchFamily="34" charset="-122"/>
                <a:ea typeface="微软雅黑" pitchFamily="34" charset="-122"/>
              </a:defRPr>
            </a:lvl1pPr>
          </a:lstStyle>
          <a:p>
            <a:r>
              <a:rPr lang="zh-CN" altLang="en-US" smtClean="0"/>
              <a:t>单击此处编辑母版标题样式</a:t>
            </a:r>
            <a:endParaRPr lang="zh-CN" altLang="en-US"/>
          </a:p>
        </p:txBody>
      </p:sp>
    </p:spTree>
    <p:extLst>
      <p:ext uri="{BB962C8B-B14F-4D97-AF65-F5344CB8AC3E}">
        <p14:creationId xmlns:p14="http://schemas.microsoft.com/office/powerpoint/2010/main" val="28602919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5"/>
          <p:cNvSpPr>
            <a:spLocks noGrp="1" noChangeArrowheads="1"/>
          </p:cNvSpPr>
          <p:nvPr>
            <p:ph type="ftr" sz="quarter" idx="10"/>
          </p:nvPr>
        </p:nvSpPr>
        <p:spPr>
          <a:ln/>
        </p:spPr>
        <p:txBody>
          <a:bodyPr/>
          <a:lstStyle>
            <a:lvl1pPr>
              <a:defRPr/>
            </a:lvl1pPr>
          </a:lstStyle>
          <a:p>
            <a:pPr>
              <a:defRPr/>
            </a:pPr>
            <a:endParaRPr lang="en-US" altLang="zh-CN">
              <a:solidFill>
                <a:srgbClr val="FFFFFF"/>
              </a:solidFill>
            </a:endParaRPr>
          </a:p>
        </p:txBody>
      </p:sp>
      <p:sp>
        <p:nvSpPr>
          <p:cNvPr id="5" name="Rectangle 6"/>
          <p:cNvSpPr>
            <a:spLocks noGrp="1" noChangeArrowheads="1"/>
          </p:cNvSpPr>
          <p:nvPr>
            <p:ph type="sldNum" sz="quarter" idx="11"/>
          </p:nvPr>
        </p:nvSpPr>
        <p:spPr>
          <a:ln/>
        </p:spPr>
        <p:txBody>
          <a:bodyPr/>
          <a:lstStyle>
            <a:lvl1pPr>
              <a:defRPr/>
            </a:lvl1pPr>
          </a:lstStyle>
          <a:p>
            <a:pPr>
              <a:defRPr/>
            </a:pPr>
            <a:fld id="{CC74D4F6-CB46-4C67-B345-E68E4C6042A3}" type="slidenum">
              <a:rPr lang="en-US" altLang="zh-CN">
                <a:solidFill>
                  <a:srgbClr val="000000"/>
                </a:solidFill>
              </a:rPr>
              <a:pPr>
                <a:defRPr/>
              </a:pPr>
              <a:t>‹#›</a:t>
            </a:fld>
            <a:endParaRPr lang="en-US" altLang="zh-CN">
              <a:solidFill>
                <a:srgbClr val="000000"/>
              </a:solidFill>
            </a:endParaRPr>
          </a:p>
        </p:txBody>
      </p:sp>
      <p:sp>
        <p:nvSpPr>
          <p:cNvPr id="6" name="Rectangle 7"/>
          <p:cNvSpPr>
            <a:spLocks noGrp="1" noChangeArrowheads="1"/>
          </p:cNvSpPr>
          <p:nvPr>
            <p:ph type="dt" sz="half" idx="12"/>
          </p:nvPr>
        </p:nvSpPr>
        <p:spPr>
          <a:ln/>
        </p:spPr>
        <p:txBody>
          <a:bodyPr/>
          <a:lstStyle>
            <a:lvl1pPr>
              <a:defRPr/>
            </a:lvl1pPr>
          </a:lstStyle>
          <a:p>
            <a:pPr>
              <a:defRPr/>
            </a:pPr>
            <a:endParaRPr lang="en-US" altLang="zh-CN">
              <a:solidFill>
                <a:srgbClr val="000000"/>
              </a:solidFill>
            </a:endParaRPr>
          </a:p>
        </p:txBody>
      </p:sp>
    </p:spTree>
    <p:extLst>
      <p:ext uri="{BB962C8B-B14F-4D97-AF65-F5344CB8AC3E}">
        <p14:creationId xmlns:p14="http://schemas.microsoft.com/office/powerpoint/2010/main" val="410509317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61138" y="352425"/>
            <a:ext cx="2125662" cy="6100763"/>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179388" y="352425"/>
            <a:ext cx="6229350" cy="6100763"/>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5"/>
          <p:cNvSpPr>
            <a:spLocks noGrp="1" noChangeArrowheads="1"/>
          </p:cNvSpPr>
          <p:nvPr>
            <p:ph type="ftr" sz="quarter" idx="10"/>
          </p:nvPr>
        </p:nvSpPr>
        <p:spPr>
          <a:ln/>
        </p:spPr>
        <p:txBody>
          <a:bodyPr/>
          <a:lstStyle>
            <a:lvl1pPr>
              <a:defRPr/>
            </a:lvl1pPr>
          </a:lstStyle>
          <a:p>
            <a:pPr>
              <a:defRPr/>
            </a:pPr>
            <a:endParaRPr lang="en-US" altLang="zh-CN">
              <a:solidFill>
                <a:srgbClr val="FFFFFF"/>
              </a:solidFill>
            </a:endParaRPr>
          </a:p>
        </p:txBody>
      </p:sp>
      <p:sp>
        <p:nvSpPr>
          <p:cNvPr id="5" name="Rectangle 6"/>
          <p:cNvSpPr>
            <a:spLocks noGrp="1" noChangeArrowheads="1"/>
          </p:cNvSpPr>
          <p:nvPr>
            <p:ph type="sldNum" sz="quarter" idx="11"/>
          </p:nvPr>
        </p:nvSpPr>
        <p:spPr>
          <a:ln/>
        </p:spPr>
        <p:txBody>
          <a:bodyPr/>
          <a:lstStyle>
            <a:lvl1pPr>
              <a:defRPr/>
            </a:lvl1pPr>
          </a:lstStyle>
          <a:p>
            <a:pPr>
              <a:defRPr/>
            </a:pPr>
            <a:fld id="{8B1EEC31-6FDB-43E1-AB65-1F855C181829}" type="slidenum">
              <a:rPr lang="en-US" altLang="zh-CN">
                <a:solidFill>
                  <a:srgbClr val="000000"/>
                </a:solidFill>
              </a:rPr>
              <a:pPr>
                <a:defRPr/>
              </a:pPr>
              <a:t>‹#›</a:t>
            </a:fld>
            <a:endParaRPr lang="en-US" altLang="zh-CN">
              <a:solidFill>
                <a:srgbClr val="000000"/>
              </a:solidFill>
            </a:endParaRPr>
          </a:p>
        </p:txBody>
      </p:sp>
      <p:sp>
        <p:nvSpPr>
          <p:cNvPr id="6" name="Rectangle 7"/>
          <p:cNvSpPr>
            <a:spLocks noGrp="1" noChangeArrowheads="1"/>
          </p:cNvSpPr>
          <p:nvPr>
            <p:ph type="dt" sz="half" idx="12"/>
          </p:nvPr>
        </p:nvSpPr>
        <p:spPr>
          <a:ln/>
        </p:spPr>
        <p:txBody>
          <a:bodyPr/>
          <a:lstStyle>
            <a:lvl1pPr>
              <a:defRPr/>
            </a:lvl1pPr>
          </a:lstStyle>
          <a:p>
            <a:pPr>
              <a:defRPr/>
            </a:pPr>
            <a:endParaRPr lang="en-US" altLang="zh-CN">
              <a:solidFill>
                <a:srgbClr val="000000"/>
              </a:solidFill>
            </a:endParaRPr>
          </a:p>
        </p:txBody>
      </p:sp>
    </p:spTree>
    <p:extLst>
      <p:ext uri="{BB962C8B-B14F-4D97-AF65-F5344CB8AC3E}">
        <p14:creationId xmlns:p14="http://schemas.microsoft.com/office/powerpoint/2010/main" val="259317092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179388" y="352425"/>
            <a:ext cx="8507412" cy="61007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3" name="Rectangle 5"/>
          <p:cNvSpPr>
            <a:spLocks noGrp="1" noChangeArrowheads="1"/>
          </p:cNvSpPr>
          <p:nvPr>
            <p:ph type="ftr" sz="quarter" idx="10"/>
          </p:nvPr>
        </p:nvSpPr>
        <p:spPr>
          <a:ln/>
        </p:spPr>
        <p:txBody>
          <a:bodyPr/>
          <a:lstStyle>
            <a:lvl1pPr>
              <a:defRPr/>
            </a:lvl1pPr>
          </a:lstStyle>
          <a:p>
            <a:pPr>
              <a:defRPr/>
            </a:pPr>
            <a:endParaRPr lang="en-US" altLang="zh-CN">
              <a:solidFill>
                <a:srgbClr val="FFFFFF"/>
              </a:solidFill>
            </a:endParaRPr>
          </a:p>
        </p:txBody>
      </p:sp>
      <p:sp>
        <p:nvSpPr>
          <p:cNvPr id="4" name="Rectangle 6"/>
          <p:cNvSpPr>
            <a:spLocks noGrp="1" noChangeArrowheads="1"/>
          </p:cNvSpPr>
          <p:nvPr>
            <p:ph type="sldNum" sz="quarter" idx="11"/>
          </p:nvPr>
        </p:nvSpPr>
        <p:spPr>
          <a:ln/>
        </p:spPr>
        <p:txBody>
          <a:bodyPr/>
          <a:lstStyle>
            <a:lvl1pPr>
              <a:defRPr/>
            </a:lvl1pPr>
          </a:lstStyle>
          <a:p>
            <a:pPr>
              <a:defRPr/>
            </a:pPr>
            <a:fld id="{AF0041B3-A23B-405B-ADFA-F8174AC98906}" type="slidenum">
              <a:rPr lang="en-US" altLang="zh-CN">
                <a:solidFill>
                  <a:srgbClr val="000000"/>
                </a:solidFill>
              </a:rPr>
              <a:pPr>
                <a:defRPr/>
              </a:pPr>
              <a:t>‹#›</a:t>
            </a:fld>
            <a:endParaRPr lang="en-US" altLang="zh-CN">
              <a:solidFill>
                <a:srgbClr val="000000"/>
              </a:solidFill>
            </a:endParaRPr>
          </a:p>
        </p:txBody>
      </p:sp>
      <p:sp>
        <p:nvSpPr>
          <p:cNvPr id="5" name="Rectangle 7"/>
          <p:cNvSpPr>
            <a:spLocks noGrp="1" noChangeArrowheads="1"/>
          </p:cNvSpPr>
          <p:nvPr>
            <p:ph type="dt" sz="half" idx="12"/>
          </p:nvPr>
        </p:nvSpPr>
        <p:spPr>
          <a:ln/>
        </p:spPr>
        <p:txBody>
          <a:bodyPr/>
          <a:lstStyle>
            <a:lvl1pPr>
              <a:defRPr/>
            </a:lvl1pPr>
          </a:lstStyle>
          <a:p>
            <a:pPr>
              <a:defRPr/>
            </a:pPr>
            <a:endParaRPr lang="en-US" altLang="zh-CN">
              <a:solidFill>
                <a:srgbClr val="000000"/>
              </a:solidFill>
            </a:endParaRPr>
          </a:p>
        </p:txBody>
      </p:sp>
    </p:spTree>
    <p:extLst>
      <p:ext uri="{BB962C8B-B14F-4D97-AF65-F5344CB8AC3E}">
        <p14:creationId xmlns:p14="http://schemas.microsoft.com/office/powerpoint/2010/main" val="25822081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152578" name="Rectangle 2"/>
          <p:cNvSpPr>
            <a:spLocks noGrp="1" noChangeArrowheads="1"/>
          </p:cNvSpPr>
          <p:nvPr>
            <p:ph type="ctrTitle"/>
          </p:nvPr>
        </p:nvSpPr>
        <p:spPr>
          <a:xfrm>
            <a:off x="684213" y="1341438"/>
            <a:ext cx="7772400" cy="1470025"/>
          </a:xfrm>
        </p:spPr>
        <p:txBody>
          <a:bodyPr/>
          <a:lstStyle>
            <a:lvl1pPr>
              <a:defRPr sz="3400">
                <a:solidFill>
                  <a:srgbClr val="0087E2"/>
                </a:solidFill>
              </a:defRPr>
            </a:lvl1pPr>
          </a:lstStyle>
          <a:p>
            <a:r>
              <a:rPr lang="zh-CN" altLang="en-US"/>
              <a:t>单击此处编辑母版标题样式</a:t>
            </a:r>
          </a:p>
        </p:txBody>
      </p:sp>
      <p:sp>
        <p:nvSpPr>
          <p:cNvPr id="152579" name="Rectangle 3"/>
          <p:cNvSpPr>
            <a:spLocks noGrp="1" noChangeArrowheads="1"/>
          </p:cNvSpPr>
          <p:nvPr>
            <p:ph type="subTitle" idx="1"/>
          </p:nvPr>
        </p:nvSpPr>
        <p:spPr>
          <a:xfrm>
            <a:off x="684213" y="3429000"/>
            <a:ext cx="7088187" cy="1273175"/>
          </a:xfrm>
        </p:spPr>
        <p:txBody>
          <a:bodyPr/>
          <a:lstStyle>
            <a:lvl1pPr marL="0" indent="0">
              <a:buFont typeface="Wingdings" pitchFamily="2" charset="2"/>
              <a:buNone/>
              <a:defRPr sz="2600">
                <a:solidFill>
                  <a:schemeClr val="bg1"/>
                </a:solidFill>
              </a:defRPr>
            </a:lvl1pPr>
          </a:lstStyle>
          <a:p>
            <a:r>
              <a:rPr lang="zh-CN" altLang="en-US"/>
              <a:t>单击此处编辑母版副标题样式</a:t>
            </a:r>
          </a:p>
        </p:txBody>
      </p:sp>
    </p:spTree>
    <p:extLst>
      <p:ext uri="{BB962C8B-B14F-4D97-AF65-F5344CB8AC3E}">
        <p14:creationId xmlns:p14="http://schemas.microsoft.com/office/powerpoint/2010/main" val="235727030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5"/>
          <p:cNvSpPr>
            <a:spLocks noGrp="1" noChangeArrowheads="1"/>
          </p:cNvSpPr>
          <p:nvPr>
            <p:ph type="ftr" sz="quarter" idx="10"/>
          </p:nvPr>
        </p:nvSpPr>
        <p:spPr>
          <a:ln/>
        </p:spPr>
        <p:txBody>
          <a:bodyPr/>
          <a:lstStyle>
            <a:lvl1pPr>
              <a:defRPr/>
            </a:lvl1pPr>
          </a:lstStyle>
          <a:p>
            <a:pPr>
              <a:defRPr/>
            </a:pPr>
            <a:endParaRPr lang="en-US" altLang="zh-CN">
              <a:solidFill>
                <a:srgbClr val="FFFFFF"/>
              </a:solidFill>
            </a:endParaRPr>
          </a:p>
        </p:txBody>
      </p:sp>
      <p:sp>
        <p:nvSpPr>
          <p:cNvPr id="5" name="Rectangle 6"/>
          <p:cNvSpPr>
            <a:spLocks noGrp="1" noChangeArrowheads="1"/>
          </p:cNvSpPr>
          <p:nvPr>
            <p:ph type="sldNum" sz="quarter" idx="11"/>
          </p:nvPr>
        </p:nvSpPr>
        <p:spPr>
          <a:ln/>
        </p:spPr>
        <p:txBody>
          <a:bodyPr/>
          <a:lstStyle>
            <a:lvl1pPr>
              <a:defRPr/>
            </a:lvl1pPr>
          </a:lstStyle>
          <a:p>
            <a:pPr>
              <a:defRPr/>
            </a:pPr>
            <a:fld id="{A208DDC1-9F1B-4D4C-BEE2-9F65DCCFD353}" type="slidenum">
              <a:rPr lang="en-US" altLang="zh-CN">
                <a:solidFill>
                  <a:srgbClr val="000000"/>
                </a:solidFill>
              </a:rPr>
              <a:pPr>
                <a:defRPr/>
              </a:pPr>
              <a:t>‹#›</a:t>
            </a:fld>
            <a:endParaRPr lang="en-US" altLang="zh-CN">
              <a:solidFill>
                <a:srgbClr val="000000"/>
              </a:solidFill>
            </a:endParaRPr>
          </a:p>
        </p:txBody>
      </p:sp>
      <p:sp>
        <p:nvSpPr>
          <p:cNvPr id="6" name="Rectangle 7"/>
          <p:cNvSpPr>
            <a:spLocks noGrp="1" noChangeArrowheads="1"/>
          </p:cNvSpPr>
          <p:nvPr>
            <p:ph type="dt" sz="half" idx="12"/>
          </p:nvPr>
        </p:nvSpPr>
        <p:spPr>
          <a:ln/>
        </p:spPr>
        <p:txBody>
          <a:bodyPr/>
          <a:lstStyle>
            <a:lvl1pPr>
              <a:defRPr/>
            </a:lvl1pPr>
          </a:lstStyle>
          <a:p>
            <a:pPr>
              <a:defRPr/>
            </a:pPr>
            <a:endParaRPr lang="en-US" altLang="zh-CN">
              <a:solidFill>
                <a:srgbClr val="000000"/>
              </a:solidFill>
            </a:endParaRPr>
          </a:p>
        </p:txBody>
      </p:sp>
    </p:spTree>
    <p:extLst>
      <p:ext uri="{BB962C8B-B14F-4D97-AF65-F5344CB8AC3E}">
        <p14:creationId xmlns:p14="http://schemas.microsoft.com/office/powerpoint/2010/main" val="319241345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5"/>
          <p:cNvSpPr>
            <a:spLocks noGrp="1" noChangeArrowheads="1"/>
          </p:cNvSpPr>
          <p:nvPr>
            <p:ph type="ftr" sz="quarter" idx="10"/>
          </p:nvPr>
        </p:nvSpPr>
        <p:spPr>
          <a:ln/>
        </p:spPr>
        <p:txBody>
          <a:bodyPr/>
          <a:lstStyle>
            <a:lvl1pPr>
              <a:defRPr/>
            </a:lvl1pPr>
          </a:lstStyle>
          <a:p>
            <a:pPr>
              <a:defRPr/>
            </a:pPr>
            <a:endParaRPr lang="en-US" altLang="zh-CN">
              <a:solidFill>
                <a:srgbClr val="FFFFFF"/>
              </a:solidFill>
            </a:endParaRPr>
          </a:p>
        </p:txBody>
      </p:sp>
      <p:sp>
        <p:nvSpPr>
          <p:cNvPr id="5" name="Rectangle 6"/>
          <p:cNvSpPr>
            <a:spLocks noGrp="1" noChangeArrowheads="1"/>
          </p:cNvSpPr>
          <p:nvPr>
            <p:ph type="sldNum" sz="quarter" idx="11"/>
          </p:nvPr>
        </p:nvSpPr>
        <p:spPr>
          <a:ln/>
        </p:spPr>
        <p:txBody>
          <a:bodyPr/>
          <a:lstStyle>
            <a:lvl1pPr>
              <a:defRPr/>
            </a:lvl1pPr>
          </a:lstStyle>
          <a:p>
            <a:pPr>
              <a:defRPr/>
            </a:pPr>
            <a:fld id="{4C7595F2-CDF7-4E63-9488-D2770F7C298E}" type="slidenum">
              <a:rPr lang="en-US" altLang="zh-CN">
                <a:solidFill>
                  <a:srgbClr val="000000"/>
                </a:solidFill>
              </a:rPr>
              <a:pPr>
                <a:defRPr/>
              </a:pPr>
              <a:t>‹#›</a:t>
            </a:fld>
            <a:endParaRPr lang="en-US" altLang="zh-CN">
              <a:solidFill>
                <a:srgbClr val="000000"/>
              </a:solidFill>
            </a:endParaRPr>
          </a:p>
        </p:txBody>
      </p:sp>
      <p:sp>
        <p:nvSpPr>
          <p:cNvPr id="6" name="Rectangle 7"/>
          <p:cNvSpPr>
            <a:spLocks noGrp="1" noChangeArrowheads="1"/>
          </p:cNvSpPr>
          <p:nvPr>
            <p:ph type="dt" sz="half" idx="12"/>
          </p:nvPr>
        </p:nvSpPr>
        <p:spPr>
          <a:ln/>
        </p:spPr>
        <p:txBody>
          <a:bodyPr/>
          <a:lstStyle>
            <a:lvl1pPr>
              <a:defRPr/>
            </a:lvl1pPr>
          </a:lstStyle>
          <a:p>
            <a:pPr>
              <a:defRPr/>
            </a:pPr>
            <a:endParaRPr lang="en-US" altLang="zh-CN">
              <a:solidFill>
                <a:srgbClr val="000000"/>
              </a:solidFill>
            </a:endParaRPr>
          </a:p>
        </p:txBody>
      </p:sp>
    </p:spTree>
    <p:extLst>
      <p:ext uri="{BB962C8B-B14F-4D97-AF65-F5344CB8AC3E}">
        <p14:creationId xmlns:p14="http://schemas.microsoft.com/office/powerpoint/2010/main" val="330658486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1042988" y="1268413"/>
            <a:ext cx="3744912" cy="51847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940300" y="1268413"/>
            <a:ext cx="3746500" cy="51847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5"/>
          <p:cNvSpPr>
            <a:spLocks noGrp="1" noChangeArrowheads="1"/>
          </p:cNvSpPr>
          <p:nvPr>
            <p:ph type="ftr" sz="quarter" idx="10"/>
          </p:nvPr>
        </p:nvSpPr>
        <p:spPr>
          <a:ln/>
        </p:spPr>
        <p:txBody>
          <a:bodyPr/>
          <a:lstStyle>
            <a:lvl1pPr>
              <a:defRPr/>
            </a:lvl1pPr>
          </a:lstStyle>
          <a:p>
            <a:pPr>
              <a:defRPr/>
            </a:pPr>
            <a:endParaRPr lang="en-US" altLang="zh-CN">
              <a:solidFill>
                <a:srgbClr val="FFFFFF"/>
              </a:solidFill>
            </a:endParaRPr>
          </a:p>
        </p:txBody>
      </p:sp>
      <p:sp>
        <p:nvSpPr>
          <p:cNvPr id="6" name="Rectangle 6"/>
          <p:cNvSpPr>
            <a:spLocks noGrp="1" noChangeArrowheads="1"/>
          </p:cNvSpPr>
          <p:nvPr>
            <p:ph type="sldNum" sz="quarter" idx="11"/>
          </p:nvPr>
        </p:nvSpPr>
        <p:spPr>
          <a:ln/>
        </p:spPr>
        <p:txBody>
          <a:bodyPr/>
          <a:lstStyle>
            <a:lvl1pPr>
              <a:defRPr/>
            </a:lvl1pPr>
          </a:lstStyle>
          <a:p>
            <a:pPr>
              <a:defRPr/>
            </a:pPr>
            <a:fld id="{41E6EE39-6098-4F93-A98E-B8B2595B5352}" type="slidenum">
              <a:rPr lang="en-US" altLang="zh-CN">
                <a:solidFill>
                  <a:srgbClr val="000000"/>
                </a:solidFill>
              </a:rPr>
              <a:pPr>
                <a:defRPr/>
              </a:pPr>
              <a:t>‹#›</a:t>
            </a:fld>
            <a:endParaRPr lang="en-US" altLang="zh-CN">
              <a:solidFill>
                <a:srgbClr val="000000"/>
              </a:solidFill>
            </a:endParaRPr>
          </a:p>
        </p:txBody>
      </p:sp>
      <p:sp>
        <p:nvSpPr>
          <p:cNvPr id="7" name="Rectangle 7"/>
          <p:cNvSpPr>
            <a:spLocks noGrp="1" noChangeArrowheads="1"/>
          </p:cNvSpPr>
          <p:nvPr>
            <p:ph type="dt" sz="half" idx="12"/>
          </p:nvPr>
        </p:nvSpPr>
        <p:spPr>
          <a:ln/>
        </p:spPr>
        <p:txBody>
          <a:bodyPr/>
          <a:lstStyle>
            <a:lvl1pPr>
              <a:defRPr/>
            </a:lvl1pPr>
          </a:lstStyle>
          <a:p>
            <a:pPr>
              <a:defRPr/>
            </a:pPr>
            <a:endParaRPr lang="en-US" altLang="zh-CN">
              <a:solidFill>
                <a:srgbClr val="000000"/>
              </a:solidFill>
            </a:endParaRPr>
          </a:p>
        </p:txBody>
      </p:sp>
    </p:spTree>
    <p:extLst>
      <p:ext uri="{BB962C8B-B14F-4D97-AF65-F5344CB8AC3E}">
        <p14:creationId xmlns:p14="http://schemas.microsoft.com/office/powerpoint/2010/main" val="228872120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5"/>
          <p:cNvSpPr>
            <a:spLocks noGrp="1" noChangeArrowheads="1"/>
          </p:cNvSpPr>
          <p:nvPr>
            <p:ph type="ftr" sz="quarter" idx="10"/>
          </p:nvPr>
        </p:nvSpPr>
        <p:spPr>
          <a:ln/>
        </p:spPr>
        <p:txBody>
          <a:bodyPr/>
          <a:lstStyle>
            <a:lvl1pPr>
              <a:defRPr/>
            </a:lvl1pPr>
          </a:lstStyle>
          <a:p>
            <a:pPr>
              <a:defRPr/>
            </a:pPr>
            <a:endParaRPr lang="en-US" altLang="zh-CN">
              <a:solidFill>
                <a:srgbClr val="FFFFFF"/>
              </a:solidFill>
            </a:endParaRPr>
          </a:p>
        </p:txBody>
      </p:sp>
      <p:sp>
        <p:nvSpPr>
          <p:cNvPr id="8" name="Rectangle 6"/>
          <p:cNvSpPr>
            <a:spLocks noGrp="1" noChangeArrowheads="1"/>
          </p:cNvSpPr>
          <p:nvPr>
            <p:ph type="sldNum" sz="quarter" idx="11"/>
          </p:nvPr>
        </p:nvSpPr>
        <p:spPr>
          <a:ln/>
        </p:spPr>
        <p:txBody>
          <a:bodyPr/>
          <a:lstStyle>
            <a:lvl1pPr>
              <a:defRPr/>
            </a:lvl1pPr>
          </a:lstStyle>
          <a:p>
            <a:pPr>
              <a:defRPr/>
            </a:pPr>
            <a:fld id="{64B4DC5E-53D7-4B41-98AF-C6EA1561586A}" type="slidenum">
              <a:rPr lang="en-US" altLang="zh-CN">
                <a:solidFill>
                  <a:srgbClr val="000000"/>
                </a:solidFill>
              </a:rPr>
              <a:pPr>
                <a:defRPr/>
              </a:pPr>
              <a:t>‹#›</a:t>
            </a:fld>
            <a:endParaRPr lang="en-US" altLang="zh-CN">
              <a:solidFill>
                <a:srgbClr val="000000"/>
              </a:solidFill>
            </a:endParaRPr>
          </a:p>
        </p:txBody>
      </p:sp>
      <p:sp>
        <p:nvSpPr>
          <p:cNvPr id="9" name="Rectangle 7"/>
          <p:cNvSpPr>
            <a:spLocks noGrp="1" noChangeArrowheads="1"/>
          </p:cNvSpPr>
          <p:nvPr>
            <p:ph type="dt" sz="half" idx="12"/>
          </p:nvPr>
        </p:nvSpPr>
        <p:spPr>
          <a:ln/>
        </p:spPr>
        <p:txBody>
          <a:bodyPr/>
          <a:lstStyle>
            <a:lvl1pPr>
              <a:defRPr/>
            </a:lvl1pPr>
          </a:lstStyle>
          <a:p>
            <a:pPr>
              <a:defRPr/>
            </a:pPr>
            <a:endParaRPr lang="en-US" altLang="zh-CN">
              <a:solidFill>
                <a:srgbClr val="000000"/>
              </a:solidFill>
            </a:endParaRPr>
          </a:p>
        </p:txBody>
      </p:sp>
    </p:spTree>
    <p:extLst>
      <p:ext uri="{BB962C8B-B14F-4D97-AF65-F5344CB8AC3E}">
        <p14:creationId xmlns:p14="http://schemas.microsoft.com/office/powerpoint/2010/main" val="196728095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5"/>
          <p:cNvSpPr>
            <a:spLocks noGrp="1" noChangeArrowheads="1"/>
          </p:cNvSpPr>
          <p:nvPr>
            <p:ph type="ftr" sz="quarter" idx="10"/>
          </p:nvPr>
        </p:nvSpPr>
        <p:spPr>
          <a:ln/>
        </p:spPr>
        <p:txBody>
          <a:bodyPr/>
          <a:lstStyle>
            <a:lvl1pPr>
              <a:defRPr/>
            </a:lvl1pPr>
          </a:lstStyle>
          <a:p>
            <a:pPr>
              <a:defRPr/>
            </a:pPr>
            <a:endParaRPr lang="en-US" altLang="zh-CN">
              <a:solidFill>
                <a:srgbClr val="FFFFFF"/>
              </a:solidFill>
            </a:endParaRPr>
          </a:p>
        </p:txBody>
      </p:sp>
      <p:sp>
        <p:nvSpPr>
          <p:cNvPr id="4" name="Rectangle 6"/>
          <p:cNvSpPr>
            <a:spLocks noGrp="1" noChangeArrowheads="1"/>
          </p:cNvSpPr>
          <p:nvPr>
            <p:ph type="sldNum" sz="quarter" idx="11"/>
          </p:nvPr>
        </p:nvSpPr>
        <p:spPr>
          <a:ln/>
        </p:spPr>
        <p:txBody>
          <a:bodyPr/>
          <a:lstStyle>
            <a:lvl1pPr>
              <a:defRPr/>
            </a:lvl1pPr>
          </a:lstStyle>
          <a:p>
            <a:pPr>
              <a:defRPr/>
            </a:pPr>
            <a:fld id="{2624778A-41B5-4E6C-AEAD-208A6A021A06}" type="slidenum">
              <a:rPr lang="en-US" altLang="zh-CN">
                <a:solidFill>
                  <a:srgbClr val="000000"/>
                </a:solidFill>
              </a:rPr>
              <a:pPr>
                <a:defRPr/>
              </a:pPr>
              <a:t>‹#›</a:t>
            </a:fld>
            <a:endParaRPr lang="en-US" altLang="zh-CN">
              <a:solidFill>
                <a:srgbClr val="000000"/>
              </a:solidFill>
            </a:endParaRPr>
          </a:p>
        </p:txBody>
      </p:sp>
      <p:sp>
        <p:nvSpPr>
          <p:cNvPr id="5" name="Rectangle 7"/>
          <p:cNvSpPr>
            <a:spLocks noGrp="1" noChangeArrowheads="1"/>
          </p:cNvSpPr>
          <p:nvPr>
            <p:ph type="dt" sz="half" idx="12"/>
          </p:nvPr>
        </p:nvSpPr>
        <p:spPr>
          <a:ln/>
        </p:spPr>
        <p:txBody>
          <a:bodyPr/>
          <a:lstStyle>
            <a:lvl1pPr>
              <a:defRPr/>
            </a:lvl1pPr>
          </a:lstStyle>
          <a:p>
            <a:pPr>
              <a:defRPr/>
            </a:pPr>
            <a:endParaRPr lang="en-US" altLang="zh-CN">
              <a:solidFill>
                <a:srgbClr val="000000"/>
              </a:solidFill>
            </a:endParaRPr>
          </a:p>
        </p:txBody>
      </p:sp>
    </p:spTree>
    <p:extLst>
      <p:ext uri="{BB962C8B-B14F-4D97-AF65-F5344CB8AC3E}">
        <p14:creationId xmlns:p14="http://schemas.microsoft.com/office/powerpoint/2010/main" val="62525348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5"/>
          <p:cNvSpPr>
            <a:spLocks noGrp="1" noChangeArrowheads="1"/>
          </p:cNvSpPr>
          <p:nvPr>
            <p:ph type="ftr" sz="quarter" idx="10"/>
          </p:nvPr>
        </p:nvSpPr>
        <p:spPr>
          <a:ln/>
        </p:spPr>
        <p:txBody>
          <a:bodyPr/>
          <a:lstStyle>
            <a:lvl1pPr>
              <a:defRPr/>
            </a:lvl1pPr>
          </a:lstStyle>
          <a:p>
            <a:pPr>
              <a:defRPr/>
            </a:pPr>
            <a:endParaRPr lang="en-US" altLang="zh-CN">
              <a:solidFill>
                <a:srgbClr val="FFFFFF"/>
              </a:solidFill>
            </a:endParaRPr>
          </a:p>
        </p:txBody>
      </p:sp>
      <p:sp>
        <p:nvSpPr>
          <p:cNvPr id="3" name="Rectangle 6"/>
          <p:cNvSpPr>
            <a:spLocks noGrp="1" noChangeArrowheads="1"/>
          </p:cNvSpPr>
          <p:nvPr>
            <p:ph type="sldNum" sz="quarter" idx="11"/>
          </p:nvPr>
        </p:nvSpPr>
        <p:spPr>
          <a:ln/>
        </p:spPr>
        <p:txBody>
          <a:bodyPr/>
          <a:lstStyle>
            <a:lvl1pPr>
              <a:defRPr/>
            </a:lvl1pPr>
          </a:lstStyle>
          <a:p>
            <a:pPr>
              <a:defRPr/>
            </a:pPr>
            <a:fld id="{1BD2AA55-3A69-4162-B313-D4A5DB3F917D}" type="slidenum">
              <a:rPr lang="en-US" altLang="zh-CN">
                <a:solidFill>
                  <a:srgbClr val="000000"/>
                </a:solidFill>
              </a:rPr>
              <a:pPr>
                <a:defRPr/>
              </a:pPr>
              <a:t>‹#›</a:t>
            </a:fld>
            <a:endParaRPr lang="en-US" altLang="zh-CN">
              <a:solidFill>
                <a:srgbClr val="000000"/>
              </a:solidFill>
            </a:endParaRPr>
          </a:p>
        </p:txBody>
      </p:sp>
      <p:sp>
        <p:nvSpPr>
          <p:cNvPr id="4" name="Rectangle 7"/>
          <p:cNvSpPr>
            <a:spLocks noGrp="1" noChangeArrowheads="1"/>
          </p:cNvSpPr>
          <p:nvPr>
            <p:ph type="dt" sz="half" idx="12"/>
          </p:nvPr>
        </p:nvSpPr>
        <p:spPr>
          <a:ln/>
        </p:spPr>
        <p:txBody>
          <a:bodyPr/>
          <a:lstStyle>
            <a:lvl1pPr>
              <a:defRPr/>
            </a:lvl1pPr>
          </a:lstStyle>
          <a:p>
            <a:pPr>
              <a:defRPr/>
            </a:pPr>
            <a:endParaRPr lang="en-US" altLang="zh-CN">
              <a:solidFill>
                <a:srgbClr val="000000"/>
              </a:solidFill>
            </a:endParaRPr>
          </a:p>
        </p:txBody>
      </p:sp>
    </p:spTree>
    <p:extLst>
      <p:ext uri="{BB962C8B-B14F-4D97-AF65-F5344CB8AC3E}">
        <p14:creationId xmlns:p14="http://schemas.microsoft.com/office/powerpoint/2010/main" val="14825318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solidFill>
                  <a:prstClr val="black">
                    <a:tint val="75000"/>
                  </a:prstClr>
                </a:solidFill>
              </a:rPr>
              <a:pPr/>
              <a:t>12/2/2019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40581272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5"/>
          <p:cNvSpPr>
            <a:spLocks noGrp="1" noChangeArrowheads="1"/>
          </p:cNvSpPr>
          <p:nvPr>
            <p:ph type="ftr" sz="quarter" idx="10"/>
          </p:nvPr>
        </p:nvSpPr>
        <p:spPr>
          <a:ln/>
        </p:spPr>
        <p:txBody>
          <a:bodyPr/>
          <a:lstStyle>
            <a:lvl1pPr>
              <a:defRPr/>
            </a:lvl1pPr>
          </a:lstStyle>
          <a:p>
            <a:pPr>
              <a:defRPr/>
            </a:pPr>
            <a:endParaRPr lang="en-US" altLang="zh-CN">
              <a:solidFill>
                <a:srgbClr val="FFFFFF"/>
              </a:solidFill>
            </a:endParaRPr>
          </a:p>
        </p:txBody>
      </p:sp>
      <p:sp>
        <p:nvSpPr>
          <p:cNvPr id="6" name="Rectangle 6"/>
          <p:cNvSpPr>
            <a:spLocks noGrp="1" noChangeArrowheads="1"/>
          </p:cNvSpPr>
          <p:nvPr>
            <p:ph type="sldNum" sz="quarter" idx="11"/>
          </p:nvPr>
        </p:nvSpPr>
        <p:spPr>
          <a:ln/>
        </p:spPr>
        <p:txBody>
          <a:bodyPr/>
          <a:lstStyle>
            <a:lvl1pPr>
              <a:defRPr/>
            </a:lvl1pPr>
          </a:lstStyle>
          <a:p>
            <a:pPr>
              <a:defRPr/>
            </a:pPr>
            <a:fld id="{2F59D5FA-B843-4892-A258-7E0B667A1503}" type="slidenum">
              <a:rPr lang="en-US" altLang="zh-CN">
                <a:solidFill>
                  <a:srgbClr val="000000"/>
                </a:solidFill>
              </a:rPr>
              <a:pPr>
                <a:defRPr/>
              </a:pPr>
              <a:t>‹#›</a:t>
            </a:fld>
            <a:endParaRPr lang="en-US" altLang="zh-CN">
              <a:solidFill>
                <a:srgbClr val="000000"/>
              </a:solidFill>
            </a:endParaRPr>
          </a:p>
        </p:txBody>
      </p:sp>
      <p:sp>
        <p:nvSpPr>
          <p:cNvPr id="7" name="Rectangle 7"/>
          <p:cNvSpPr>
            <a:spLocks noGrp="1" noChangeArrowheads="1"/>
          </p:cNvSpPr>
          <p:nvPr>
            <p:ph type="dt" sz="half" idx="12"/>
          </p:nvPr>
        </p:nvSpPr>
        <p:spPr>
          <a:ln/>
        </p:spPr>
        <p:txBody>
          <a:bodyPr/>
          <a:lstStyle>
            <a:lvl1pPr>
              <a:defRPr/>
            </a:lvl1pPr>
          </a:lstStyle>
          <a:p>
            <a:pPr>
              <a:defRPr/>
            </a:pPr>
            <a:endParaRPr lang="en-US" altLang="zh-CN">
              <a:solidFill>
                <a:srgbClr val="000000"/>
              </a:solidFill>
            </a:endParaRPr>
          </a:p>
        </p:txBody>
      </p:sp>
    </p:spTree>
    <p:extLst>
      <p:ext uri="{BB962C8B-B14F-4D97-AF65-F5344CB8AC3E}">
        <p14:creationId xmlns:p14="http://schemas.microsoft.com/office/powerpoint/2010/main" val="322818981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5"/>
          <p:cNvSpPr>
            <a:spLocks noGrp="1" noChangeArrowheads="1"/>
          </p:cNvSpPr>
          <p:nvPr>
            <p:ph type="ftr" sz="quarter" idx="10"/>
          </p:nvPr>
        </p:nvSpPr>
        <p:spPr>
          <a:ln/>
        </p:spPr>
        <p:txBody>
          <a:bodyPr/>
          <a:lstStyle>
            <a:lvl1pPr>
              <a:defRPr/>
            </a:lvl1pPr>
          </a:lstStyle>
          <a:p>
            <a:pPr>
              <a:defRPr/>
            </a:pPr>
            <a:endParaRPr lang="en-US" altLang="zh-CN">
              <a:solidFill>
                <a:srgbClr val="FFFFFF"/>
              </a:solidFill>
            </a:endParaRPr>
          </a:p>
        </p:txBody>
      </p:sp>
      <p:sp>
        <p:nvSpPr>
          <p:cNvPr id="6" name="Rectangle 6"/>
          <p:cNvSpPr>
            <a:spLocks noGrp="1" noChangeArrowheads="1"/>
          </p:cNvSpPr>
          <p:nvPr>
            <p:ph type="sldNum" sz="quarter" idx="11"/>
          </p:nvPr>
        </p:nvSpPr>
        <p:spPr>
          <a:ln/>
        </p:spPr>
        <p:txBody>
          <a:bodyPr/>
          <a:lstStyle>
            <a:lvl1pPr>
              <a:defRPr/>
            </a:lvl1pPr>
          </a:lstStyle>
          <a:p>
            <a:pPr>
              <a:defRPr/>
            </a:pPr>
            <a:fld id="{E726DEF4-B861-4BB7-9E75-D338D654B1D7}" type="slidenum">
              <a:rPr lang="en-US" altLang="zh-CN">
                <a:solidFill>
                  <a:srgbClr val="000000"/>
                </a:solidFill>
              </a:rPr>
              <a:pPr>
                <a:defRPr/>
              </a:pPr>
              <a:t>‹#›</a:t>
            </a:fld>
            <a:endParaRPr lang="en-US" altLang="zh-CN">
              <a:solidFill>
                <a:srgbClr val="000000"/>
              </a:solidFill>
            </a:endParaRPr>
          </a:p>
        </p:txBody>
      </p:sp>
      <p:sp>
        <p:nvSpPr>
          <p:cNvPr id="7" name="Rectangle 7"/>
          <p:cNvSpPr>
            <a:spLocks noGrp="1" noChangeArrowheads="1"/>
          </p:cNvSpPr>
          <p:nvPr>
            <p:ph type="dt" sz="half" idx="12"/>
          </p:nvPr>
        </p:nvSpPr>
        <p:spPr>
          <a:ln/>
        </p:spPr>
        <p:txBody>
          <a:bodyPr/>
          <a:lstStyle>
            <a:lvl1pPr>
              <a:defRPr/>
            </a:lvl1pPr>
          </a:lstStyle>
          <a:p>
            <a:pPr>
              <a:defRPr/>
            </a:pPr>
            <a:endParaRPr lang="en-US" altLang="zh-CN">
              <a:solidFill>
                <a:srgbClr val="000000"/>
              </a:solidFill>
            </a:endParaRPr>
          </a:p>
        </p:txBody>
      </p:sp>
    </p:spTree>
    <p:extLst>
      <p:ext uri="{BB962C8B-B14F-4D97-AF65-F5344CB8AC3E}">
        <p14:creationId xmlns:p14="http://schemas.microsoft.com/office/powerpoint/2010/main" val="74295549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5"/>
          <p:cNvSpPr>
            <a:spLocks noGrp="1" noChangeArrowheads="1"/>
          </p:cNvSpPr>
          <p:nvPr>
            <p:ph type="ftr" sz="quarter" idx="10"/>
          </p:nvPr>
        </p:nvSpPr>
        <p:spPr>
          <a:ln/>
        </p:spPr>
        <p:txBody>
          <a:bodyPr/>
          <a:lstStyle>
            <a:lvl1pPr>
              <a:defRPr/>
            </a:lvl1pPr>
          </a:lstStyle>
          <a:p>
            <a:pPr>
              <a:defRPr/>
            </a:pPr>
            <a:endParaRPr lang="en-US" altLang="zh-CN">
              <a:solidFill>
                <a:srgbClr val="FFFFFF"/>
              </a:solidFill>
            </a:endParaRPr>
          </a:p>
        </p:txBody>
      </p:sp>
      <p:sp>
        <p:nvSpPr>
          <p:cNvPr id="5" name="Rectangle 6"/>
          <p:cNvSpPr>
            <a:spLocks noGrp="1" noChangeArrowheads="1"/>
          </p:cNvSpPr>
          <p:nvPr>
            <p:ph type="sldNum" sz="quarter" idx="11"/>
          </p:nvPr>
        </p:nvSpPr>
        <p:spPr>
          <a:ln/>
        </p:spPr>
        <p:txBody>
          <a:bodyPr/>
          <a:lstStyle>
            <a:lvl1pPr>
              <a:defRPr/>
            </a:lvl1pPr>
          </a:lstStyle>
          <a:p>
            <a:pPr>
              <a:defRPr/>
            </a:pPr>
            <a:fld id="{CC74D4F6-CB46-4C67-B345-E68E4C6042A3}" type="slidenum">
              <a:rPr lang="en-US" altLang="zh-CN">
                <a:solidFill>
                  <a:srgbClr val="000000"/>
                </a:solidFill>
              </a:rPr>
              <a:pPr>
                <a:defRPr/>
              </a:pPr>
              <a:t>‹#›</a:t>
            </a:fld>
            <a:endParaRPr lang="en-US" altLang="zh-CN">
              <a:solidFill>
                <a:srgbClr val="000000"/>
              </a:solidFill>
            </a:endParaRPr>
          </a:p>
        </p:txBody>
      </p:sp>
      <p:sp>
        <p:nvSpPr>
          <p:cNvPr id="6" name="Rectangle 7"/>
          <p:cNvSpPr>
            <a:spLocks noGrp="1" noChangeArrowheads="1"/>
          </p:cNvSpPr>
          <p:nvPr>
            <p:ph type="dt" sz="half" idx="12"/>
          </p:nvPr>
        </p:nvSpPr>
        <p:spPr>
          <a:ln/>
        </p:spPr>
        <p:txBody>
          <a:bodyPr/>
          <a:lstStyle>
            <a:lvl1pPr>
              <a:defRPr/>
            </a:lvl1pPr>
          </a:lstStyle>
          <a:p>
            <a:pPr>
              <a:defRPr/>
            </a:pPr>
            <a:endParaRPr lang="en-US" altLang="zh-CN">
              <a:solidFill>
                <a:srgbClr val="000000"/>
              </a:solidFill>
            </a:endParaRPr>
          </a:p>
        </p:txBody>
      </p:sp>
    </p:spTree>
    <p:extLst>
      <p:ext uri="{BB962C8B-B14F-4D97-AF65-F5344CB8AC3E}">
        <p14:creationId xmlns:p14="http://schemas.microsoft.com/office/powerpoint/2010/main" val="74599592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61138" y="352425"/>
            <a:ext cx="2125662" cy="6100763"/>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179388" y="352425"/>
            <a:ext cx="6229350" cy="6100763"/>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5"/>
          <p:cNvSpPr>
            <a:spLocks noGrp="1" noChangeArrowheads="1"/>
          </p:cNvSpPr>
          <p:nvPr>
            <p:ph type="ftr" sz="quarter" idx="10"/>
          </p:nvPr>
        </p:nvSpPr>
        <p:spPr>
          <a:ln/>
        </p:spPr>
        <p:txBody>
          <a:bodyPr/>
          <a:lstStyle>
            <a:lvl1pPr>
              <a:defRPr/>
            </a:lvl1pPr>
          </a:lstStyle>
          <a:p>
            <a:pPr>
              <a:defRPr/>
            </a:pPr>
            <a:endParaRPr lang="en-US" altLang="zh-CN">
              <a:solidFill>
                <a:srgbClr val="FFFFFF"/>
              </a:solidFill>
            </a:endParaRPr>
          </a:p>
        </p:txBody>
      </p:sp>
      <p:sp>
        <p:nvSpPr>
          <p:cNvPr id="5" name="Rectangle 6"/>
          <p:cNvSpPr>
            <a:spLocks noGrp="1" noChangeArrowheads="1"/>
          </p:cNvSpPr>
          <p:nvPr>
            <p:ph type="sldNum" sz="quarter" idx="11"/>
          </p:nvPr>
        </p:nvSpPr>
        <p:spPr>
          <a:ln/>
        </p:spPr>
        <p:txBody>
          <a:bodyPr/>
          <a:lstStyle>
            <a:lvl1pPr>
              <a:defRPr/>
            </a:lvl1pPr>
          </a:lstStyle>
          <a:p>
            <a:pPr>
              <a:defRPr/>
            </a:pPr>
            <a:fld id="{8B1EEC31-6FDB-43E1-AB65-1F855C181829}" type="slidenum">
              <a:rPr lang="en-US" altLang="zh-CN">
                <a:solidFill>
                  <a:srgbClr val="000000"/>
                </a:solidFill>
              </a:rPr>
              <a:pPr>
                <a:defRPr/>
              </a:pPr>
              <a:t>‹#›</a:t>
            </a:fld>
            <a:endParaRPr lang="en-US" altLang="zh-CN">
              <a:solidFill>
                <a:srgbClr val="000000"/>
              </a:solidFill>
            </a:endParaRPr>
          </a:p>
        </p:txBody>
      </p:sp>
      <p:sp>
        <p:nvSpPr>
          <p:cNvPr id="6" name="Rectangle 7"/>
          <p:cNvSpPr>
            <a:spLocks noGrp="1" noChangeArrowheads="1"/>
          </p:cNvSpPr>
          <p:nvPr>
            <p:ph type="dt" sz="half" idx="12"/>
          </p:nvPr>
        </p:nvSpPr>
        <p:spPr>
          <a:ln/>
        </p:spPr>
        <p:txBody>
          <a:bodyPr/>
          <a:lstStyle>
            <a:lvl1pPr>
              <a:defRPr/>
            </a:lvl1pPr>
          </a:lstStyle>
          <a:p>
            <a:pPr>
              <a:defRPr/>
            </a:pPr>
            <a:endParaRPr lang="en-US" altLang="zh-CN">
              <a:solidFill>
                <a:srgbClr val="000000"/>
              </a:solidFill>
            </a:endParaRPr>
          </a:p>
        </p:txBody>
      </p:sp>
    </p:spTree>
    <p:extLst>
      <p:ext uri="{BB962C8B-B14F-4D97-AF65-F5344CB8AC3E}">
        <p14:creationId xmlns:p14="http://schemas.microsoft.com/office/powerpoint/2010/main" val="333570882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179388" y="352425"/>
            <a:ext cx="8507412" cy="61007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3" name="Rectangle 5"/>
          <p:cNvSpPr>
            <a:spLocks noGrp="1" noChangeArrowheads="1"/>
          </p:cNvSpPr>
          <p:nvPr>
            <p:ph type="ftr" sz="quarter" idx="10"/>
          </p:nvPr>
        </p:nvSpPr>
        <p:spPr>
          <a:ln/>
        </p:spPr>
        <p:txBody>
          <a:bodyPr/>
          <a:lstStyle>
            <a:lvl1pPr>
              <a:defRPr/>
            </a:lvl1pPr>
          </a:lstStyle>
          <a:p>
            <a:pPr>
              <a:defRPr/>
            </a:pPr>
            <a:endParaRPr lang="en-US" altLang="zh-CN">
              <a:solidFill>
                <a:srgbClr val="FFFFFF"/>
              </a:solidFill>
            </a:endParaRPr>
          </a:p>
        </p:txBody>
      </p:sp>
      <p:sp>
        <p:nvSpPr>
          <p:cNvPr id="4" name="Rectangle 6"/>
          <p:cNvSpPr>
            <a:spLocks noGrp="1" noChangeArrowheads="1"/>
          </p:cNvSpPr>
          <p:nvPr>
            <p:ph type="sldNum" sz="quarter" idx="11"/>
          </p:nvPr>
        </p:nvSpPr>
        <p:spPr>
          <a:ln/>
        </p:spPr>
        <p:txBody>
          <a:bodyPr/>
          <a:lstStyle>
            <a:lvl1pPr>
              <a:defRPr/>
            </a:lvl1pPr>
          </a:lstStyle>
          <a:p>
            <a:pPr>
              <a:defRPr/>
            </a:pPr>
            <a:fld id="{AF0041B3-A23B-405B-ADFA-F8174AC98906}" type="slidenum">
              <a:rPr lang="en-US" altLang="zh-CN">
                <a:solidFill>
                  <a:srgbClr val="000000"/>
                </a:solidFill>
              </a:rPr>
              <a:pPr>
                <a:defRPr/>
              </a:pPr>
              <a:t>‹#›</a:t>
            </a:fld>
            <a:endParaRPr lang="en-US" altLang="zh-CN">
              <a:solidFill>
                <a:srgbClr val="000000"/>
              </a:solidFill>
            </a:endParaRPr>
          </a:p>
        </p:txBody>
      </p:sp>
      <p:sp>
        <p:nvSpPr>
          <p:cNvPr id="5" name="Rectangle 7"/>
          <p:cNvSpPr>
            <a:spLocks noGrp="1" noChangeArrowheads="1"/>
          </p:cNvSpPr>
          <p:nvPr>
            <p:ph type="dt" sz="half" idx="12"/>
          </p:nvPr>
        </p:nvSpPr>
        <p:spPr>
          <a:ln/>
        </p:spPr>
        <p:txBody>
          <a:bodyPr/>
          <a:lstStyle>
            <a:lvl1pPr>
              <a:defRPr/>
            </a:lvl1pPr>
          </a:lstStyle>
          <a:p>
            <a:pPr>
              <a:defRPr/>
            </a:pPr>
            <a:endParaRPr lang="en-US" altLang="zh-CN">
              <a:solidFill>
                <a:srgbClr val="000000"/>
              </a:solidFill>
            </a:endParaRPr>
          </a:p>
        </p:txBody>
      </p:sp>
    </p:spTree>
    <p:extLst>
      <p:ext uri="{BB962C8B-B14F-4D97-AF65-F5344CB8AC3E}">
        <p14:creationId xmlns:p14="http://schemas.microsoft.com/office/powerpoint/2010/main" val="225859138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152578" name="Rectangle 2"/>
          <p:cNvSpPr>
            <a:spLocks noGrp="1" noChangeArrowheads="1"/>
          </p:cNvSpPr>
          <p:nvPr>
            <p:ph type="ctrTitle"/>
          </p:nvPr>
        </p:nvSpPr>
        <p:spPr>
          <a:xfrm>
            <a:off x="684213" y="1341438"/>
            <a:ext cx="7772400" cy="1470025"/>
          </a:xfrm>
        </p:spPr>
        <p:txBody>
          <a:bodyPr/>
          <a:lstStyle>
            <a:lvl1pPr>
              <a:defRPr sz="3400">
                <a:solidFill>
                  <a:srgbClr val="0087E2"/>
                </a:solidFill>
              </a:defRPr>
            </a:lvl1pPr>
          </a:lstStyle>
          <a:p>
            <a:r>
              <a:rPr lang="zh-CN" altLang="en-US"/>
              <a:t>单击此处编辑母版标题样式</a:t>
            </a:r>
          </a:p>
        </p:txBody>
      </p:sp>
      <p:sp>
        <p:nvSpPr>
          <p:cNvPr id="152579" name="Rectangle 3"/>
          <p:cNvSpPr>
            <a:spLocks noGrp="1" noChangeArrowheads="1"/>
          </p:cNvSpPr>
          <p:nvPr>
            <p:ph type="subTitle" idx="1"/>
          </p:nvPr>
        </p:nvSpPr>
        <p:spPr>
          <a:xfrm>
            <a:off x="684213" y="3429000"/>
            <a:ext cx="7088187" cy="1273175"/>
          </a:xfrm>
        </p:spPr>
        <p:txBody>
          <a:bodyPr/>
          <a:lstStyle>
            <a:lvl1pPr marL="0" indent="0">
              <a:buFont typeface="Wingdings" pitchFamily="2" charset="2"/>
              <a:buNone/>
              <a:defRPr sz="2600">
                <a:solidFill>
                  <a:schemeClr val="bg1"/>
                </a:solidFill>
              </a:defRPr>
            </a:lvl1pPr>
          </a:lstStyle>
          <a:p>
            <a:r>
              <a:rPr lang="zh-CN" altLang="en-US"/>
              <a:t>单击此处编辑母版副标题样式</a:t>
            </a:r>
          </a:p>
        </p:txBody>
      </p:sp>
    </p:spTree>
    <p:extLst>
      <p:ext uri="{BB962C8B-B14F-4D97-AF65-F5344CB8AC3E}">
        <p14:creationId xmlns:p14="http://schemas.microsoft.com/office/powerpoint/2010/main" val="352930549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5"/>
          <p:cNvSpPr>
            <a:spLocks noGrp="1" noChangeArrowheads="1"/>
          </p:cNvSpPr>
          <p:nvPr>
            <p:ph type="ftr" sz="quarter" idx="10"/>
          </p:nvPr>
        </p:nvSpPr>
        <p:spPr>
          <a:ln/>
        </p:spPr>
        <p:txBody>
          <a:bodyPr/>
          <a:lstStyle>
            <a:lvl1pPr>
              <a:defRPr/>
            </a:lvl1pPr>
          </a:lstStyle>
          <a:p>
            <a:pPr>
              <a:defRPr/>
            </a:pPr>
            <a:endParaRPr lang="en-US" altLang="zh-CN">
              <a:solidFill>
                <a:srgbClr val="FFFFFF"/>
              </a:solidFill>
            </a:endParaRPr>
          </a:p>
        </p:txBody>
      </p:sp>
      <p:sp>
        <p:nvSpPr>
          <p:cNvPr id="5" name="Rectangle 6"/>
          <p:cNvSpPr>
            <a:spLocks noGrp="1" noChangeArrowheads="1"/>
          </p:cNvSpPr>
          <p:nvPr>
            <p:ph type="sldNum" sz="quarter" idx="11"/>
          </p:nvPr>
        </p:nvSpPr>
        <p:spPr>
          <a:ln/>
        </p:spPr>
        <p:txBody>
          <a:bodyPr/>
          <a:lstStyle>
            <a:lvl1pPr>
              <a:defRPr/>
            </a:lvl1pPr>
          </a:lstStyle>
          <a:p>
            <a:pPr>
              <a:defRPr/>
            </a:pPr>
            <a:fld id="{A208DDC1-9F1B-4D4C-BEE2-9F65DCCFD353}" type="slidenum">
              <a:rPr lang="en-US" altLang="zh-CN">
                <a:solidFill>
                  <a:srgbClr val="000000"/>
                </a:solidFill>
              </a:rPr>
              <a:pPr>
                <a:defRPr/>
              </a:pPr>
              <a:t>‹#›</a:t>
            </a:fld>
            <a:endParaRPr lang="en-US" altLang="zh-CN">
              <a:solidFill>
                <a:srgbClr val="000000"/>
              </a:solidFill>
            </a:endParaRPr>
          </a:p>
        </p:txBody>
      </p:sp>
      <p:sp>
        <p:nvSpPr>
          <p:cNvPr id="6" name="Rectangle 7"/>
          <p:cNvSpPr>
            <a:spLocks noGrp="1" noChangeArrowheads="1"/>
          </p:cNvSpPr>
          <p:nvPr>
            <p:ph type="dt" sz="half" idx="12"/>
          </p:nvPr>
        </p:nvSpPr>
        <p:spPr>
          <a:ln/>
        </p:spPr>
        <p:txBody>
          <a:bodyPr/>
          <a:lstStyle>
            <a:lvl1pPr>
              <a:defRPr/>
            </a:lvl1pPr>
          </a:lstStyle>
          <a:p>
            <a:pPr>
              <a:defRPr/>
            </a:pPr>
            <a:endParaRPr lang="en-US" altLang="zh-CN">
              <a:solidFill>
                <a:srgbClr val="000000"/>
              </a:solidFill>
            </a:endParaRPr>
          </a:p>
        </p:txBody>
      </p:sp>
    </p:spTree>
    <p:extLst>
      <p:ext uri="{BB962C8B-B14F-4D97-AF65-F5344CB8AC3E}">
        <p14:creationId xmlns:p14="http://schemas.microsoft.com/office/powerpoint/2010/main" val="85152041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5"/>
          <p:cNvSpPr>
            <a:spLocks noGrp="1" noChangeArrowheads="1"/>
          </p:cNvSpPr>
          <p:nvPr>
            <p:ph type="ftr" sz="quarter" idx="10"/>
          </p:nvPr>
        </p:nvSpPr>
        <p:spPr>
          <a:ln/>
        </p:spPr>
        <p:txBody>
          <a:bodyPr/>
          <a:lstStyle>
            <a:lvl1pPr>
              <a:defRPr/>
            </a:lvl1pPr>
          </a:lstStyle>
          <a:p>
            <a:pPr>
              <a:defRPr/>
            </a:pPr>
            <a:endParaRPr lang="en-US" altLang="zh-CN">
              <a:solidFill>
                <a:srgbClr val="FFFFFF"/>
              </a:solidFill>
            </a:endParaRPr>
          </a:p>
        </p:txBody>
      </p:sp>
      <p:sp>
        <p:nvSpPr>
          <p:cNvPr id="5" name="Rectangle 6"/>
          <p:cNvSpPr>
            <a:spLocks noGrp="1" noChangeArrowheads="1"/>
          </p:cNvSpPr>
          <p:nvPr>
            <p:ph type="sldNum" sz="quarter" idx="11"/>
          </p:nvPr>
        </p:nvSpPr>
        <p:spPr>
          <a:ln/>
        </p:spPr>
        <p:txBody>
          <a:bodyPr/>
          <a:lstStyle>
            <a:lvl1pPr>
              <a:defRPr/>
            </a:lvl1pPr>
          </a:lstStyle>
          <a:p>
            <a:pPr>
              <a:defRPr/>
            </a:pPr>
            <a:fld id="{4C7595F2-CDF7-4E63-9488-D2770F7C298E}" type="slidenum">
              <a:rPr lang="en-US" altLang="zh-CN">
                <a:solidFill>
                  <a:srgbClr val="000000"/>
                </a:solidFill>
              </a:rPr>
              <a:pPr>
                <a:defRPr/>
              </a:pPr>
              <a:t>‹#›</a:t>
            </a:fld>
            <a:endParaRPr lang="en-US" altLang="zh-CN">
              <a:solidFill>
                <a:srgbClr val="000000"/>
              </a:solidFill>
            </a:endParaRPr>
          </a:p>
        </p:txBody>
      </p:sp>
      <p:sp>
        <p:nvSpPr>
          <p:cNvPr id="6" name="Rectangle 7"/>
          <p:cNvSpPr>
            <a:spLocks noGrp="1" noChangeArrowheads="1"/>
          </p:cNvSpPr>
          <p:nvPr>
            <p:ph type="dt" sz="half" idx="12"/>
          </p:nvPr>
        </p:nvSpPr>
        <p:spPr>
          <a:ln/>
        </p:spPr>
        <p:txBody>
          <a:bodyPr/>
          <a:lstStyle>
            <a:lvl1pPr>
              <a:defRPr/>
            </a:lvl1pPr>
          </a:lstStyle>
          <a:p>
            <a:pPr>
              <a:defRPr/>
            </a:pPr>
            <a:endParaRPr lang="en-US" altLang="zh-CN">
              <a:solidFill>
                <a:srgbClr val="000000"/>
              </a:solidFill>
            </a:endParaRPr>
          </a:p>
        </p:txBody>
      </p:sp>
    </p:spTree>
    <p:extLst>
      <p:ext uri="{BB962C8B-B14F-4D97-AF65-F5344CB8AC3E}">
        <p14:creationId xmlns:p14="http://schemas.microsoft.com/office/powerpoint/2010/main" val="3317754826"/>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1042988" y="1268413"/>
            <a:ext cx="3744912" cy="51847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940300" y="1268413"/>
            <a:ext cx="3746500" cy="51847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5"/>
          <p:cNvSpPr>
            <a:spLocks noGrp="1" noChangeArrowheads="1"/>
          </p:cNvSpPr>
          <p:nvPr>
            <p:ph type="ftr" sz="quarter" idx="10"/>
          </p:nvPr>
        </p:nvSpPr>
        <p:spPr>
          <a:ln/>
        </p:spPr>
        <p:txBody>
          <a:bodyPr/>
          <a:lstStyle>
            <a:lvl1pPr>
              <a:defRPr/>
            </a:lvl1pPr>
          </a:lstStyle>
          <a:p>
            <a:pPr>
              <a:defRPr/>
            </a:pPr>
            <a:endParaRPr lang="en-US" altLang="zh-CN">
              <a:solidFill>
                <a:srgbClr val="FFFFFF"/>
              </a:solidFill>
            </a:endParaRPr>
          </a:p>
        </p:txBody>
      </p:sp>
      <p:sp>
        <p:nvSpPr>
          <p:cNvPr id="6" name="Rectangle 6"/>
          <p:cNvSpPr>
            <a:spLocks noGrp="1" noChangeArrowheads="1"/>
          </p:cNvSpPr>
          <p:nvPr>
            <p:ph type="sldNum" sz="quarter" idx="11"/>
          </p:nvPr>
        </p:nvSpPr>
        <p:spPr>
          <a:ln/>
        </p:spPr>
        <p:txBody>
          <a:bodyPr/>
          <a:lstStyle>
            <a:lvl1pPr>
              <a:defRPr/>
            </a:lvl1pPr>
          </a:lstStyle>
          <a:p>
            <a:pPr>
              <a:defRPr/>
            </a:pPr>
            <a:fld id="{41E6EE39-6098-4F93-A98E-B8B2595B5352}" type="slidenum">
              <a:rPr lang="en-US" altLang="zh-CN">
                <a:solidFill>
                  <a:srgbClr val="000000"/>
                </a:solidFill>
              </a:rPr>
              <a:pPr>
                <a:defRPr/>
              </a:pPr>
              <a:t>‹#›</a:t>
            </a:fld>
            <a:endParaRPr lang="en-US" altLang="zh-CN">
              <a:solidFill>
                <a:srgbClr val="000000"/>
              </a:solidFill>
            </a:endParaRPr>
          </a:p>
        </p:txBody>
      </p:sp>
      <p:sp>
        <p:nvSpPr>
          <p:cNvPr id="7" name="Rectangle 7"/>
          <p:cNvSpPr>
            <a:spLocks noGrp="1" noChangeArrowheads="1"/>
          </p:cNvSpPr>
          <p:nvPr>
            <p:ph type="dt" sz="half" idx="12"/>
          </p:nvPr>
        </p:nvSpPr>
        <p:spPr>
          <a:ln/>
        </p:spPr>
        <p:txBody>
          <a:bodyPr/>
          <a:lstStyle>
            <a:lvl1pPr>
              <a:defRPr/>
            </a:lvl1pPr>
          </a:lstStyle>
          <a:p>
            <a:pPr>
              <a:defRPr/>
            </a:pPr>
            <a:endParaRPr lang="en-US" altLang="zh-CN">
              <a:solidFill>
                <a:srgbClr val="000000"/>
              </a:solidFill>
            </a:endParaRPr>
          </a:p>
        </p:txBody>
      </p:sp>
    </p:spTree>
    <p:extLst>
      <p:ext uri="{BB962C8B-B14F-4D97-AF65-F5344CB8AC3E}">
        <p14:creationId xmlns:p14="http://schemas.microsoft.com/office/powerpoint/2010/main" val="838526814"/>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5"/>
          <p:cNvSpPr>
            <a:spLocks noGrp="1" noChangeArrowheads="1"/>
          </p:cNvSpPr>
          <p:nvPr>
            <p:ph type="ftr" sz="quarter" idx="10"/>
          </p:nvPr>
        </p:nvSpPr>
        <p:spPr>
          <a:ln/>
        </p:spPr>
        <p:txBody>
          <a:bodyPr/>
          <a:lstStyle>
            <a:lvl1pPr>
              <a:defRPr/>
            </a:lvl1pPr>
          </a:lstStyle>
          <a:p>
            <a:pPr>
              <a:defRPr/>
            </a:pPr>
            <a:endParaRPr lang="en-US" altLang="zh-CN">
              <a:solidFill>
                <a:srgbClr val="FFFFFF"/>
              </a:solidFill>
            </a:endParaRPr>
          </a:p>
        </p:txBody>
      </p:sp>
      <p:sp>
        <p:nvSpPr>
          <p:cNvPr id="8" name="Rectangle 6"/>
          <p:cNvSpPr>
            <a:spLocks noGrp="1" noChangeArrowheads="1"/>
          </p:cNvSpPr>
          <p:nvPr>
            <p:ph type="sldNum" sz="quarter" idx="11"/>
          </p:nvPr>
        </p:nvSpPr>
        <p:spPr>
          <a:ln/>
        </p:spPr>
        <p:txBody>
          <a:bodyPr/>
          <a:lstStyle>
            <a:lvl1pPr>
              <a:defRPr/>
            </a:lvl1pPr>
          </a:lstStyle>
          <a:p>
            <a:pPr>
              <a:defRPr/>
            </a:pPr>
            <a:fld id="{64B4DC5E-53D7-4B41-98AF-C6EA1561586A}" type="slidenum">
              <a:rPr lang="en-US" altLang="zh-CN">
                <a:solidFill>
                  <a:srgbClr val="000000"/>
                </a:solidFill>
              </a:rPr>
              <a:pPr>
                <a:defRPr/>
              </a:pPr>
              <a:t>‹#›</a:t>
            </a:fld>
            <a:endParaRPr lang="en-US" altLang="zh-CN">
              <a:solidFill>
                <a:srgbClr val="000000"/>
              </a:solidFill>
            </a:endParaRPr>
          </a:p>
        </p:txBody>
      </p:sp>
      <p:sp>
        <p:nvSpPr>
          <p:cNvPr id="9" name="Rectangle 7"/>
          <p:cNvSpPr>
            <a:spLocks noGrp="1" noChangeArrowheads="1"/>
          </p:cNvSpPr>
          <p:nvPr>
            <p:ph type="dt" sz="half" idx="12"/>
          </p:nvPr>
        </p:nvSpPr>
        <p:spPr>
          <a:ln/>
        </p:spPr>
        <p:txBody>
          <a:bodyPr/>
          <a:lstStyle>
            <a:lvl1pPr>
              <a:defRPr/>
            </a:lvl1pPr>
          </a:lstStyle>
          <a:p>
            <a:pPr>
              <a:defRPr/>
            </a:pPr>
            <a:endParaRPr lang="en-US" altLang="zh-CN">
              <a:solidFill>
                <a:srgbClr val="000000"/>
              </a:solidFill>
            </a:endParaRPr>
          </a:p>
        </p:txBody>
      </p:sp>
    </p:spTree>
    <p:extLst>
      <p:ext uri="{BB962C8B-B14F-4D97-AF65-F5344CB8AC3E}">
        <p14:creationId xmlns:p14="http://schemas.microsoft.com/office/powerpoint/2010/main" val="13168444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xAndTwoObj">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7813"/>
            <a:ext cx="8229600" cy="1139825"/>
          </a:xfrm>
          <a:prstGeom prst="rect">
            <a:avLst/>
          </a:prstGeo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457200" y="1600200"/>
            <a:ext cx="4038600" cy="4530725"/>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4648200" y="1600200"/>
            <a:ext cx="4038600" cy="2189163"/>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4648200" y="3941763"/>
            <a:ext cx="4038600" cy="2189162"/>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4"/>
          <p:cNvSpPr>
            <a:spLocks noGrp="1" noChangeArrowheads="1"/>
          </p:cNvSpPr>
          <p:nvPr>
            <p:ph type="dt" sz="half" idx="10"/>
          </p:nvPr>
        </p:nvSpPr>
        <p:spPr>
          <a:ln/>
        </p:spPr>
        <p:txBody>
          <a:bodyPr/>
          <a:lstStyle>
            <a:lvl1pPr>
              <a:defRPr/>
            </a:lvl1pPr>
          </a:lstStyle>
          <a:p>
            <a:pPr>
              <a:defRPr/>
            </a:pPr>
            <a:fld id="{2CAB55EA-D798-4E3C-8FEC-C82B6460171C}" type="datetime1">
              <a:rPr lang="zh-CN" altLang="en-US"/>
              <a:pPr>
                <a:defRPr/>
              </a:pPr>
              <a:t>2019/12/2</a:t>
            </a:fld>
            <a:endParaRPr lang="en-US" altLang="zh-CN"/>
          </a:p>
        </p:txBody>
      </p:sp>
      <p:sp>
        <p:nvSpPr>
          <p:cNvPr id="7"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8" name="Rectangle 6"/>
          <p:cNvSpPr>
            <a:spLocks noGrp="1" noChangeArrowheads="1"/>
          </p:cNvSpPr>
          <p:nvPr>
            <p:ph type="sldNum" sz="quarter" idx="12"/>
          </p:nvPr>
        </p:nvSpPr>
        <p:spPr>
          <a:ln/>
        </p:spPr>
        <p:txBody>
          <a:bodyPr/>
          <a:lstStyle>
            <a:lvl1pPr>
              <a:defRPr/>
            </a:lvl1pPr>
          </a:lstStyle>
          <a:p>
            <a:pPr>
              <a:defRPr/>
            </a:pPr>
            <a:fld id="{0FE8E4BB-E29F-481C-AE2E-426469B1A80F}" type="slidenum">
              <a:rPr lang="en-US" altLang="zh-CN"/>
              <a:pPr>
                <a:defRPr/>
              </a:pPr>
              <a:t>‹#›</a:t>
            </a:fld>
            <a:endParaRPr lang="en-US" altLang="zh-CN"/>
          </a:p>
        </p:txBody>
      </p:sp>
    </p:spTree>
    <p:extLst>
      <p:ext uri="{BB962C8B-B14F-4D97-AF65-F5344CB8AC3E}">
        <p14:creationId xmlns:p14="http://schemas.microsoft.com/office/powerpoint/2010/main" val="1981591979"/>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5"/>
          <p:cNvSpPr>
            <a:spLocks noGrp="1" noChangeArrowheads="1"/>
          </p:cNvSpPr>
          <p:nvPr>
            <p:ph type="ftr" sz="quarter" idx="10"/>
          </p:nvPr>
        </p:nvSpPr>
        <p:spPr>
          <a:ln/>
        </p:spPr>
        <p:txBody>
          <a:bodyPr/>
          <a:lstStyle>
            <a:lvl1pPr>
              <a:defRPr/>
            </a:lvl1pPr>
          </a:lstStyle>
          <a:p>
            <a:pPr>
              <a:defRPr/>
            </a:pPr>
            <a:endParaRPr lang="en-US" altLang="zh-CN">
              <a:solidFill>
                <a:srgbClr val="FFFFFF"/>
              </a:solidFill>
            </a:endParaRPr>
          </a:p>
        </p:txBody>
      </p:sp>
      <p:sp>
        <p:nvSpPr>
          <p:cNvPr id="4" name="Rectangle 6"/>
          <p:cNvSpPr>
            <a:spLocks noGrp="1" noChangeArrowheads="1"/>
          </p:cNvSpPr>
          <p:nvPr>
            <p:ph type="sldNum" sz="quarter" idx="11"/>
          </p:nvPr>
        </p:nvSpPr>
        <p:spPr>
          <a:ln/>
        </p:spPr>
        <p:txBody>
          <a:bodyPr/>
          <a:lstStyle>
            <a:lvl1pPr>
              <a:defRPr/>
            </a:lvl1pPr>
          </a:lstStyle>
          <a:p>
            <a:pPr>
              <a:defRPr/>
            </a:pPr>
            <a:fld id="{2624778A-41B5-4E6C-AEAD-208A6A021A06}" type="slidenum">
              <a:rPr lang="en-US" altLang="zh-CN">
                <a:solidFill>
                  <a:srgbClr val="000000"/>
                </a:solidFill>
              </a:rPr>
              <a:pPr>
                <a:defRPr/>
              </a:pPr>
              <a:t>‹#›</a:t>
            </a:fld>
            <a:endParaRPr lang="en-US" altLang="zh-CN">
              <a:solidFill>
                <a:srgbClr val="000000"/>
              </a:solidFill>
            </a:endParaRPr>
          </a:p>
        </p:txBody>
      </p:sp>
      <p:sp>
        <p:nvSpPr>
          <p:cNvPr id="5" name="Rectangle 7"/>
          <p:cNvSpPr>
            <a:spLocks noGrp="1" noChangeArrowheads="1"/>
          </p:cNvSpPr>
          <p:nvPr>
            <p:ph type="dt" sz="half" idx="12"/>
          </p:nvPr>
        </p:nvSpPr>
        <p:spPr>
          <a:ln/>
        </p:spPr>
        <p:txBody>
          <a:bodyPr/>
          <a:lstStyle>
            <a:lvl1pPr>
              <a:defRPr/>
            </a:lvl1pPr>
          </a:lstStyle>
          <a:p>
            <a:pPr>
              <a:defRPr/>
            </a:pPr>
            <a:endParaRPr lang="en-US" altLang="zh-CN">
              <a:solidFill>
                <a:srgbClr val="000000"/>
              </a:solidFill>
            </a:endParaRPr>
          </a:p>
        </p:txBody>
      </p:sp>
    </p:spTree>
    <p:extLst>
      <p:ext uri="{BB962C8B-B14F-4D97-AF65-F5344CB8AC3E}">
        <p14:creationId xmlns:p14="http://schemas.microsoft.com/office/powerpoint/2010/main" val="350472807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5"/>
          <p:cNvSpPr>
            <a:spLocks noGrp="1" noChangeArrowheads="1"/>
          </p:cNvSpPr>
          <p:nvPr>
            <p:ph type="ftr" sz="quarter" idx="10"/>
          </p:nvPr>
        </p:nvSpPr>
        <p:spPr>
          <a:ln/>
        </p:spPr>
        <p:txBody>
          <a:bodyPr/>
          <a:lstStyle>
            <a:lvl1pPr>
              <a:defRPr/>
            </a:lvl1pPr>
          </a:lstStyle>
          <a:p>
            <a:pPr>
              <a:defRPr/>
            </a:pPr>
            <a:endParaRPr lang="en-US" altLang="zh-CN">
              <a:solidFill>
                <a:srgbClr val="FFFFFF"/>
              </a:solidFill>
            </a:endParaRPr>
          </a:p>
        </p:txBody>
      </p:sp>
      <p:sp>
        <p:nvSpPr>
          <p:cNvPr id="3" name="Rectangle 6"/>
          <p:cNvSpPr>
            <a:spLocks noGrp="1" noChangeArrowheads="1"/>
          </p:cNvSpPr>
          <p:nvPr>
            <p:ph type="sldNum" sz="quarter" idx="11"/>
          </p:nvPr>
        </p:nvSpPr>
        <p:spPr>
          <a:ln/>
        </p:spPr>
        <p:txBody>
          <a:bodyPr/>
          <a:lstStyle>
            <a:lvl1pPr>
              <a:defRPr/>
            </a:lvl1pPr>
          </a:lstStyle>
          <a:p>
            <a:pPr>
              <a:defRPr/>
            </a:pPr>
            <a:fld id="{1BD2AA55-3A69-4162-B313-D4A5DB3F917D}" type="slidenum">
              <a:rPr lang="en-US" altLang="zh-CN">
                <a:solidFill>
                  <a:srgbClr val="000000"/>
                </a:solidFill>
              </a:rPr>
              <a:pPr>
                <a:defRPr/>
              </a:pPr>
              <a:t>‹#›</a:t>
            </a:fld>
            <a:endParaRPr lang="en-US" altLang="zh-CN">
              <a:solidFill>
                <a:srgbClr val="000000"/>
              </a:solidFill>
            </a:endParaRPr>
          </a:p>
        </p:txBody>
      </p:sp>
      <p:sp>
        <p:nvSpPr>
          <p:cNvPr id="4" name="Rectangle 7"/>
          <p:cNvSpPr>
            <a:spLocks noGrp="1" noChangeArrowheads="1"/>
          </p:cNvSpPr>
          <p:nvPr>
            <p:ph type="dt" sz="half" idx="12"/>
          </p:nvPr>
        </p:nvSpPr>
        <p:spPr>
          <a:ln/>
        </p:spPr>
        <p:txBody>
          <a:bodyPr/>
          <a:lstStyle>
            <a:lvl1pPr>
              <a:defRPr/>
            </a:lvl1pPr>
          </a:lstStyle>
          <a:p>
            <a:pPr>
              <a:defRPr/>
            </a:pPr>
            <a:endParaRPr lang="en-US" altLang="zh-CN">
              <a:solidFill>
                <a:srgbClr val="000000"/>
              </a:solidFill>
            </a:endParaRPr>
          </a:p>
        </p:txBody>
      </p:sp>
    </p:spTree>
    <p:extLst>
      <p:ext uri="{BB962C8B-B14F-4D97-AF65-F5344CB8AC3E}">
        <p14:creationId xmlns:p14="http://schemas.microsoft.com/office/powerpoint/2010/main" val="168086161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5"/>
          <p:cNvSpPr>
            <a:spLocks noGrp="1" noChangeArrowheads="1"/>
          </p:cNvSpPr>
          <p:nvPr>
            <p:ph type="ftr" sz="quarter" idx="10"/>
          </p:nvPr>
        </p:nvSpPr>
        <p:spPr>
          <a:ln/>
        </p:spPr>
        <p:txBody>
          <a:bodyPr/>
          <a:lstStyle>
            <a:lvl1pPr>
              <a:defRPr/>
            </a:lvl1pPr>
          </a:lstStyle>
          <a:p>
            <a:pPr>
              <a:defRPr/>
            </a:pPr>
            <a:endParaRPr lang="en-US" altLang="zh-CN">
              <a:solidFill>
                <a:srgbClr val="FFFFFF"/>
              </a:solidFill>
            </a:endParaRPr>
          </a:p>
        </p:txBody>
      </p:sp>
      <p:sp>
        <p:nvSpPr>
          <p:cNvPr id="6" name="Rectangle 6"/>
          <p:cNvSpPr>
            <a:spLocks noGrp="1" noChangeArrowheads="1"/>
          </p:cNvSpPr>
          <p:nvPr>
            <p:ph type="sldNum" sz="quarter" idx="11"/>
          </p:nvPr>
        </p:nvSpPr>
        <p:spPr>
          <a:ln/>
        </p:spPr>
        <p:txBody>
          <a:bodyPr/>
          <a:lstStyle>
            <a:lvl1pPr>
              <a:defRPr/>
            </a:lvl1pPr>
          </a:lstStyle>
          <a:p>
            <a:pPr>
              <a:defRPr/>
            </a:pPr>
            <a:fld id="{2F59D5FA-B843-4892-A258-7E0B667A1503}" type="slidenum">
              <a:rPr lang="en-US" altLang="zh-CN">
                <a:solidFill>
                  <a:srgbClr val="000000"/>
                </a:solidFill>
              </a:rPr>
              <a:pPr>
                <a:defRPr/>
              </a:pPr>
              <a:t>‹#›</a:t>
            </a:fld>
            <a:endParaRPr lang="en-US" altLang="zh-CN">
              <a:solidFill>
                <a:srgbClr val="000000"/>
              </a:solidFill>
            </a:endParaRPr>
          </a:p>
        </p:txBody>
      </p:sp>
      <p:sp>
        <p:nvSpPr>
          <p:cNvPr id="7" name="Rectangle 7"/>
          <p:cNvSpPr>
            <a:spLocks noGrp="1" noChangeArrowheads="1"/>
          </p:cNvSpPr>
          <p:nvPr>
            <p:ph type="dt" sz="half" idx="12"/>
          </p:nvPr>
        </p:nvSpPr>
        <p:spPr>
          <a:ln/>
        </p:spPr>
        <p:txBody>
          <a:bodyPr/>
          <a:lstStyle>
            <a:lvl1pPr>
              <a:defRPr/>
            </a:lvl1pPr>
          </a:lstStyle>
          <a:p>
            <a:pPr>
              <a:defRPr/>
            </a:pPr>
            <a:endParaRPr lang="en-US" altLang="zh-CN">
              <a:solidFill>
                <a:srgbClr val="000000"/>
              </a:solidFill>
            </a:endParaRPr>
          </a:p>
        </p:txBody>
      </p:sp>
    </p:spTree>
    <p:extLst>
      <p:ext uri="{BB962C8B-B14F-4D97-AF65-F5344CB8AC3E}">
        <p14:creationId xmlns:p14="http://schemas.microsoft.com/office/powerpoint/2010/main" val="946106691"/>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5"/>
          <p:cNvSpPr>
            <a:spLocks noGrp="1" noChangeArrowheads="1"/>
          </p:cNvSpPr>
          <p:nvPr>
            <p:ph type="ftr" sz="quarter" idx="10"/>
          </p:nvPr>
        </p:nvSpPr>
        <p:spPr>
          <a:ln/>
        </p:spPr>
        <p:txBody>
          <a:bodyPr/>
          <a:lstStyle>
            <a:lvl1pPr>
              <a:defRPr/>
            </a:lvl1pPr>
          </a:lstStyle>
          <a:p>
            <a:pPr>
              <a:defRPr/>
            </a:pPr>
            <a:endParaRPr lang="en-US" altLang="zh-CN">
              <a:solidFill>
                <a:srgbClr val="FFFFFF"/>
              </a:solidFill>
            </a:endParaRPr>
          </a:p>
        </p:txBody>
      </p:sp>
      <p:sp>
        <p:nvSpPr>
          <p:cNvPr id="6" name="Rectangle 6"/>
          <p:cNvSpPr>
            <a:spLocks noGrp="1" noChangeArrowheads="1"/>
          </p:cNvSpPr>
          <p:nvPr>
            <p:ph type="sldNum" sz="quarter" idx="11"/>
          </p:nvPr>
        </p:nvSpPr>
        <p:spPr>
          <a:ln/>
        </p:spPr>
        <p:txBody>
          <a:bodyPr/>
          <a:lstStyle>
            <a:lvl1pPr>
              <a:defRPr/>
            </a:lvl1pPr>
          </a:lstStyle>
          <a:p>
            <a:pPr>
              <a:defRPr/>
            </a:pPr>
            <a:fld id="{E726DEF4-B861-4BB7-9E75-D338D654B1D7}" type="slidenum">
              <a:rPr lang="en-US" altLang="zh-CN">
                <a:solidFill>
                  <a:srgbClr val="000000"/>
                </a:solidFill>
              </a:rPr>
              <a:pPr>
                <a:defRPr/>
              </a:pPr>
              <a:t>‹#›</a:t>
            </a:fld>
            <a:endParaRPr lang="en-US" altLang="zh-CN">
              <a:solidFill>
                <a:srgbClr val="000000"/>
              </a:solidFill>
            </a:endParaRPr>
          </a:p>
        </p:txBody>
      </p:sp>
      <p:sp>
        <p:nvSpPr>
          <p:cNvPr id="7" name="Rectangle 7"/>
          <p:cNvSpPr>
            <a:spLocks noGrp="1" noChangeArrowheads="1"/>
          </p:cNvSpPr>
          <p:nvPr>
            <p:ph type="dt" sz="half" idx="12"/>
          </p:nvPr>
        </p:nvSpPr>
        <p:spPr>
          <a:ln/>
        </p:spPr>
        <p:txBody>
          <a:bodyPr/>
          <a:lstStyle>
            <a:lvl1pPr>
              <a:defRPr/>
            </a:lvl1pPr>
          </a:lstStyle>
          <a:p>
            <a:pPr>
              <a:defRPr/>
            </a:pPr>
            <a:endParaRPr lang="en-US" altLang="zh-CN">
              <a:solidFill>
                <a:srgbClr val="000000"/>
              </a:solidFill>
            </a:endParaRPr>
          </a:p>
        </p:txBody>
      </p:sp>
    </p:spTree>
    <p:extLst>
      <p:ext uri="{BB962C8B-B14F-4D97-AF65-F5344CB8AC3E}">
        <p14:creationId xmlns:p14="http://schemas.microsoft.com/office/powerpoint/2010/main" val="622363654"/>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5"/>
          <p:cNvSpPr>
            <a:spLocks noGrp="1" noChangeArrowheads="1"/>
          </p:cNvSpPr>
          <p:nvPr>
            <p:ph type="ftr" sz="quarter" idx="10"/>
          </p:nvPr>
        </p:nvSpPr>
        <p:spPr>
          <a:ln/>
        </p:spPr>
        <p:txBody>
          <a:bodyPr/>
          <a:lstStyle>
            <a:lvl1pPr>
              <a:defRPr/>
            </a:lvl1pPr>
          </a:lstStyle>
          <a:p>
            <a:pPr>
              <a:defRPr/>
            </a:pPr>
            <a:endParaRPr lang="en-US" altLang="zh-CN">
              <a:solidFill>
                <a:srgbClr val="FFFFFF"/>
              </a:solidFill>
            </a:endParaRPr>
          </a:p>
        </p:txBody>
      </p:sp>
      <p:sp>
        <p:nvSpPr>
          <p:cNvPr id="5" name="Rectangle 6"/>
          <p:cNvSpPr>
            <a:spLocks noGrp="1" noChangeArrowheads="1"/>
          </p:cNvSpPr>
          <p:nvPr>
            <p:ph type="sldNum" sz="quarter" idx="11"/>
          </p:nvPr>
        </p:nvSpPr>
        <p:spPr>
          <a:ln/>
        </p:spPr>
        <p:txBody>
          <a:bodyPr/>
          <a:lstStyle>
            <a:lvl1pPr>
              <a:defRPr/>
            </a:lvl1pPr>
          </a:lstStyle>
          <a:p>
            <a:pPr>
              <a:defRPr/>
            </a:pPr>
            <a:fld id="{CC74D4F6-CB46-4C67-B345-E68E4C6042A3}" type="slidenum">
              <a:rPr lang="en-US" altLang="zh-CN">
                <a:solidFill>
                  <a:srgbClr val="000000"/>
                </a:solidFill>
              </a:rPr>
              <a:pPr>
                <a:defRPr/>
              </a:pPr>
              <a:t>‹#›</a:t>
            </a:fld>
            <a:endParaRPr lang="en-US" altLang="zh-CN">
              <a:solidFill>
                <a:srgbClr val="000000"/>
              </a:solidFill>
            </a:endParaRPr>
          </a:p>
        </p:txBody>
      </p:sp>
      <p:sp>
        <p:nvSpPr>
          <p:cNvPr id="6" name="Rectangle 7"/>
          <p:cNvSpPr>
            <a:spLocks noGrp="1" noChangeArrowheads="1"/>
          </p:cNvSpPr>
          <p:nvPr>
            <p:ph type="dt" sz="half" idx="12"/>
          </p:nvPr>
        </p:nvSpPr>
        <p:spPr>
          <a:ln/>
        </p:spPr>
        <p:txBody>
          <a:bodyPr/>
          <a:lstStyle>
            <a:lvl1pPr>
              <a:defRPr/>
            </a:lvl1pPr>
          </a:lstStyle>
          <a:p>
            <a:pPr>
              <a:defRPr/>
            </a:pPr>
            <a:endParaRPr lang="en-US" altLang="zh-CN">
              <a:solidFill>
                <a:srgbClr val="000000"/>
              </a:solidFill>
            </a:endParaRPr>
          </a:p>
        </p:txBody>
      </p:sp>
    </p:spTree>
    <p:extLst>
      <p:ext uri="{BB962C8B-B14F-4D97-AF65-F5344CB8AC3E}">
        <p14:creationId xmlns:p14="http://schemas.microsoft.com/office/powerpoint/2010/main" val="530532476"/>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61138" y="352425"/>
            <a:ext cx="2125662" cy="6100763"/>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179388" y="352425"/>
            <a:ext cx="6229350" cy="6100763"/>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5"/>
          <p:cNvSpPr>
            <a:spLocks noGrp="1" noChangeArrowheads="1"/>
          </p:cNvSpPr>
          <p:nvPr>
            <p:ph type="ftr" sz="quarter" idx="10"/>
          </p:nvPr>
        </p:nvSpPr>
        <p:spPr>
          <a:ln/>
        </p:spPr>
        <p:txBody>
          <a:bodyPr/>
          <a:lstStyle>
            <a:lvl1pPr>
              <a:defRPr/>
            </a:lvl1pPr>
          </a:lstStyle>
          <a:p>
            <a:pPr>
              <a:defRPr/>
            </a:pPr>
            <a:endParaRPr lang="en-US" altLang="zh-CN">
              <a:solidFill>
                <a:srgbClr val="FFFFFF"/>
              </a:solidFill>
            </a:endParaRPr>
          </a:p>
        </p:txBody>
      </p:sp>
      <p:sp>
        <p:nvSpPr>
          <p:cNvPr id="5" name="Rectangle 6"/>
          <p:cNvSpPr>
            <a:spLocks noGrp="1" noChangeArrowheads="1"/>
          </p:cNvSpPr>
          <p:nvPr>
            <p:ph type="sldNum" sz="quarter" idx="11"/>
          </p:nvPr>
        </p:nvSpPr>
        <p:spPr>
          <a:ln/>
        </p:spPr>
        <p:txBody>
          <a:bodyPr/>
          <a:lstStyle>
            <a:lvl1pPr>
              <a:defRPr/>
            </a:lvl1pPr>
          </a:lstStyle>
          <a:p>
            <a:pPr>
              <a:defRPr/>
            </a:pPr>
            <a:fld id="{8B1EEC31-6FDB-43E1-AB65-1F855C181829}" type="slidenum">
              <a:rPr lang="en-US" altLang="zh-CN">
                <a:solidFill>
                  <a:srgbClr val="000000"/>
                </a:solidFill>
              </a:rPr>
              <a:pPr>
                <a:defRPr/>
              </a:pPr>
              <a:t>‹#›</a:t>
            </a:fld>
            <a:endParaRPr lang="en-US" altLang="zh-CN">
              <a:solidFill>
                <a:srgbClr val="000000"/>
              </a:solidFill>
            </a:endParaRPr>
          </a:p>
        </p:txBody>
      </p:sp>
      <p:sp>
        <p:nvSpPr>
          <p:cNvPr id="6" name="Rectangle 7"/>
          <p:cNvSpPr>
            <a:spLocks noGrp="1" noChangeArrowheads="1"/>
          </p:cNvSpPr>
          <p:nvPr>
            <p:ph type="dt" sz="half" idx="12"/>
          </p:nvPr>
        </p:nvSpPr>
        <p:spPr>
          <a:ln/>
        </p:spPr>
        <p:txBody>
          <a:bodyPr/>
          <a:lstStyle>
            <a:lvl1pPr>
              <a:defRPr/>
            </a:lvl1pPr>
          </a:lstStyle>
          <a:p>
            <a:pPr>
              <a:defRPr/>
            </a:pPr>
            <a:endParaRPr lang="en-US" altLang="zh-CN">
              <a:solidFill>
                <a:srgbClr val="000000"/>
              </a:solidFill>
            </a:endParaRPr>
          </a:p>
        </p:txBody>
      </p:sp>
    </p:spTree>
    <p:extLst>
      <p:ext uri="{BB962C8B-B14F-4D97-AF65-F5344CB8AC3E}">
        <p14:creationId xmlns:p14="http://schemas.microsoft.com/office/powerpoint/2010/main" val="1483270033"/>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179388" y="352425"/>
            <a:ext cx="8507412" cy="61007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3" name="Rectangle 5"/>
          <p:cNvSpPr>
            <a:spLocks noGrp="1" noChangeArrowheads="1"/>
          </p:cNvSpPr>
          <p:nvPr>
            <p:ph type="ftr" sz="quarter" idx="10"/>
          </p:nvPr>
        </p:nvSpPr>
        <p:spPr>
          <a:ln/>
        </p:spPr>
        <p:txBody>
          <a:bodyPr/>
          <a:lstStyle>
            <a:lvl1pPr>
              <a:defRPr/>
            </a:lvl1pPr>
          </a:lstStyle>
          <a:p>
            <a:pPr>
              <a:defRPr/>
            </a:pPr>
            <a:endParaRPr lang="en-US" altLang="zh-CN">
              <a:solidFill>
                <a:srgbClr val="FFFFFF"/>
              </a:solidFill>
            </a:endParaRPr>
          </a:p>
        </p:txBody>
      </p:sp>
      <p:sp>
        <p:nvSpPr>
          <p:cNvPr id="4" name="Rectangle 6"/>
          <p:cNvSpPr>
            <a:spLocks noGrp="1" noChangeArrowheads="1"/>
          </p:cNvSpPr>
          <p:nvPr>
            <p:ph type="sldNum" sz="quarter" idx="11"/>
          </p:nvPr>
        </p:nvSpPr>
        <p:spPr>
          <a:ln/>
        </p:spPr>
        <p:txBody>
          <a:bodyPr/>
          <a:lstStyle>
            <a:lvl1pPr>
              <a:defRPr/>
            </a:lvl1pPr>
          </a:lstStyle>
          <a:p>
            <a:pPr>
              <a:defRPr/>
            </a:pPr>
            <a:fld id="{AF0041B3-A23B-405B-ADFA-F8174AC98906}" type="slidenum">
              <a:rPr lang="en-US" altLang="zh-CN">
                <a:solidFill>
                  <a:srgbClr val="000000"/>
                </a:solidFill>
              </a:rPr>
              <a:pPr>
                <a:defRPr/>
              </a:pPr>
              <a:t>‹#›</a:t>
            </a:fld>
            <a:endParaRPr lang="en-US" altLang="zh-CN">
              <a:solidFill>
                <a:srgbClr val="000000"/>
              </a:solidFill>
            </a:endParaRPr>
          </a:p>
        </p:txBody>
      </p:sp>
      <p:sp>
        <p:nvSpPr>
          <p:cNvPr id="5" name="Rectangle 7"/>
          <p:cNvSpPr>
            <a:spLocks noGrp="1" noChangeArrowheads="1"/>
          </p:cNvSpPr>
          <p:nvPr>
            <p:ph type="dt" sz="half" idx="12"/>
          </p:nvPr>
        </p:nvSpPr>
        <p:spPr>
          <a:ln/>
        </p:spPr>
        <p:txBody>
          <a:bodyPr/>
          <a:lstStyle>
            <a:lvl1pPr>
              <a:defRPr/>
            </a:lvl1pPr>
          </a:lstStyle>
          <a:p>
            <a:pPr>
              <a:defRPr/>
            </a:pPr>
            <a:endParaRPr lang="en-US" altLang="zh-CN">
              <a:solidFill>
                <a:srgbClr val="000000"/>
              </a:solidFill>
            </a:endParaRPr>
          </a:p>
        </p:txBody>
      </p:sp>
    </p:spTree>
    <p:extLst>
      <p:ext uri="{BB962C8B-B14F-4D97-AF65-F5344CB8AC3E}">
        <p14:creationId xmlns:p14="http://schemas.microsoft.com/office/powerpoint/2010/main" val="92200221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152578" name="Rectangle 2"/>
          <p:cNvSpPr>
            <a:spLocks noGrp="1" noChangeArrowheads="1"/>
          </p:cNvSpPr>
          <p:nvPr>
            <p:ph type="ctrTitle"/>
          </p:nvPr>
        </p:nvSpPr>
        <p:spPr>
          <a:xfrm>
            <a:off x="684213" y="1341438"/>
            <a:ext cx="7772400" cy="1470025"/>
          </a:xfrm>
        </p:spPr>
        <p:txBody>
          <a:bodyPr/>
          <a:lstStyle>
            <a:lvl1pPr>
              <a:defRPr sz="3400">
                <a:solidFill>
                  <a:srgbClr val="0087E2"/>
                </a:solidFill>
              </a:defRPr>
            </a:lvl1pPr>
          </a:lstStyle>
          <a:p>
            <a:r>
              <a:rPr lang="zh-CN" altLang="en-US"/>
              <a:t>单击此处编辑母版标题样式</a:t>
            </a:r>
          </a:p>
        </p:txBody>
      </p:sp>
      <p:sp>
        <p:nvSpPr>
          <p:cNvPr id="152579" name="Rectangle 3"/>
          <p:cNvSpPr>
            <a:spLocks noGrp="1" noChangeArrowheads="1"/>
          </p:cNvSpPr>
          <p:nvPr>
            <p:ph type="subTitle" idx="1"/>
          </p:nvPr>
        </p:nvSpPr>
        <p:spPr>
          <a:xfrm>
            <a:off x="684213" y="3429000"/>
            <a:ext cx="7088187" cy="1273175"/>
          </a:xfrm>
        </p:spPr>
        <p:txBody>
          <a:bodyPr/>
          <a:lstStyle>
            <a:lvl1pPr marL="0" indent="0">
              <a:buFont typeface="Wingdings" pitchFamily="2" charset="2"/>
              <a:buNone/>
              <a:defRPr sz="2600">
                <a:solidFill>
                  <a:schemeClr val="bg1"/>
                </a:solidFill>
              </a:defRPr>
            </a:lvl1pPr>
          </a:lstStyle>
          <a:p>
            <a:r>
              <a:rPr lang="zh-CN" altLang="en-US"/>
              <a:t>单击此处编辑母版副标题样式</a:t>
            </a:r>
          </a:p>
        </p:txBody>
      </p:sp>
    </p:spTree>
    <p:extLst>
      <p:ext uri="{BB962C8B-B14F-4D97-AF65-F5344CB8AC3E}">
        <p14:creationId xmlns:p14="http://schemas.microsoft.com/office/powerpoint/2010/main" val="3031864045"/>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5"/>
          <p:cNvSpPr>
            <a:spLocks noGrp="1" noChangeArrowheads="1"/>
          </p:cNvSpPr>
          <p:nvPr>
            <p:ph type="ftr" sz="quarter" idx="10"/>
          </p:nvPr>
        </p:nvSpPr>
        <p:spPr>
          <a:ln/>
        </p:spPr>
        <p:txBody>
          <a:bodyPr/>
          <a:lstStyle>
            <a:lvl1pPr>
              <a:defRPr/>
            </a:lvl1pPr>
          </a:lstStyle>
          <a:p>
            <a:pPr>
              <a:defRPr/>
            </a:pPr>
            <a:endParaRPr lang="en-US" altLang="zh-CN">
              <a:solidFill>
                <a:srgbClr val="FFFFFF"/>
              </a:solidFill>
            </a:endParaRPr>
          </a:p>
        </p:txBody>
      </p:sp>
      <p:sp>
        <p:nvSpPr>
          <p:cNvPr id="5" name="Rectangle 6"/>
          <p:cNvSpPr>
            <a:spLocks noGrp="1" noChangeArrowheads="1"/>
          </p:cNvSpPr>
          <p:nvPr>
            <p:ph type="sldNum" sz="quarter" idx="11"/>
          </p:nvPr>
        </p:nvSpPr>
        <p:spPr>
          <a:ln/>
        </p:spPr>
        <p:txBody>
          <a:bodyPr/>
          <a:lstStyle>
            <a:lvl1pPr>
              <a:defRPr/>
            </a:lvl1pPr>
          </a:lstStyle>
          <a:p>
            <a:pPr>
              <a:defRPr/>
            </a:pPr>
            <a:fld id="{A208DDC1-9F1B-4D4C-BEE2-9F65DCCFD353}" type="slidenum">
              <a:rPr lang="en-US" altLang="zh-CN">
                <a:solidFill>
                  <a:srgbClr val="000000"/>
                </a:solidFill>
              </a:rPr>
              <a:pPr>
                <a:defRPr/>
              </a:pPr>
              <a:t>‹#›</a:t>
            </a:fld>
            <a:endParaRPr lang="en-US" altLang="zh-CN">
              <a:solidFill>
                <a:srgbClr val="000000"/>
              </a:solidFill>
            </a:endParaRPr>
          </a:p>
        </p:txBody>
      </p:sp>
      <p:sp>
        <p:nvSpPr>
          <p:cNvPr id="6" name="Rectangle 7"/>
          <p:cNvSpPr>
            <a:spLocks noGrp="1" noChangeArrowheads="1"/>
          </p:cNvSpPr>
          <p:nvPr>
            <p:ph type="dt" sz="half" idx="12"/>
          </p:nvPr>
        </p:nvSpPr>
        <p:spPr>
          <a:ln/>
        </p:spPr>
        <p:txBody>
          <a:bodyPr/>
          <a:lstStyle>
            <a:lvl1pPr>
              <a:defRPr/>
            </a:lvl1pPr>
          </a:lstStyle>
          <a:p>
            <a:pPr>
              <a:defRPr/>
            </a:pPr>
            <a:endParaRPr lang="en-US" altLang="zh-CN">
              <a:solidFill>
                <a:srgbClr val="000000"/>
              </a:solidFill>
            </a:endParaRPr>
          </a:p>
        </p:txBody>
      </p:sp>
    </p:spTree>
    <p:extLst>
      <p:ext uri="{BB962C8B-B14F-4D97-AF65-F5344CB8AC3E}">
        <p14:creationId xmlns:p14="http://schemas.microsoft.com/office/powerpoint/2010/main" val="2464271409"/>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5"/>
          <p:cNvSpPr>
            <a:spLocks noGrp="1" noChangeArrowheads="1"/>
          </p:cNvSpPr>
          <p:nvPr>
            <p:ph type="ftr" sz="quarter" idx="10"/>
          </p:nvPr>
        </p:nvSpPr>
        <p:spPr>
          <a:ln/>
        </p:spPr>
        <p:txBody>
          <a:bodyPr/>
          <a:lstStyle>
            <a:lvl1pPr>
              <a:defRPr/>
            </a:lvl1pPr>
          </a:lstStyle>
          <a:p>
            <a:pPr>
              <a:defRPr/>
            </a:pPr>
            <a:endParaRPr lang="en-US" altLang="zh-CN">
              <a:solidFill>
                <a:srgbClr val="FFFFFF"/>
              </a:solidFill>
            </a:endParaRPr>
          </a:p>
        </p:txBody>
      </p:sp>
      <p:sp>
        <p:nvSpPr>
          <p:cNvPr id="5" name="Rectangle 6"/>
          <p:cNvSpPr>
            <a:spLocks noGrp="1" noChangeArrowheads="1"/>
          </p:cNvSpPr>
          <p:nvPr>
            <p:ph type="sldNum" sz="quarter" idx="11"/>
          </p:nvPr>
        </p:nvSpPr>
        <p:spPr>
          <a:ln/>
        </p:spPr>
        <p:txBody>
          <a:bodyPr/>
          <a:lstStyle>
            <a:lvl1pPr>
              <a:defRPr/>
            </a:lvl1pPr>
          </a:lstStyle>
          <a:p>
            <a:pPr>
              <a:defRPr/>
            </a:pPr>
            <a:fld id="{4C7595F2-CDF7-4E63-9488-D2770F7C298E}" type="slidenum">
              <a:rPr lang="en-US" altLang="zh-CN">
                <a:solidFill>
                  <a:srgbClr val="000000"/>
                </a:solidFill>
              </a:rPr>
              <a:pPr>
                <a:defRPr/>
              </a:pPr>
              <a:t>‹#›</a:t>
            </a:fld>
            <a:endParaRPr lang="en-US" altLang="zh-CN">
              <a:solidFill>
                <a:srgbClr val="000000"/>
              </a:solidFill>
            </a:endParaRPr>
          </a:p>
        </p:txBody>
      </p:sp>
      <p:sp>
        <p:nvSpPr>
          <p:cNvPr id="6" name="Rectangle 7"/>
          <p:cNvSpPr>
            <a:spLocks noGrp="1" noChangeArrowheads="1"/>
          </p:cNvSpPr>
          <p:nvPr>
            <p:ph type="dt" sz="half" idx="12"/>
          </p:nvPr>
        </p:nvSpPr>
        <p:spPr>
          <a:ln/>
        </p:spPr>
        <p:txBody>
          <a:bodyPr/>
          <a:lstStyle>
            <a:lvl1pPr>
              <a:defRPr/>
            </a:lvl1pPr>
          </a:lstStyle>
          <a:p>
            <a:pPr>
              <a:defRPr/>
            </a:pPr>
            <a:endParaRPr lang="en-US" altLang="zh-CN">
              <a:solidFill>
                <a:srgbClr val="000000"/>
              </a:solidFill>
            </a:endParaRPr>
          </a:p>
        </p:txBody>
      </p:sp>
    </p:spTree>
    <p:extLst>
      <p:ext uri="{BB962C8B-B14F-4D97-AF65-F5344CB8AC3E}">
        <p14:creationId xmlns:p14="http://schemas.microsoft.com/office/powerpoint/2010/main" val="16947579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152578" name="Rectangle 2"/>
          <p:cNvSpPr>
            <a:spLocks noGrp="1" noChangeArrowheads="1"/>
          </p:cNvSpPr>
          <p:nvPr>
            <p:ph type="ctrTitle"/>
          </p:nvPr>
        </p:nvSpPr>
        <p:spPr>
          <a:xfrm>
            <a:off x="684213" y="1341438"/>
            <a:ext cx="7772400" cy="1470025"/>
          </a:xfrm>
        </p:spPr>
        <p:txBody>
          <a:bodyPr/>
          <a:lstStyle>
            <a:lvl1pPr>
              <a:defRPr sz="3400">
                <a:solidFill>
                  <a:srgbClr val="0087E2"/>
                </a:solidFill>
              </a:defRPr>
            </a:lvl1pPr>
          </a:lstStyle>
          <a:p>
            <a:r>
              <a:rPr lang="zh-CN" altLang="en-US"/>
              <a:t>单击此处编辑母版标题样式</a:t>
            </a:r>
          </a:p>
        </p:txBody>
      </p:sp>
      <p:sp>
        <p:nvSpPr>
          <p:cNvPr id="152579" name="Rectangle 3"/>
          <p:cNvSpPr>
            <a:spLocks noGrp="1" noChangeArrowheads="1"/>
          </p:cNvSpPr>
          <p:nvPr>
            <p:ph type="subTitle" idx="1"/>
          </p:nvPr>
        </p:nvSpPr>
        <p:spPr>
          <a:xfrm>
            <a:off x="684213" y="3429000"/>
            <a:ext cx="7088187" cy="1273175"/>
          </a:xfrm>
        </p:spPr>
        <p:txBody>
          <a:bodyPr/>
          <a:lstStyle>
            <a:lvl1pPr marL="0" indent="0">
              <a:buFont typeface="Wingdings" pitchFamily="2" charset="2"/>
              <a:buNone/>
              <a:defRPr sz="2600">
                <a:solidFill>
                  <a:schemeClr val="bg1"/>
                </a:solidFill>
              </a:defRPr>
            </a:lvl1pPr>
          </a:lstStyle>
          <a:p>
            <a:r>
              <a:rPr lang="zh-CN" altLang="en-US"/>
              <a:t>单击此处编辑母版副标题样式</a:t>
            </a:r>
          </a:p>
        </p:txBody>
      </p:sp>
    </p:spTree>
    <p:extLst>
      <p:ext uri="{BB962C8B-B14F-4D97-AF65-F5344CB8AC3E}">
        <p14:creationId xmlns:p14="http://schemas.microsoft.com/office/powerpoint/2010/main" val="942165836"/>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1042988" y="1268413"/>
            <a:ext cx="3744912" cy="51847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940300" y="1268413"/>
            <a:ext cx="3746500" cy="51847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5"/>
          <p:cNvSpPr>
            <a:spLocks noGrp="1" noChangeArrowheads="1"/>
          </p:cNvSpPr>
          <p:nvPr>
            <p:ph type="ftr" sz="quarter" idx="10"/>
          </p:nvPr>
        </p:nvSpPr>
        <p:spPr>
          <a:ln/>
        </p:spPr>
        <p:txBody>
          <a:bodyPr/>
          <a:lstStyle>
            <a:lvl1pPr>
              <a:defRPr/>
            </a:lvl1pPr>
          </a:lstStyle>
          <a:p>
            <a:pPr>
              <a:defRPr/>
            </a:pPr>
            <a:endParaRPr lang="en-US" altLang="zh-CN">
              <a:solidFill>
                <a:srgbClr val="FFFFFF"/>
              </a:solidFill>
            </a:endParaRPr>
          </a:p>
        </p:txBody>
      </p:sp>
      <p:sp>
        <p:nvSpPr>
          <p:cNvPr id="6" name="Rectangle 6"/>
          <p:cNvSpPr>
            <a:spLocks noGrp="1" noChangeArrowheads="1"/>
          </p:cNvSpPr>
          <p:nvPr>
            <p:ph type="sldNum" sz="quarter" idx="11"/>
          </p:nvPr>
        </p:nvSpPr>
        <p:spPr>
          <a:ln/>
        </p:spPr>
        <p:txBody>
          <a:bodyPr/>
          <a:lstStyle>
            <a:lvl1pPr>
              <a:defRPr/>
            </a:lvl1pPr>
          </a:lstStyle>
          <a:p>
            <a:pPr>
              <a:defRPr/>
            </a:pPr>
            <a:fld id="{41E6EE39-6098-4F93-A98E-B8B2595B5352}" type="slidenum">
              <a:rPr lang="en-US" altLang="zh-CN">
                <a:solidFill>
                  <a:srgbClr val="000000"/>
                </a:solidFill>
              </a:rPr>
              <a:pPr>
                <a:defRPr/>
              </a:pPr>
              <a:t>‹#›</a:t>
            </a:fld>
            <a:endParaRPr lang="en-US" altLang="zh-CN">
              <a:solidFill>
                <a:srgbClr val="000000"/>
              </a:solidFill>
            </a:endParaRPr>
          </a:p>
        </p:txBody>
      </p:sp>
      <p:sp>
        <p:nvSpPr>
          <p:cNvPr id="7" name="Rectangle 7"/>
          <p:cNvSpPr>
            <a:spLocks noGrp="1" noChangeArrowheads="1"/>
          </p:cNvSpPr>
          <p:nvPr>
            <p:ph type="dt" sz="half" idx="12"/>
          </p:nvPr>
        </p:nvSpPr>
        <p:spPr>
          <a:ln/>
        </p:spPr>
        <p:txBody>
          <a:bodyPr/>
          <a:lstStyle>
            <a:lvl1pPr>
              <a:defRPr/>
            </a:lvl1pPr>
          </a:lstStyle>
          <a:p>
            <a:pPr>
              <a:defRPr/>
            </a:pPr>
            <a:endParaRPr lang="en-US" altLang="zh-CN">
              <a:solidFill>
                <a:srgbClr val="000000"/>
              </a:solidFill>
            </a:endParaRPr>
          </a:p>
        </p:txBody>
      </p:sp>
    </p:spTree>
    <p:extLst>
      <p:ext uri="{BB962C8B-B14F-4D97-AF65-F5344CB8AC3E}">
        <p14:creationId xmlns:p14="http://schemas.microsoft.com/office/powerpoint/2010/main" val="379604582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5"/>
          <p:cNvSpPr>
            <a:spLocks noGrp="1" noChangeArrowheads="1"/>
          </p:cNvSpPr>
          <p:nvPr>
            <p:ph type="ftr" sz="quarter" idx="10"/>
          </p:nvPr>
        </p:nvSpPr>
        <p:spPr>
          <a:ln/>
        </p:spPr>
        <p:txBody>
          <a:bodyPr/>
          <a:lstStyle>
            <a:lvl1pPr>
              <a:defRPr/>
            </a:lvl1pPr>
          </a:lstStyle>
          <a:p>
            <a:pPr>
              <a:defRPr/>
            </a:pPr>
            <a:endParaRPr lang="en-US" altLang="zh-CN">
              <a:solidFill>
                <a:srgbClr val="FFFFFF"/>
              </a:solidFill>
            </a:endParaRPr>
          </a:p>
        </p:txBody>
      </p:sp>
      <p:sp>
        <p:nvSpPr>
          <p:cNvPr id="8" name="Rectangle 6"/>
          <p:cNvSpPr>
            <a:spLocks noGrp="1" noChangeArrowheads="1"/>
          </p:cNvSpPr>
          <p:nvPr>
            <p:ph type="sldNum" sz="quarter" idx="11"/>
          </p:nvPr>
        </p:nvSpPr>
        <p:spPr>
          <a:ln/>
        </p:spPr>
        <p:txBody>
          <a:bodyPr/>
          <a:lstStyle>
            <a:lvl1pPr>
              <a:defRPr/>
            </a:lvl1pPr>
          </a:lstStyle>
          <a:p>
            <a:pPr>
              <a:defRPr/>
            </a:pPr>
            <a:fld id="{64B4DC5E-53D7-4B41-98AF-C6EA1561586A}" type="slidenum">
              <a:rPr lang="en-US" altLang="zh-CN">
                <a:solidFill>
                  <a:srgbClr val="000000"/>
                </a:solidFill>
              </a:rPr>
              <a:pPr>
                <a:defRPr/>
              </a:pPr>
              <a:t>‹#›</a:t>
            </a:fld>
            <a:endParaRPr lang="en-US" altLang="zh-CN">
              <a:solidFill>
                <a:srgbClr val="000000"/>
              </a:solidFill>
            </a:endParaRPr>
          </a:p>
        </p:txBody>
      </p:sp>
      <p:sp>
        <p:nvSpPr>
          <p:cNvPr id="9" name="Rectangle 7"/>
          <p:cNvSpPr>
            <a:spLocks noGrp="1" noChangeArrowheads="1"/>
          </p:cNvSpPr>
          <p:nvPr>
            <p:ph type="dt" sz="half" idx="12"/>
          </p:nvPr>
        </p:nvSpPr>
        <p:spPr>
          <a:ln/>
        </p:spPr>
        <p:txBody>
          <a:bodyPr/>
          <a:lstStyle>
            <a:lvl1pPr>
              <a:defRPr/>
            </a:lvl1pPr>
          </a:lstStyle>
          <a:p>
            <a:pPr>
              <a:defRPr/>
            </a:pPr>
            <a:endParaRPr lang="en-US" altLang="zh-CN">
              <a:solidFill>
                <a:srgbClr val="000000"/>
              </a:solidFill>
            </a:endParaRPr>
          </a:p>
        </p:txBody>
      </p:sp>
    </p:spTree>
    <p:extLst>
      <p:ext uri="{BB962C8B-B14F-4D97-AF65-F5344CB8AC3E}">
        <p14:creationId xmlns:p14="http://schemas.microsoft.com/office/powerpoint/2010/main" val="1315126703"/>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5"/>
          <p:cNvSpPr>
            <a:spLocks noGrp="1" noChangeArrowheads="1"/>
          </p:cNvSpPr>
          <p:nvPr>
            <p:ph type="ftr" sz="quarter" idx="10"/>
          </p:nvPr>
        </p:nvSpPr>
        <p:spPr>
          <a:ln/>
        </p:spPr>
        <p:txBody>
          <a:bodyPr/>
          <a:lstStyle>
            <a:lvl1pPr>
              <a:defRPr/>
            </a:lvl1pPr>
          </a:lstStyle>
          <a:p>
            <a:pPr>
              <a:defRPr/>
            </a:pPr>
            <a:endParaRPr lang="en-US" altLang="zh-CN">
              <a:solidFill>
                <a:srgbClr val="FFFFFF"/>
              </a:solidFill>
            </a:endParaRPr>
          </a:p>
        </p:txBody>
      </p:sp>
      <p:sp>
        <p:nvSpPr>
          <p:cNvPr id="4" name="Rectangle 6"/>
          <p:cNvSpPr>
            <a:spLocks noGrp="1" noChangeArrowheads="1"/>
          </p:cNvSpPr>
          <p:nvPr>
            <p:ph type="sldNum" sz="quarter" idx="11"/>
          </p:nvPr>
        </p:nvSpPr>
        <p:spPr>
          <a:ln/>
        </p:spPr>
        <p:txBody>
          <a:bodyPr/>
          <a:lstStyle>
            <a:lvl1pPr>
              <a:defRPr/>
            </a:lvl1pPr>
          </a:lstStyle>
          <a:p>
            <a:pPr>
              <a:defRPr/>
            </a:pPr>
            <a:fld id="{2624778A-41B5-4E6C-AEAD-208A6A021A06}" type="slidenum">
              <a:rPr lang="en-US" altLang="zh-CN">
                <a:solidFill>
                  <a:srgbClr val="000000"/>
                </a:solidFill>
              </a:rPr>
              <a:pPr>
                <a:defRPr/>
              </a:pPr>
              <a:t>‹#›</a:t>
            </a:fld>
            <a:endParaRPr lang="en-US" altLang="zh-CN">
              <a:solidFill>
                <a:srgbClr val="000000"/>
              </a:solidFill>
            </a:endParaRPr>
          </a:p>
        </p:txBody>
      </p:sp>
      <p:sp>
        <p:nvSpPr>
          <p:cNvPr id="5" name="Rectangle 7"/>
          <p:cNvSpPr>
            <a:spLocks noGrp="1" noChangeArrowheads="1"/>
          </p:cNvSpPr>
          <p:nvPr>
            <p:ph type="dt" sz="half" idx="12"/>
          </p:nvPr>
        </p:nvSpPr>
        <p:spPr>
          <a:ln/>
        </p:spPr>
        <p:txBody>
          <a:bodyPr/>
          <a:lstStyle>
            <a:lvl1pPr>
              <a:defRPr/>
            </a:lvl1pPr>
          </a:lstStyle>
          <a:p>
            <a:pPr>
              <a:defRPr/>
            </a:pPr>
            <a:endParaRPr lang="en-US" altLang="zh-CN">
              <a:solidFill>
                <a:srgbClr val="000000"/>
              </a:solidFill>
            </a:endParaRPr>
          </a:p>
        </p:txBody>
      </p:sp>
    </p:spTree>
    <p:extLst>
      <p:ext uri="{BB962C8B-B14F-4D97-AF65-F5344CB8AC3E}">
        <p14:creationId xmlns:p14="http://schemas.microsoft.com/office/powerpoint/2010/main" val="1805550645"/>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5"/>
          <p:cNvSpPr>
            <a:spLocks noGrp="1" noChangeArrowheads="1"/>
          </p:cNvSpPr>
          <p:nvPr>
            <p:ph type="ftr" sz="quarter" idx="10"/>
          </p:nvPr>
        </p:nvSpPr>
        <p:spPr>
          <a:ln/>
        </p:spPr>
        <p:txBody>
          <a:bodyPr/>
          <a:lstStyle>
            <a:lvl1pPr>
              <a:defRPr/>
            </a:lvl1pPr>
          </a:lstStyle>
          <a:p>
            <a:pPr>
              <a:defRPr/>
            </a:pPr>
            <a:endParaRPr lang="en-US" altLang="zh-CN">
              <a:solidFill>
                <a:srgbClr val="FFFFFF"/>
              </a:solidFill>
            </a:endParaRPr>
          </a:p>
        </p:txBody>
      </p:sp>
      <p:sp>
        <p:nvSpPr>
          <p:cNvPr id="3" name="Rectangle 6"/>
          <p:cNvSpPr>
            <a:spLocks noGrp="1" noChangeArrowheads="1"/>
          </p:cNvSpPr>
          <p:nvPr>
            <p:ph type="sldNum" sz="quarter" idx="11"/>
          </p:nvPr>
        </p:nvSpPr>
        <p:spPr>
          <a:ln/>
        </p:spPr>
        <p:txBody>
          <a:bodyPr/>
          <a:lstStyle>
            <a:lvl1pPr>
              <a:defRPr/>
            </a:lvl1pPr>
          </a:lstStyle>
          <a:p>
            <a:pPr>
              <a:defRPr/>
            </a:pPr>
            <a:fld id="{1BD2AA55-3A69-4162-B313-D4A5DB3F917D}" type="slidenum">
              <a:rPr lang="en-US" altLang="zh-CN">
                <a:solidFill>
                  <a:srgbClr val="000000"/>
                </a:solidFill>
              </a:rPr>
              <a:pPr>
                <a:defRPr/>
              </a:pPr>
              <a:t>‹#›</a:t>
            </a:fld>
            <a:endParaRPr lang="en-US" altLang="zh-CN">
              <a:solidFill>
                <a:srgbClr val="000000"/>
              </a:solidFill>
            </a:endParaRPr>
          </a:p>
        </p:txBody>
      </p:sp>
      <p:sp>
        <p:nvSpPr>
          <p:cNvPr id="4" name="Rectangle 7"/>
          <p:cNvSpPr>
            <a:spLocks noGrp="1" noChangeArrowheads="1"/>
          </p:cNvSpPr>
          <p:nvPr>
            <p:ph type="dt" sz="half" idx="12"/>
          </p:nvPr>
        </p:nvSpPr>
        <p:spPr>
          <a:ln/>
        </p:spPr>
        <p:txBody>
          <a:bodyPr/>
          <a:lstStyle>
            <a:lvl1pPr>
              <a:defRPr/>
            </a:lvl1pPr>
          </a:lstStyle>
          <a:p>
            <a:pPr>
              <a:defRPr/>
            </a:pPr>
            <a:endParaRPr lang="en-US" altLang="zh-CN">
              <a:solidFill>
                <a:srgbClr val="000000"/>
              </a:solidFill>
            </a:endParaRPr>
          </a:p>
        </p:txBody>
      </p:sp>
    </p:spTree>
    <p:extLst>
      <p:ext uri="{BB962C8B-B14F-4D97-AF65-F5344CB8AC3E}">
        <p14:creationId xmlns:p14="http://schemas.microsoft.com/office/powerpoint/2010/main" val="4189811783"/>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5"/>
          <p:cNvSpPr>
            <a:spLocks noGrp="1" noChangeArrowheads="1"/>
          </p:cNvSpPr>
          <p:nvPr>
            <p:ph type="ftr" sz="quarter" idx="10"/>
          </p:nvPr>
        </p:nvSpPr>
        <p:spPr>
          <a:ln/>
        </p:spPr>
        <p:txBody>
          <a:bodyPr/>
          <a:lstStyle>
            <a:lvl1pPr>
              <a:defRPr/>
            </a:lvl1pPr>
          </a:lstStyle>
          <a:p>
            <a:pPr>
              <a:defRPr/>
            </a:pPr>
            <a:endParaRPr lang="en-US" altLang="zh-CN">
              <a:solidFill>
                <a:srgbClr val="FFFFFF"/>
              </a:solidFill>
            </a:endParaRPr>
          </a:p>
        </p:txBody>
      </p:sp>
      <p:sp>
        <p:nvSpPr>
          <p:cNvPr id="6" name="Rectangle 6"/>
          <p:cNvSpPr>
            <a:spLocks noGrp="1" noChangeArrowheads="1"/>
          </p:cNvSpPr>
          <p:nvPr>
            <p:ph type="sldNum" sz="quarter" idx="11"/>
          </p:nvPr>
        </p:nvSpPr>
        <p:spPr>
          <a:ln/>
        </p:spPr>
        <p:txBody>
          <a:bodyPr/>
          <a:lstStyle>
            <a:lvl1pPr>
              <a:defRPr/>
            </a:lvl1pPr>
          </a:lstStyle>
          <a:p>
            <a:pPr>
              <a:defRPr/>
            </a:pPr>
            <a:fld id="{2F59D5FA-B843-4892-A258-7E0B667A1503}" type="slidenum">
              <a:rPr lang="en-US" altLang="zh-CN">
                <a:solidFill>
                  <a:srgbClr val="000000"/>
                </a:solidFill>
              </a:rPr>
              <a:pPr>
                <a:defRPr/>
              </a:pPr>
              <a:t>‹#›</a:t>
            </a:fld>
            <a:endParaRPr lang="en-US" altLang="zh-CN">
              <a:solidFill>
                <a:srgbClr val="000000"/>
              </a:solidFill>
            </a:endParaRPr>
          </a:p>
        </p:txBody>
      </p:sp>
      <p:sp>
        <p:nvSpPr>
          <p:cNvPr id="7" name="Rectangle 7"/>
          <p:cNvSpPr>
            <a:spLocks noGrp="1" noChangeArrowheads="1"/>
          </p:cNvSpPr>
          <p:nvPr>
            <p:ph type="dt" sz="half" idx="12"/>
          </p:nvPr>
        </p:nvSpPr>
        <p:spPr>
          <a:ln/>
        </p:spPr>
        <p:txBody>
          <a:bodyPr/>
          <a:lstStyle>
            <a:lvl1pPr>
              <a:defRPr/>
            </a:lvl1pPr>
          </a:lstStyle>
          <a:p>
            <a:pPr>
              <a:defRPr/>
            </a:pPr>
            <a:endParaRPr lang="en-US" altLang="zh-CN">
              <a:solidFill>
                <a:srgbClr val="000000"/>
              </a:solidFill>
            </a:endParaRPr>
          </a:p>
        </p:txBody>
      </p:sp>
    </p:spTree>
    <p:extLst>
      <p:ext uri="{BB962C8B-B14F-4D97-AF65-F5344CB8AC3E}">
        <p14:creationId xmlns:p14="http://schemas.microsoft.com/office/powerpoint/2010/main" val="989232182"/>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5"/>
          <p:cNvSpPr>
            <a:spLocks noGrp="1" noChangeArrowheads="1"/>
          </p:cNvSpPr>
          <p:nvPr>
            <p:ph type="ftr" sz="quarter" idx="10"/>
          </p:nvPr>
        </p:nvSpPr>
        <p:spPr>
          <a:ln/>
        </p:spPr>
        <p:txBody>
          <a:bodyPr/>
          <a:lstStyle>
            <a:lvl1pPr>
              <a:defRPr/>
            </a:lvl1pPr>
          </a:lstStyle>
          <a:p>
            <a:pPr>
              <a:defRPr/>
            </a:pPr>
            <a:endParaRPr lang="en-US" altLang="zh-CN">
              <a:solidFill>
                <a:srgbClr val="FFFFFF"/>
              </a:solidFill>
            </a:endParaRPr>
          </a:p>
        </p:txBody>
      </p:sp>
      <p:sp>
        <p:nvSpPr>
          <p:cNvPr id="6" name="Rectangle 6"/>
          <p:cNvSpPr>
            <a:spLocks noGrp="1" noChangeArrowheads="1"/>
          </p:cNvSpPr>
          <p:nvPr>
            <p:ph type="sldNum" sz="quarter" idx="11"/>
          </p:nvPr>
        </p:nvSpPr>
        <p:spPr>
          <a:ln/>
        </p:spPr>
        <p:txBody>
          <a:bodyPr/>
          <a:lstStyle>
            <a:lvl1pPr>
              <a:defRPr/>
            </a:lvl1pPr>
          </a:lstStyle>
          <a:p>
            <a:pPr>
              <a:defRPr/>
            </a:pPr>
            <a:fld id="{E726DEF4-B861-4BB7-9E75-D338D654B1D7}" type="slidenum">
              <a:rPr lang="en-US" altLang="zh-CN">
                <a:solidFill>
                  <a:srgbClr val="000000"/>
                </a:solidFill>
              </a:rPr>
              <a:pPr>
                <a:defRPr/>
              </a:pPr>
              <a:t>‹#›</a:t>
            </a:fld>
            <a:endParaRPr lang="en-US" altLang="zh-CN">
              <a:solidFill>
                <a:srgbClr val="000000"/>
              </a:solidFill>
            </a:endParaRPr>
          </a:p>
        </p:txBody>
      </p:sp>
      <p:sp>
        <p:nvSpPr>
          <p:cNvPr id="7" name="Rectangle 7"/>
          <p:cNvSpPr>
            <a:spLocks noGrp="1" noChangeArrowheads="1"/>
          </p:cNvSpPr>
          <p:nvPr>
            <p:ph type="dt" sz="half" idx="12"/>
          </p:nvPr>
        </p:nvSpPr>
        <p:spPr>
          <a:ln/>
        </p:spPr>
        <p:txBody>
          <a:bodyPr/>
          <a:lstStyle>
            <a:lvl1pPr>
              <a:defRPr/>
            </a:lvl1pPr>
          </a:lstStyle>
          <a:p>
            <a:pPr>
              <a:defRPr/>
            </a:pPr>
            <a:endParaRPr lang="en-US" altLang="zh-CN">
              <a:solidFill>
                <a:srgbClr val="000000"/>
              </a:solidFill>
            </a:endParaRPr>
          </a:p>
        </p:txBody>
      </p:sp>
    </p:spTree>
    <p:extLst>
      <p:ext uri="{BB962C8B-B14F-4D97-AF65-F5344CB8AC3E}">
        <p14:creationId xmlns:p14="http://schemas.microsoft.com/office/powerpoint/2010/main" val="2628092314"/>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5"/>
          <p:cNvSpPr>
            <a:spLocks noGrp="1" noChangeArrowheads="1"/>
          </p:cNvSpPr>
          <p:nvPr>
            <p:ph type="ftr" sz="quarter" idx="10"/>
          </p:nvPr>
        </p:nvSpPr>
        <p:spPr>
          <a:ln/>
        </p:spPr>
        <p:txBody>
          <a:bodyPr/>
          <a:lstStyle>
            <a:lvl1pPr>
              <a:defRPr/>
            </a:lvl1pPr>
          </a:lstStyle>
          <a:p>
            <a:pPr>
              <a:defRPr/>
            </a:pPr>
            <a:endParaRPr lang="en-US" altLang="zh-CN">
              <a:solidFill>
                <a:srgbClr val="FFFFFF"/>
              </a:solidFill>
            </a:endParaRPr>
          </a:p>
        </p:txBody>
      </p:sp>
      <p:sp>
        <p:nvSpPr>
          <p:cNvPr id="5" name="Rectangle 6"/>
          <p:cNvSpPr>
            <a:spLocks noGrp="1" noChangeArrowheads="1"/>
          </p:cNvSpPr>
          <p:nvPr>
            <p:ph type="sldNum" sz="quarter" idx="11"/>
          </p:nvPr>
        </p:nvSpPr>
        <p:spPr>
          <a:ln/>
        </p:spPr>
        <p:txBody>
          <a:bodyPr/>
          <a:lstStyle>
            <a:lvl1pPr>
              <a:defRPr/>
            </a:lvl1pPr>
          </a:lstStyle>
          <a:p>
            <a:pPr>
              <a:defRPr/>
            </a:pPr>
            <a:fld id="{CC74D4F6-CB46-4C67-B345-E68E4C6042A3}" type="slidenum">
              <a:rPr lang="en-US" altLang="zh-CN">
                <a:solidFill>
                  <a:srgbClr val="000000"/>
                </a:solidFill>
              </a:rPr>
              <a:pPr>
                <a:defRPr/>
              </a:pPr>
              <a:t>‹#›</a:t>
            </a:fld>
            <a:endParaRPr lang="en-US" altLang="zh-CN">
              <a:solidFill>
                <a:srgbClr val="000000"/>
              </a:solidFill>
            </a:endParaRPr>
          </a:p>
        </p:txBody>
      </p:sp>
      <p:sp>
        <p:nvSpPr>
          <p:cNvPr id="6" name="Rectangle 7"/>
          <p:cNvSpPr>
            <a:spLocks noGrp="1" noChangeArrowheads="1"/>
          </p:cNvSpPr>
          <p:nvPr>
            <p:ph type="dt" sz="half" idx="12"/>
          </p:nvPr>
        </p:nvSpPr>
        <p:spPr>
          <a:ln/>
        </p:spPr>
        <p:txBody>
          <a:bodyPr/>
          <a:lstStyle>
            <a:lvl1pPr>
              <a:defRPr/>
            </a:lvl1pPr>
          </a:lstStyle>
          <a:p>
            <a:pPr>
              <a:defRPr/>
            </a:pPr>
            <a:endParaRPr lang="en-US" altLang="zh-CN">
              <a:solidFill>
                <a:srgbClr val="000000"/>
              </a:solidFill>
            </a:endParaRPr>
          </a:p>
        </p:txBody>
      </p:sp>
    </p:spTree>
    <p:extLst>
      <p:ext uri="{BB962C8B-B14F-4D97-AF65-F5344CB8AC3E}">
        <p14:creationId xmlns:p14="http://schemas.microsoft.com/office/powerpoint/2010/main" val="4148028767"/>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61138" y="352425"/>
            <a:ext cx="2125662" cy="6100763"/>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179388" y="352425"/>
            <a:ext cx="6229350" cy="6100763"/>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5"/>
          <p:cNvSpPr>
            <a:spLocks noGrp="1" noChangeArrowheads="1"/>
          </p:cNvSpPr>
          <p:nvPr>
            <p:ph type="ftr" sz="quarter" idx="10"/>
          </p:nvPr>
        </p:nvSpPr>
        <p:spPr>
          <a:ln/>
        </p:spPr>
        <p:txBody>
          <a:bodyPr/>
          <a:lstStyle>
            <a:lvl1pPr>
              <a:defRPr/>
            </a:lvl1pPr>
          </a:lstStyle>
          <a:p>
            <a:pPr>
              <a:defRPr/>
            </a:pPr>
            <a:endParaRPr lang="en-US" altLang="zh-CN">
              <a:solidFill>
                <a:srgbClr val="FFFFFF"/>
              </a:solidFill>
            </a:endParaRPr>
          </a:p>
        </p:txBody>
      </p:sp>
      <p:sp>
        <p:nvSpPr>
          <p:cNvPr id="5" name="Rectangle 6"/>
          <p:cNvSpPr>
            <a:spLocks noGrp="1" noChangeArrowheads="1"/>
          </p:cNvSpPr>
          <p:nvPr>
            <p:ph type="sldNum" sz="quarter" idx="11"/>
          </p:nvPr>
        </p:nvSpPr>
        <p:spPr>
          <a:ln/>
        </p:spPr>
        <p:txBody>
          <a:bodyPr/>
          <a:lstStyle>
            <a:lvl1pPr>
              <a:defRPr/>
            </a:lvl1pPr>
          </a:lstStyle>
          <a:p>
            <a:pPr>
              <a:defRPr/>
            </a:pPr>
            <a:fld id="{8B1EEC31-6FDB-43E1-AB65-1F855C181829}" type="slidenum">
              <a:rPr lang="en-US" altLang="zh-CN">
                <a:solidFill>
                  <a:srgbClr val="000000"/>
                </a:solidFill>
              </a:rPr>
              <a:pPr>
                <a:defRPr/>
              </a:pPr>
              <a:t>‹#›</a:t>
            </a:fld>
            <a:endParaRPr lang="en-US" altLang="zh-CN">
              <a:solidFill>
                <a:srgbClr val="000000"/>
              </a:solidFill>
            </a:endParaRPr>
          </a:p>
        </p:txBody>
      </p:sp>
      <p:sp>
        <p:nvSpPr>
          <p:cNvPr id="6" name="Rectangle 7"/>
          <p:cNvSpPr>
            <a:spLocks noGrp="1" noChangeArrowheads="1"/>
          </p:cNvSpPr>
          <p:nvPr>
            <p:ph type="dt" sz="half" idx="12"/>
          </p:nvPr>
        </p:nvSpPr>
        <p:spPr>
          <a:ln/>
        </p:spPr>
        <p:txBody>
          <a:bodyPr/>
          <a:lstStyle>
            <a:lvl1pPr>
              <a:defRPr/>
            </a:lvl1pPr>
          </a:lstStyle>
          <a:p>
            <a:pPr>
              <a:defRPr/>
            </a:pPr>
            <a:endParaRPr lang="en-US" altLang="zh-CN">
              <a:solidFill>
                <a:srgbClr val="000000"/>
              </a:solidFill>
            </a:endParaRPr>
          </a:p>
        </p:txBody>
      </p:sp>
    </p:spTree>
    <p:extLst>
      <p:ext uri="{BB962C8B-B14F-4D97-AF65-F5344CB8AC3E}">
        <p14:creationId xmlns:p14="http://schemas.microsoft.com/office/powerpoint/2010/main" val="543145986"/>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179388" y="352425"/>
            <a:ext cx="8507412" cy="61007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3" name="Rectangle 5"/>
          <p:cNvSpPr>
            <a:spLocks noGrp="1" noChangeArrowheads="1"/>
          </p:cNvSpPr>
          <p:nvPr>
            <p:ph type="ftr" sz="quarter" idx="10"/>
          </p:nvPr>
        </p:nvSpPr>
        <p:spPr>
          <a:ln/>
        </p:spPr>
        <p:txBody>
          <a:bodyPr/>
          <a:lstStyle>
            <a:lvl1pPr>
              <a:defRPr/>
            </a:lvl1pPr>
          </a:lstStyle>
          <a:p>
            <a:pPr>
              <a:defRPr/>
            </a:pPr>
            <a:endParaRPr lang="en-US" altLang="zh-CN">
              <a:solidFill>
                <a:srgbClr val="FFFFFF"/>
              </a:solidFill>
            </a:endParaRPr>
          </a:p>
        </p:txBody>
      </p:sp>
      <p:sp>
        <p:nvSpPr>
          <p:cNvPr id="4" name="Rectangle 6"/>
          <p:cNvSpPr>
            <a:spLocks noGrp="1" noChangeArrowheads="1"/>
          </p:cNvSpPr>
          <p:nvPr>
            <p:ph type="sldNum" sz="quarter" idx="11"/>
          </p:nvPr>
        </p:nvSpPr>
        <p:spPr>
          <a:ln/>
        </p:spPr>
        <p:txBody>
          <a:bodyPr/>
          <a:lstStyle>
            <a:lvl1pPr>
              <a:defRPr/>
            </a:lvl1pPr>
          </a:lstStyle>
          <a:p>
            <a:pPr>
              <a:defRPr/>
            </a:pPr>
            <a:fld id="{AF0041B3-A23B-405B-ADFA-F8174AC98906}" type="slidenum">
              <a:rPr lang="en-US" altLang="zh-CN">
                <a:solidFill>
                  <a:srgbClr val="000000"/>
                </a:solidFill>
              </a:rPr>
              <a:pPr>
                <a:defRPr/>
              </a:pPr>
              <a:t>‹#›</a:t>
            </a:fld>
            <a:endParaRPr lang="en-US" altLang="zh-CN">
              <a:solidFill>
                <a:srgbClr val="000000"/>
              </a:solidFill>
            </a:endParaRPr>
          </a:p>
        </p:txBody>
      </p:sp>
      <p:sp>
        <p:nvSpPr>
          <p:cNvPr id="5" name="Rectangle 7"/>
          <p:cNvSpPr>
            <a:spLocks noGrp="1" noChangeArrowheads="1"/>
          </p:cNvSpPr>
          <p:nvPr>
            <p:ph type="dt" sz="half" idx="12"/>
          </p:nvPr>
        </p:nvSpPr>
        <p:spPr>
          <a:ln/>
        </p:spPr>
        <p:txBody>
          <a:bodyPr/>
          <a:lstStyle>
            <a:lvl1pPr>
              <a:defRPr/>
            </a:lvl1pPr>
          </a:lstStyle>
          <a:p>
            <a:pPr>
              <a:defRPr/>
            </a:pPr>
            <a:endParaRPr lang="en-US" altLang="zh-CN">
              <a:solidFill>
                <a:srgbClr val="000000"/>
              </a:solidFill>
            </a:endParaRPr>
          </a:p>
        </p:txBody>
      </p:sp>
    </p:spTree>
    <p:extLst>
      <p:ext uri="{BB962C8B-B14F-4D97-AF65-F5344CB8AC3E}">
        <p14:creationId xmlns:p14="http://schemas.microsoft.com/office/powerpoint/2010/main" val="2987258216"/>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Tree>
    <p:extLst>
      <p:ext uri="{BB962C8B-B14F-4D97-AF65-F5344CB8AC3E}">
        <p14:creationId xmlns:p14="http://schemas.microsoft.com/office/powerpoint/2010/main" val="19121611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5"/>
          <p:cNvSpPr>
            <a:spLocks noGrp="1" noChangeArrowheads="1"/>
          </p:cNvSpPr>
          <p:nvPr>
            <p:ph type="ftr" sz="quarter" idx="10"/>
          </p:nvPr>
        </p:nvSpPr>
        <p:spPr>
          <a:ln/>
        </p:spPr>
        <p:txBody>
          <a:bodyPr/>
          <a:lstStyle>
            <a:lvl1pPr>
              <a:defRPr/>
            </a:lvl1pPr>
          </a:lstStyle>
          <a:p>
            <a:pPr>
              <a:defRPr/>
            </a:pPr>
            <a:endParaRPr lang="en-US" altLang="zh-CN">
              <a:solidFill>
                <a:srgbClr val="FFFFFF"/>
              </a:solidFill>
            </a:endParaRPr>
          </a:p>
        </p:txBody>
      </p:sp>
      <p:sp>
        <p:nvSpPr>
          <p:cNvPr id="5" name="Rectangle 6"/>
          <p:cNvSpPr>
            <a:spLocks noGrp="1" noChangeArrowheads="1"/>
          </p:cNvSpPr>
          <p:nvPr>
            <p:ph type="sldNum" sz="quarter" idx="11"/>
          </p:nvPr>
        </p:nvSpPr>
        <p:spPr>
          <a:ln/>
        </p:spPr>
        <p:txBody>
          <a:bodyPr/>
          <a:lstStyle>
            <a:lvl1pPr>
              <a:defRPr/>
            </a:lvl1pPr>
          </a:lstStyle>
          <a:p>
            <a:pPr>
              <a:defRPr/>
            </a:pPr>
            <a:fld id="{A208DDC1-9F1B-4D4C-BEE2-9F65DCCFD353}" type="slidenum">
              <a:rPr lang="en-US" altLang="zh-CN">
                <a:solidFill>
                  <a:srgbClr val="000000"/>
                </a:solidFill>
              </a:rPr>
              <a:pPr>
                <a:defRPr/>
              </a:pPr>
              <a:t>‹#›</a:t>
            </a:fld>
            <a:endParaRPr lang="en-US" altLang="zh-CN">
              <a:solidFill>
                <a:srgbClr val="000000"/>
              </a:solidFill>
            </a:endParaRPr>
          </a:p>
        </p:txBody>
      </p:sp>
      <p:sp>
        <p:nvSpPr>
          <p:cNvPr id="6" name="Rectangle 7"/>
          <p:cNvSpPr>
            <a:spLocks noGrp="1" noChangeArrowheads="1"/>
          </p:cNvSpPr>
          <p:nvPr>
            <p:ph type="dt" sz="half" idx="12"/>
          </p:nvPr>
        </p:nvSpPr>
        <p:spPr>
          <a:ln/>
        </p:spPr>
        <p:txBody>
          <a:bodyPr/>
          <a:lstStyle>
            <a:lvl1pPr>
              <a:defRPr/>
            </a:lvl1pPr>
          </a:lstStyle>
          <a:p>
            <a:pPr>
              <a:defRPr/>
            </a:pPr>
            <a:endParaRPr lang="en-US" altLang="zh-CN">
              <a:solidFill>
                <a:srgbClr val="000000"/>
              </a:solidFill>
            </a:endParaRPr>
          </a:p>
        </p:txBody>
      </p:sp>
    </p:spTree>
    <p:extLst>
      <p:ext uri="{BB962C8B-B14F-4D97-AF65-F5344CB8AC3E}">
        <p14:creationId xmlns:p14="http://schemas.microsoft.com/office/powerpoint/2010/main" val="1232282025"/>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933533241"/>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Tree>
    <p:extLst>
      <p:ext uri="{BB962C8B-B14F-4D97-AF65-F5344CB8AC3E}">
        <p14:creationId xmlns:p14="http://schemas.microsoft.com/office/powerpoint/2010/main" val="4093388077"/>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003599272"/>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706055089"/>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016505396"/>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22130272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729436918"/>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3528357404"/>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273868482"/>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3919485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5"/>
          <p:cNvSpPr>
            <a:spLocks noGrp="1" noChangeArrowheads="1"/>
          </p:cNvSpPr>
          <p:nvPr>
            <p:ph type="ftr" sz="quarter" idx="10"/>
          </p:nvPr>
        </p:nvSpPr>
        <p:spPr>
          <a:ln/>
        </p:spPr>
        <p:txBody>
          <a:bodyPr/>
          <a:lstStyle>
            <a:lvl1pPr>
              <a:defRPr/>
            </a:lvl1pPr>
          </a:lstStyle>
          <a:p>
            <a:pPr>
              <a:defRPr/>
            </a:pPr>
            <a:endParaRPr lang="en-US" altLang="zh-CN">
              <a:solidFill>
                <a:srgbClr val="FFFFFF"/>
              </a:solidFill>
            </a:endParaRPr>
          </a:p>
        </p:txBody>
      </p:sp>
      <p:sp>
        <p:nvSpPr>
          <p:cNvPr id="5" name="Rectangle 6"/>
          <p:cNvSpPr>
            <a:spLocks noGrp="1" noChangeArrowheads="1"/>
          </p:cNvSpPr>
          <p:nvPr>
            <p:ph type="sldNum" sz="quarter" idx="11"/>
          </p:nvPr>
        </p:nvSpPr>
        <p:spPr>
          <a:ln/>
        </p:spPr>
        <p:txBody>
          <a:bodyPr/>
          <a:lstStyle>
            <a:lvl1pPr>
              <a:defRPr/>
            </a:lvl1pPr>
          </a:lstStyle>
          <a:p>
            <a:pPr>
              <a:defRPr/>
            </a:pPr>
            <a:fld id="{4C7595F2-CDF7-4E63-9488-D2770F7C298E}" type="slidenum">
              <a:rPr lang="en-US" altLang="zh-CN">
                <a:solidFill>
                  <a:srgbClr val="000000"/>
                </a:solidFill>
              </a:rPr>
              <a:pPr>
                <a:defRPr/>
              </a:pPr>
              <a:t>‹#›</a:t>
            </a:fld>
            <a:endParaRPr lang="en-US" altLang="zh-CN">
              <a:solidFill>
                <a:srgbClr val="000000"/>
              </a:solidFill>
            </a:endParaRPr>
          </a:p>
        </p:txBody>
      </p:sp>
      <p:sp>
        <p:nvSpPr>
          <p:cNvPr id="6" name="Rectangle 7"/>
          <p:cNvSpPr>
            <a:spLocks noGrp="1" noChangeArrowheads="1"/>
          </p:cNvSpPr>
          <p:nvPr>
            <p:ph type="dt" sz="half" idx="12"/>
          </p:nvPr>
        </p:nvSpPr>
        <p:spPr>
          <a:ln/>
        </p:spPr>
        <p:txBody>
          <a:bodyPr/>
          <a:lstStyle>
            <a:lvl1pPr>
              <a:defRPr/>
            </a:lvl1pPr>
          </a:lstStyle>
          <a:p>
            <a:pPr>
              <a:defRPr/>
            </a:pPr>
            <a:endParaRPr lang="en-US" altLang="zh-CN">
              <a:solidFill>
                <a:srgbClr val="000000"/>
              </a:solidFill>
            </a:endParaRPr>
          </a:p>
        </p:txBody>
      </p:sp>
    </p:spTree>
    <p:extLst>
      <p:ext uri="{BB962C8B-B14F-4D97-AF65-F5344CB8AC3E}">
        <p14:creationId xmlns:p14="http://schemas.microsoft.com/office/powerpoint/2010/main" val="3703968621"/>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椭圆 20"/>
          <p:cNvSpPr>
            <a:spLocks noChangeArrowheads="1"/>
          </p:cNvSpPr>
          <p:nvPr userDrawn="1"/>
        </p:nvSpPr>
        <p:spPr bwMode="auto">
          <a:xfrm>
            <a:off x="7753350" y="4763"/>
            <a:ext cx="720725" cy="698500"/>
          </a:xfrm>
          <a:prstGeom prst="ellipse">
            <a:avLst/>
          </a:prstGeom>
          <a:solidFill>
            <a:schemeClr val="bg1"/>
          </a:solidFill>
          <a:ln>
            <a:noFill/>
          </a:ln>
          <a:extLst/>
        </p:spPr>
        <p:txBody>
          <a:bodyPr anchor="ctr"/>
          <a:lstStyle>
            <a:lvl1pPr eaLnBrk="0" hangingPunct="0">
              <a:defRPr>
                <a:solidFill>
                  <a:schemeClr val="tx1"/>
                </a:solidFill>
                <a:latin typeface="Lucida Sans Unicode" pitchFamily="34" charset="0"/>
                <a:ea typeface="宋体" pitchFamily="2" charset="-122"/>
              </a:defRPr>
            </a:lvl1pPr>
            <a:lvl2pPr marL="742950" indent="-285750" eaLnBrk="0" hangingPunct="0">
              <a:defRPr>
                <a:solidFill>
                  <a:schemeClr val="tx1"/>
                </a:solidFill>
                <a:latin typeface="Lucida Sans Unicode" pitchFamily="34" charset="0"/>
                <a:ea typeface="宋体" pitchFamily="2" charset="-122"/>
              </a:defRPr>
            </a:lvl2pPr>
            <a:lvl3pPr marL="1143000" indent="-228600" eaLnBrk="0" hangingPunct="0">
              <a:defRPr>
                <a:solidFill>
                  <a:schemeClr val="tx1"/>
                </a:solidFill>
                <a:latin typeface="Lucida Sans Unicode" pitchFamily="34" charset="0"/>
                <a:ea typeface="宋体" pitchFamily="2" charset="-122"/>
              </a:defRPr>
            </a:lvl3pPr>
            <a:lvl4pPr marL="1600200" indent="-228600" eaLnBrk="0" hangingPunct="0">
              <a:defRPr>
                <a:solidFill>
                  <a:schemeClr val="tx1"/>
                </a:solidFill>
                <a:latin typeface="Lucida Sans Unicode" pitchFamily="34" charset="0"/>
                <a:ea typeface="宋体" pitchFamily="2" charset="-122"/>
              </a:defRPr>
            </a:lvl4pPr>
            <a:lvl5pPr marL="2057400" indent="-228600" eaLnBrk="0" hangingPunct="0">
              <a:defRPr>
                <a:solidFill>
                  <a:schemeClr val="tx1"/>
                </a:solidFill>
                <a:latin typeface="Lucida Sans Unicode"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Lucida Sans Unicode"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Lucida Sans Unicode"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Lucida Sans Unicode"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Lucida Sans Unicode" pitchFamily="34" charset="0"/>
                <a:ea typeface="宋体" pitchFamily="2" charset="-122"/>
              </a:defRPr>
            </a:lvl9pPr>
          </a:lstStyle>
          <a:p>
            <a:pPr algn="ctr" eaLnBrk="1" hangingPunct="1">
              <a:buFont typeface="Arial" pitchFamily="34" charset="0"/>
              <a:buNone/>
              <a:defRPr/>
            </a:pPr>
            <a:endParaRPr lang="zh-CN" altLang="en-US" smtClean="0">
              <a:solidFill>
                <a:srgbClr val="FFFFFF"/>
              </a:solidFill>
              <a:ea typeface="黑体" pitchFamily="49" charset="-122"/>
            </a:endParaRPr>
          </a:p>
        </p:txBody>
      </p:sp>
      <p:sp>
        <p:nvSpPr>
          <p:cNvPr id="3" name="日期占位符 3"/>
          <p:cNvSpPr>
            <a:spLocks noGrp="1" noChangeArrowheads="1"/>
          </p:cNvSpPr>
          <p:nvPr>
            <p:ph type="dt" sz="half" idx="10"/>
          </p:nvPr>
        </p:nvSpPr>
        <p:spPr>
          <a:xfrm>
            <a:off x="6727825" y="6408738"/>
            <a:ext cx="1919288" cy="365125"/>
          </a:xfrm>
          <a:ln>
            <a:miter lim="800000"/>
            <a:headEnd/>
            <a:tailEnd/>
          </a:ln>
        </p:spPr>
        <p:txBody>
          <a:bodyPr/>
          <a:lstStyle>
            <a:lvl1pPr fontAlgn="base">
              <a:spcBef>
                <a:spcPct val="0"/>
              </a:spcBef>
              <a:spcAft>
                <a:spcPct val="0"/>
              </a:spcAft>
              <a:buFont typeface="Arial" pitchFamily="34" charset="0"/>
              <a:buNone/>
              <a:defRPr kern="1200">
                <a:solidFill>
                  <a:schemeClr val="bg1"/>
                </a:solidFill>
              </a:defRPr>
            </a:lvl1pPr>
          </a:lstStyle>
          <a:p>
            <a:pPr>
              <a:defRPr/>
            </a:pPr>
            <a:fld id="{95E10A93-FBC0-4DE8-B5D2-1DDD07319F98}" type="datetimeFigureOut">
              <a:rPr lang="zh-CN" altLang="en-US">
                <a:solidFill>
                  <a:srgbClr val="FFFFFF"/>
                </a:solidFill>
              </a:rPr>
              <a:pPr>
                <a:defRPr/>
              </a:pPr>
              <a:t>2019/12/2</a:t>
            </a:fld>
            <a:endParaRPr lang="zh-CN" altLang="en-US">
              <a:solidFill>
                <a:srgbClr val="FFFFFF"/>
              </a:solidFill>
            </a:endParaRPr>
          </a:p>
        </p:txBody>
      </p:sp>
      <p:sp>
        <p:nvSpPr>
          <p:cNvPr id="4" name="页脚占位符 4"/>
          <p:cNvSpPr>
            <a:spLocks noGrp="1" noChangeArrowheads="1"/>
          </p:cNvSpPr>
          <p:nvPr>
            <p:ph type="ftr" sz="quarter" idx="11"/>
          </p:nvPr>
        </p:nvSpPr>
        <p:spPr>
          <a:xfrm>
            <a:off x="4379913" y="6408738"/>
            <a:ext cx="2351087" cy="365125"/>
          </a:xfrm>
          <a:ln>
            <a:miter lim="800000"/>
            <a:headEnd/>
            <a:tailEnd/>
          </a:ln>
        </p:spPr>
        <p:txBody>
          <a:bodyPr/>
          <a:lstStyle>
            <a:lvl1pPr fontAlgn="base">
              <a:spcBef>
                <a:spcPct val="0"/>
              </a:spcBef>
              <a:spcAft>
                <a:spcPct val="0"/>
              </a:spcAft>
              <a:buFont typeface="Arial" pitchFamily="34" charset="0"/>
              <a:buNone/>
              <a:defRPr kern="1200">
                <a:solidFill>
                  <a:schemeClr val="bg1"/>
                </a:solidFill>
              </a:defRPr>
            </a:lvl1pPr>
          </a:lstStyle>
          <a:p>
            <a:pPr>
              <a:defRPr/>
            </a:pPr>
            <a:endParaRPr lang="zh-CN" altLang="en-US">
              <a:solidFill>
                <a:srgbClr val="FFFFFF"/>
              </a:solidFill>
            </a:endParaRPr>
          </a:p>
        </p:txBody>
      </p:sp>
      <p:sp>
        <p:nvSpPr>
          <p:cNvPr id="5" name="灯片编号占位符 5"/>
          <p:cNvSpPr>
            <a:spLocks noGrp="1" noChangeArrowheads="1"/>
          </p:cNvSpPr>
          <p:nvPr>
            <p:ph type="sldNum" sz="quarter" idx="12"/>
          </p:nvPr>
        </p:nvSpPr>
        <p:spPr>
          <a:xfrm>
            <a:off x="8647113" y="6408738"/>
            <a:ext cx="366712" cy="365125"/>
          </a:xfrm>
          <a:ln>
            <a:miter lim="800000"/>
            <a:headEnd/>
            <a:tailEnd/>
          </a:ln>
        </p:spPr>
        <p:txBody>
          <a:bodyPr/>
          <a:lstStyle>
            <a:lvl1pPr>
              <a:buFont typeface="Arial" panose="020B0604020202020204" pitchFamily="34" charset="0"/>
              <a:buNone/>
              <a:defRPr smtClean="0">
                <a:solidFill>
                  <a:schemeClr val="bg1"/>
                </a:solidFill>
              </a:defRPr>
            </a:lvl1pPr>
          </a:lstStyle>
          <a:p>
            <a:pPr>
              <a:defRPr/>
            </a:pPr>
            <a:fld id="{89C2E587-8C97-4541-A3CC-FB5AA488FA2C}" type="slidenum">
              <a:rPr lang="zh-CN" altLang="en-US">
                <a:solidFill>
                  <a:srgbClr val="FFFFFF"/>
                </a:solidFill>
              </a:rPr>
              <a:pPr>
                <a:defRPr/>
              </a:pPr>
              <a:t>‹#›</a:t>
            </a:fld>
            <a:endParaRPr lang="zh-CN" altLang="en-US">
              <a:solidFill>
                <a:srgbClr val="FFFFFF"/>
              </a:solidFill>
            </a:endParaRPr>
          </a:p>
        </p:txBody>
      </p:sp>
    </p:spTree>
    <p:extLst>
      <p:ext uri="{BB962C8B-B14F-4D97-AF65-F5344CB8AC3E}">
        <p14:creationId xmlns:p14="http://schemas.microsoft.com/office/powerpoint/2010/main" val="2718779526"/>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a:xfrm>
            <a:off x="457200" y="1600200"/>
            <a:ext cx="8229600" cy="4525963"/>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9"/>
          <p:cNvSpPr>
            <a:spLocks noGrp="1" noChangeArrowheads="1"/>
          </p:cNvSpPr>
          <p:nvPr>
            <p:ph type="dt" sz="half" idx="10"/>
          </p:nvPr>
        </p:nvSpPr>
        <p:spPr/>
        <p:txBody>
          <a:bodyPr/>
          <a:lstStyle>
            <a:lvl1pPr>
              <a:defRPr/>
            </a:lvl1pPr>
          </a:lstStyle>
          <a:p>
            <a:pPr>
              <a:defRPr/>
            </a:pPr>
            <a:fld id="{9A7CF10A-B3F1-4B6F-BCC4-7CA88DEED990}" type="datetimeFigureOut">
              <a:rPr lang="zh-CN" altLang="en-US"/>
              <a:pPr>
                <a:defRPr/>
              </a:pPr>
              <a:t>2019/12/2</a:t>
            </a:fld>
            <a:endParaRPr lang="zh-CN" altLang="en-US"/>
          </a:p>
        </p:txBody>
      </p:sp>
      <p:sp>
        <p:nvSpPr>
          <p:cNvPr id="5" name="页脚占位符 21"/>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17"/>
          <p:cNvSpPr>
            <a:spLocks noGrp="1" noChangeArrowheads="1"/>
          </p:cNvSpPr>
          <p:nvPr>
            <p:ph type="sldNum" sz="quarter" idx="12"/>
          </p:nvPr>
        </p:nvSpPr>
        <p:spPr/>
        <p:txBody>
          <a:bodyPr/>
          <a:lstStyle>
            <a:lvl1pPr>
              <a:defRPr smtClean="0"/>
            </a:lvl1pPr>
          </a:lstStyle>
          <a:p>
            <a:pPr>
              <a:defRPr/>
            </a:pPr>
            <a:fld id="{C9F225F4-2AAD-44D4-BEA3-DC1A3F916CBC}" type="slidenum">
              <a:rPr lang="zh-CN" altLang="en-US"/>
              <a:pPr>
                <a:defRPr/>
              </a:pPr>
              <a:t>‹#›</a:t>
            </a:fld>
            <a:endParaRPr lang="zh-CN" altLang="en-US"/>
          </a:p>
        </p:txBody>
      </p:sp>
    </p:spTree>
    <p:extLst>
      <p:ext uri="{BB962C8B-B14F-4D97-AF65-F5344CB8AC3E}">
        <p14:creationId xmlns:p14="http://schemas.microsoft.com/office/powerpoint/2010/main" val="3866621886"/>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titleOnly">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
        <p:nvSpPr>
          <p:cNvPr id="3" name="日期占位符 9"/>
          <p:cNvSpPr>
            <a:spLocks noGrp="1" noChangeArrowheads="1"/>
          </p:cNvSpPr>
          <p:nvPr>
            <p:ph type="dt" sz="half" idx="10"/>
          </p:nvPr>
        </p:nvSpPr>
        <p:spPr/>
        <p:txBody>
          <a:bodyPr/>
          <a:lstStyle>
            <a:lvl1pPr>
              <a:defRPr/>
            </a:lvl1pPr>
          </a:lstStyle>
          <a:p>
            <a:pPr>
              <a:defRPr/>
            </a:pPr>
            <a:fld id="{52538E97-836E-458D-9C9C-981CCFAA0208}" type="datetimeFigureOut">
              <a:rPr lang="zh-CN" altLang="en-US"/>
              <a:pPr>
                <a:defRPr/>
              </a:pPr>
              <a:t>2019/12/2</a:t>
            </a:fld>
            <a:endParaRPr lang="zh-CN" altLang="en-US"/>
          </a:p>
        </p:txBody>
      </p:sp>
      <p:sp>
        <p:nvSpPr>
          <p:cNvPr id="4" name="页脚占位符 21"/>
          <p:cNvSpPr>
            <a:spLocks noGrp="1" noChangeArrowheads="1"/>
          </p:cNvSpPr>
          <p:nvPr>
            <p:ph type="ftr" sz="quarter" idx="11"/>
          </p:nvPr>
        </p:nvSpPr>
        <p:spPr/>
        <p:txBody>
          <a:bodyPr/>
          <a:lstStyle>
            <a:lvl1pPr>
              <a:defRPr/>
            </a:lvl1pPr>
          </a:lstStyle>
          <a:p>
            <a:pPr>
              <a:defRPr/>
            </a:pPr>
            <a:endParaRPr lang="zh-CN" altLang="en-US"/>
          </a:p>
        </p:txBody>
      </p:sp>
      <p:sp>
        <p:nvSpPr>
          <p:cNvPr id="5" name="灯片编号占位符 17"/>
          <p:cNvSpPr>
            <a:spLocks noGrp="1" noChangeArrowheads="1"/>
          </p:cNvSpPr>
          <p:nvPr>
            <p:ph type="sldNum" sz="quarter" idx="12"/>
          </p:nvPr>
        </p:nvSpPr>
        <p:spPr/>
        <p:txBody>
          <a:bodyPr/>
          <a:lstStyle>
            <a:lvl1pPr>
              <a:defRPr smtClean="0"/>
            </a:lvl1pPr>
          </a:lstStyle>
          <a:p>
            <a:pPr>
              <a:defRPr/>
            </a:pPr>
            <a:fld id="{53C189A4-F784-48EC-A06E-C27537DA0574}" type="slidenum">
              <a:rPr lang="zh-CN" altLang="en-US"/>
              <a:pPr>
                <a:defRPr/>
              </a:pPr>
              <a:t>‹#›</a:t>
            </a:fld>
            <a:endParaRPr lang="zh-CN" altLang="en-US"/>
          </a:p>
        </p:txBody>
      </p:sp>
    </p:spTree>
    <p:extLst>
      <p:ext uri="{BB962C8B-B14F-4D97-AF65-F5344CB8AC3E}">
        <p14:creationId xmlns:p14="http://schemas.microsoft.com/office/powerpoint/2010/main" val="2980447424"/>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250825" y="0"/>
            <a:ext cx="8893175" cy="857250"/>
          </a:xfrm>
          <a:prstGeom prst="rect">
            <a:avLst/>
          </a:prstGeom>
        </p:spPr>
        <p:txBody>
          <a:bodyPr/>
          <a:lstStyle>
            <a:lvl1pPr>
              <a:defRPr>
                <a:latin typeface="微软雅黑" pitchFamily="34" charset="-122"/>
                <a:ea typeface="微软雅黑" pitchFamily="34" charset="-122"/>
              </a:defRPr>
            </a:lvl1pPr>
          </a:lstStyle>
          <a:p>
            <a:r>
              <a:rPr lang="zh-CN" altLang="en-US" smtClean="0"/>
              <a:t>单击此处编辑母版标题样式</a:t>
            </a:r>
            <a:endParaRPr lang="zh-CN" altLang="en-US"/>
          </a:p>
        </p:txBody>
      </p:sp>
    </p:spTree>
    <p:extLst>
      <p:ext uri="{BB962C8B-B14F-4D97-AF65-F5344CB8AC3E}">
        <p14:creationId xmlns:p14="http://schemas.microsoft.com/office/powerpoint/2010/main" val="951426657"/>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solidFill>
                  <a:prstClr val="black">
                    <a:tint val="75000"/>
                  </a:prstClr>
                </a:solidFill>
              </a:rPr>
              <a:pPr/>
              <a:t>12/2/2019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13998727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xAndTwoObj">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7813"/>
            <a:ext cx="8229600" cy="1139825"/>
          </a:xfrm>
          <a:prstGeom prst="rect">
            <a:avLst/>
          </a:prstGeo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457200" y="1600200"/>
            <a:ext cx="4038600" cy="4530725"/>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4648200" y="1600200"/>
            <a:ext cx="4038600" cy="2189163"/>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4648200" y="3941763"/>
            <a:ext cx="4038600" cy="2189162"/>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4"/>
          <p:cNvSpPr>
            <a:spLocks noGrp="1" noChangeArrowheads="1"/>
          </p:cNvSpPr>
          <p:nvPr>
            <p:ph type="dt" sz="half" idx="10"/>
          </p:nvPr>
        </p:nvSpPr>
        <p:spPr>
          <a:ln/>
        </p:spPr>
        <p:txBody>
          <a:bodyPr/>
          <a:lstStyle>
            <a:lvl1pPr>
              <a:defRPr/>
            </a:lvl1pPr>
          </a:lstStyle>
          <a:p>
            <a:pPr>
              <a:defRPr/>
            </a:pPr>
            <a:fld id="{2CAB55EA-D798-4E3C-8FEC-C82B6460171C}" type="datetime1">
              <a:rPr lang="zh-CN" altLang="en-US"/>
              <a:pPr>
                <a:defRPr/>
              </a:pPr>
              <a:t>2019/12/2</a:t>
            </a:fld>
            <a:endParaRPr lang="en-US" altLang="zh-CN"/>
          </a:p>
        </p:txBody>
      </p:sp>
      <p:sp>
        <p:nvSpPr>
          <p:cNvPr id="7"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8" name="Rectangle 6"/>
          <p:cNvSpPr>
            <a:spLocks noGrp="1" noChangeArrowheads="1"/>
          </p:cNvSpPr>
          <p:nvPr>
            <p:ph type="sldNum" sz="quarter" idx="12"/>
          </p:nvPr>
        </p:nvSpPr>
        <p:spPr>
          <a:ln/>
        </p:spPr>
        <p:txBody>
          <a:bodyPr/>
          <a:lstStyle>
            <a:lvl1pPr>
              <a:defRPr/>
            </a:lvl1pPr>
          </a:lstStyle>
          <a:p>
            <a:pPr>
              <a:defRPr/>
            </a:pPr>
            <a:fld id="{0FE8E4BB-E29F-481C-AE2E-426469B1A80F}" type="slidenum">
              <a:rPr lang="en-US" altLang="zh-CN"/>
              <a:pPr>
                <a:defRPr/>
              </a:pPr>
              <a:t>‹#›</a:t>
            </a:fld>
            <a:endParaRPr lang="en-US" altLang="zh-CN"/>
          </a:p>
        </p:txBody>
      </p:sp>
    </p:spTree>
    <p:extLst>
      <p:ext uri="{BB962C8B-B14F-4D97-AF65-F5344CB8AC3E}">
        <p14:creationId xmlns:p14="http://schemas.microsoft.com/office/powerpoint/2010/main" val="290713276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4.xml"/><Relationship Id="rId13" Type="http://schemas.openxmlformats.org/officeDocument/2006/relationships/theme" Target="../theme/theme2.xml"/><Relationship Id="rId3" Type="http://schemas.openxmlformats.org/officeDocument/2006/relationships/slideLayout" Target="../slideLayouts/slideLayout9.xml"/><Relationship Id="rId7" Type="http://schemas.openxmlformats.org/officeDocument/2006/relationships/slideLayout" Target="../slideLayouts/slideLayout13.xml"/><Relationship Id="rId12" Type="http://schemas.openxmlformats.org/officeDocument/2006/relationships/slideLayout" Target="../slideLayouts/slideLayout18.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slideLayout" Target="../slideLayouts/slideLayout12.xml"/><Relationship Id="rId11" Type="http://schemas.openxmlformats.org/officeDocument/2006/relationships/slideLayout" Target="../slideLayouts/slideLayout17.xml"/><Relationship Id="rId5" Type="http://schemas.openxmlformats.org/officeDocument/2006/relationships/slideLayout" Target="../slideLayouts/slideLayout11.xml"/><Relationship Id="rId10" Type="http://schemas.openxmlformats.org/officeDocument/2006/relationships/slideLayout" Target="../slideLayouts/slideLayout16.xml"/><Relationship Id="rId4" Type="http://schemas.openxmlformats.org/officeDocument/2006/relationships/slideLayout" Target="../slideLayouts/slideLayout10.xml"/><Relationship Id="rId9" Type="http://schemas.openxmlformats.org/officeDocument/2006/relationships/slideLayout" Target="../slideLayouts/slideLayout15.xml"/><Relationship Id="rId14" Type="http://schemas.openxmlformats.org/officeDocument/2006/relationships/image" Target="../media/image1.jpe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theme" Target="../theme/theme3.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0" Type="http://schemas.openxmlformats.org/officeDocument/2006/relationships/slideLayout" Target="../slideLayouts/slideLayout28.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image" Target="../media/image1.jpe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8.xml"/><Relationship Id="rId13" Type="http://schemas.openxmlformats.org/officeDocument/2006/relationships/theme" Target="../theme/theme4.xml"/><Relationship Id="rId3" Type="http://schemas.openxmlformats.org/officeDocument/2006/relationships/slideLayout" Target="../slideLayouts/slideLayout33.xml"/><Relationship Id="rId7" Type="http://schemas.openxmlformats.org/officeDocument/2006/relationships/slideLayout" Target="../slideLayouts/slideLayout37.xml"/><Relationship Id="rId12" Type="http://schemas.openxmlformats.org/officeDocument/2006/relationships/slideLayout" Target="../slideLayouts/slideLayout42.xml"/><Relationship Id="rId2" Type="http://schemas.openxmlformats.org/officeDocument/2006/relationships/slideLayout" Target="../slideLayouts/slideLayout32.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slideLayout" Target="../slideLayouts/slideLayout41.xml"/><Relationship Id="rId5" Type="http://schemas.openxmlformats.org/officeDocument/2006/relationships/slideLayout" Target="../slideLayouts/slideLayout35.xml"/><Relationship Id="rId10" Type="http://schemas.openxmlformats.org/officeDocument/2006/relationships/slideLayout" Target="../slideLayouts/slideLayout40.xml"/><Relationship Id="rId4" Type="http://schemas.openxmlformats.org/officeDocument/2006/relationships/slideLayout" Target="../slideLayouts/slideLayout34.xml"/><Relationship Id="rId9" Type="http://schemas.openxmlformats.org/officeDocument/2006/relationships/slideLayout" Target="../slideLayouts/slideLayout39.xml"/><Relationship Id="rId14" Type="http://schemas.openxmlformats.org/officeDocument/2006/relationships/image" Target="../media/image1.jpe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0.xml"/><Relationship Id="rId13" Type="http://schemas.openxmlformats.org/officeDocument/2006/relationships/theme" Target="../theme/theme5.xml"/><Relationship Id="rId3" Type="http://schemas.openxmlformats.org/officeDocument/2006/relationships/slideLayout" Target="../slideLayouts/slideLayout45.xml"/><Relationship Id="rId7" Type="http://schemas.openxmlformats.org/officeDocument/2006/relationships/slideLayout" Target="../slideLayouts/slideLayout49.xml"/><Relationship Id="rId12" Type="http://schemas.openxmlformats.org/officeDocument/2006/relationships/slideLayout" Target="../slideLayouts/slideLayout54.xml"/><Relationship Id="rId2" Type="http://schemas.openxmlformats.org/officeDocument/2006/relationships/slideLayout" Target="../slideLayouts/slideLayout44.xml"/><Relationship Id="rId1" Type="http://schemas.openxmlformats.org/officeDocument/2006/relationships/slideLayout" Target="../slideLayouts/slideLayout43.xml"/><Relationship Id="rId6" Type="http://schemas.openxmlformats.org/officeDocument/2006/relationships/slideLayout" Target="../slideLayouts/slideLayout48.xml"/><Relationship Id="rId11" Type="http://schemas.openxmlformats.org/officeDocument/2006/relationships/slideLayout" Target="../slideLayouts/slideLayout53.xml"/><Relationship Id="rId5" Type="http://schemas.openxmlformats.org/officeDocument/2006/relationships/slideLayout" Target="../slideLayouts/slideLayout47.xml"/><Relationship Id="rId10" Type="http://schemas.openxmlformats.org/officeDocument/2006/relationships/slideLayout" Target="../slideLayouts/slideLayout52.xml"/><Relationship Id="rId4" Type="http://schemas.openxmlformats.org/officeDocument/2006/relationships/slideLayout" Target="../slideLayouts/slideLayout46.xml"/><Relationship Id="rId9" Type="http://schemas.openxmlformats.org/officeDocument/2006/relationships/slideLayout" Target="../slideLayouts/slideLayout51.xml"/><Relationship Id="rId14" Type="http://schemas.openxmlformats.org/officeDocument/2006/relationships/image" Target="../media/image1.jpeg"/></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2.xml"/><Relationship Id="rId13" Type="http://schemas.openxmlformats.org/officeDocument/2006/relationships/theme" Target="../theme/theme6.xml"/><Relationship Id="rId3" Type="http://schemas.openxmlformats.org/officeDocument/2006/relationships/slideLayout" Target="../slideLayouts/slideLayout57.xml"/><Relationship Id="rId7" Type="http://schemas.openxmlformats.org/officeDocument/2006/relationships/slideLayout" Target="../slideLayouts/slideLayout61.xml"/><Relationship Id="rId12" Type="http://schemas.openxmlformats.org/officeDocument/2006/relationships/slideLayout" Target="../slideLayouts/slideLayout66.xml"/><Relationship Id="rId2" Type="http://schemas.openxmlformats.org/officeDocument/2006/relationships/slideLayout" Target="../slideLayouts/slideLayout56.xml"/><Relationship Id="rId1" Type="http://schemas.openxmlformats.org/officeDocument/2006/relationships/slideLayout" Target="../slideLayouts/slideLayout55.xml"/><Relationship Id="rId6" Type="http://schemas.openxmlformats.org/officeDocument/2006/relationships/slideLayout" Target="../slideLayouts/slideLayout60.xml"/><Relationship Id="rId11" Type="http://schemas.openxmlformats.org/officeDocument/2006/relationships/slideLayout" Target="../slideLayouts/slideLayout65.xml"/><Relationship Id="rId5" Type="http://schemas.openxmlformats.org/officeDocument/2006/relationships/slideLayout" Target="../slideLayouts/slideLayout59.xml"/><Relationship Id="rId10" Type="http://schemas.openxmlformats.org/officeDocument/2006/relationships/slideLayout" Target="../slideLayouts/slideLayout64.xml"/><Relationship Id="rId4" Type="http://schemas.openxmlformats.org/officeDocument/2006/relationships/slideLayout" Target="../slideLayouts/slideLayout58.xml"/><Relationship Id="rId9" Type="http://schemas.openxmlformats.org/officeDocument/2006/relationships/slideLayout" Target="../slideLayouts/slideLayout63.xml"/><Relationship Id="rId14" Type="http://schemas.openxmlformats.org/officeDocument/2006/relationships/image" Target="../media/image1.jpeg"/></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4.xml"/><Relationship Id="rId13" Type="http://schemas.openxmlformats.org/officeDocument/2006/relationships/theme" Target="../theme/theme7.xml"/><Relationship Id="rId3" Type="http://schemas.openxmlformats.org/officeDocument/2006/relationships/slideLayout" Target="../slideLayouts/slideLayout69.xml"/><Relationship Id="rId7" Type="http://schemas.openxmlformats.org/officeDocument/2006/relationships/slideLayout" Target="../slideLayouts/slideLayout73.xml"/><Relationship Id="rId12" Type="http://schemas.openxmlformats.org/officeDocument/2006/relationships/slideLayout" Target="../slideLayouts/slideLayout78.xml"/><Relationship Id="rId2" Type="http://schemas.openxmlformats.org/officeDocument/2006/relationships/slideLayout" Target="../slideLayouts/slideLayout68.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5" Type="http://schemas.openxmlformats.org/officeDocument/2006/relationships/slideLayout" Target="../slideLayouts/slideLayout71.xml"/><Relationship Id="rId10" Type="http://schemas.openxmlformats.org/officeDocument/2006/relationships/slideLayout" Target="../slideLayouts/slideLayout76.xml"/><Relationship Id="rId4" Type="http://schemas.openxmlformats.org/officeDocument/2006/relationships/slideLayout" Target="../slideLayouts/slideLayout70.xml"/><Relationship Id="rId9" Type="http://schemas.openxmlformats.org/officeDocument/2006/relationships/slideLayout" Target="../slideLayouts/slideLayout75.xml"/><Relationship Id="rId14" Type="http://schemas.openxmlformats.org/officeDocument/2006/relationships/image" Target="../media/image1.jpeg"/></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86.xml"/><Relationship Id="rId3" Type="http://schemas.openxmlformats.org/officeDocument/2006/relationships/slideLayout" Target="../slideLayouts/slideLayout81.xml"/><Relationship Id="rId7" Type="http://schemas.openxmlformats.org/officeDocument/2006/relationships/slideLayout" Target="../slideLayouts/slideLayout85.xml"/><Relationship Id="rId12" Type="http://schemas.openxmlformats.org/officeDocument/2006/relationships/theme" Target="../theme/theme8.xml"/><Relationship Id="rId2" Type="http://schemas.openxmlformats.org/officeDocument/2006/relationships/slideLayout" Target="../slideLayouts/slideLayout80.xml"/><Relationship Id="rId1" Type="http://schemas.openxmlformats.org/officeDocument/2006/relationships/slideLayout" Target="../slideLayouts/slideLayout79.xml"/><Relationship Id="rId6" Type="http://schemas.openxmlformats.org/officeDocument/2006/relationships/slideLayout" Target="../slideLayouts/slideLayout84.xml"/><Relationship Id="rId11" Type="http://schemas.openxmlformats.org/officeDocument/2006/relationships/slideLayout" Target="../slideLayouts/slideLayout89.xml"/><Relationship Id="rId5" Type="http://schemas.openxmlformats.org/officeDocument/2006/relationships/slideLayout" Target="../slideLayouts/slideLayout83.xml"/><Relationship Id="rId10" Type="http://schemas.openxmlformats.org/officeDocument/2006/relationships/slideLayout" Target="../slideLayouts/slideLayout88.xml"/><Relationship Id="rId4" Type="http://schemas.openxmlformats.org/officeDocument/2006/relationships/slideLayout" Target="../slideLayouts/slideLayout82.xml"/><Relationship Id="rId9" Type="http://schemas.openxmlformats.org/officeDocument/2006/relationships/slideLayout" Target="../slideLayouts/slideLayout87.xml"/></Relationships>
</file>

<file path=ppt/slideMasters/_rels/slideMaster9.xml.rels><?xml version="1.0" encoding="UTF-8" standalone="yes"?>
<Relationships xmlns="http://schemas.openxmlformats.org/package/2006/relationships"><Relationship Id="rId3" Type="http://schemas.openxmlformats.org/officeDocument/2006/relationships/slideLayout" Target="../slideLayouts/slideLayout92.xml"/><Relationship Id="rId7" Type="http://schemas.openxmlformats.org/officeDocument/2006/relationships/theme" Target="../theme/theme9.xml"/><Relationship Id="rId2" Type="http://schemas.openxmlformats.org/officeDocument/2006/relationships/slideLayout" Target="../slideLayouts/slideLayout91.xml"/><Relationship Id="rId1" Type="http://schemas.openxmlformats.org/officeDocument/2006/relationships/slideLayout" Target="../slideLayouts/slideLayout90.xml"/><Relationship Id="rId6" Type="http://schemas.openxmlformats.org/officeDocument/2006/relationships/slideLayout" Target="../slideLayouts/slideLayout95.xml"/><Relationship Id="rId5" Type="http://schemas.openxmlformats.org/officeDocument/2006/relationships/slideLayout" Target="../slideLayouts/slideLayout94.xml"/><Relationship Id="rId4" Type="http://schemas.openxmlformats.org/officeDocument/2006/relationships/slideLayout" Target="../slideLayouts/slideLayout9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6" name="椭圆 20"/>
          <p:cNvSpPr>
            <a:spLocks noChangeArrowheads="1"/>
          </p:cNvSpPr>
          <p:nvPr/>
        </p:nvSpPr>
        <p:spPr bwMode="auto">
          <a:xfrm>
            <a:off x="7753350" y="4763"/>
            <a:ext cx="720725" cy="698500"/>
          </a:xfrm>
          <a:prstGeom prst="ellipse">
            <a:avLst/>
          </a:prstGeom>
          <a:solidFill>
            <a:schemeClr val="bg1"/>
          </a:solidFill>
          <a:ln>
            <a:noFill/>
          </a:ln>
          <a:extLst/>
        </p:spPr>
        <p:txBody>
          <a:bodyPr anchor="ctr"/>
          <a:lstStyle>
            <a:lvl1pPr eaLnBrk="0" hangingPunct="0">
              <a:defRPr>
                <a:solidFill>
                  <a:schemeClr val="tx1"/>
                </a:solidFill>
                <a:latin typeface="Lucida Sans Unicode" pitchFamily="34" charset="0"/>
                <a:ea typeface="宋体" pitchFamily="2" charset="-122"/>
              </a:defRPr>
            </a:lvl1pPr>
            <a:lvl2pPr marL="742950" indent="-285750" eaLnBrk="0" hangingPunct="0">
              <a:defRPr>
                <a:solidFill>
                  <a:schemeClr val="tx1"/>
                </a:solidFill>
                <a:latin typeface="Lucida Sans Unicode" pitchFamily="34" charset="0"/>
                <a:ea typeface="宋体" pitchFamily="2" charset="-122"/>
              </a:defRPr>
            </a:lvl2pPr>
            <a:lvl3pPr marL="1143000" indent="-228600" eaLnBrk="0" hangingPunct="0">
              <a:defRPr>
                <a:solidFill>
                  <a:schemeClr val="tx1"/>
                </a:solidFill>
                <a:latin typeface="Lucida Sans Unicode" pitchFamily="34" charset="0"/>
                <a:ea typeface="宋体" pitchFamily="2" charset="-122"/>
              </a:defRPr>
            </a:lvl3pPr>
            <a:lvl4pPr marL="1600200" indent="-228600" eaLnBrk="0" hangingPunct="0">
              <a:defRPr>
                <a:solidFill>
                  <a:schemeClr val="tx1"/>
                </a:solidFill>
                <a:latin typeface="Lucida Sans Unicode" pitchFamily="34" charset="0"/>
                <a:ea typeface="宋体" pitchFamily="2" charset="-122"/>
              </a:defRPr>
            </a:lvl4pPr>
            <a:lvl5pPr marL="2057400" indent="-228600" eaLnBrk="0" hangingPunct="0">
              <a:defRPr>
                <a:solidFill>
                  <a:schemeClr val="tx1"/>
                </a:solidFill>
                <a:latin typeface="Lucida Sans Unicode"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Lucida Sans Unicode"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Lucida Sans Unicode"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Lucida Sans Unicode"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Lucida Sans Unicode" pitchFamily="34" charset="0"/>
                <a:ea typeface="宋体" pitchFamily="2" charset="-122"/>
              </a:defRPr>
            </a:lvl9pPr>
          </a:lstStyle>
          <a:p>
            <a:pPr algn="ctr" eaLnBrk="1" hangingPunct="1">
              <a:buFont typeface="Arial" pitchFamily="34" charset="0"/>
              <a:buNone/>
              <a:defRPr/>
            </a:pPr>
            <a:endParaRPr lang="zh-CN" altLang="en-US" smtClean="0">
              <a:solidFill>
                <a:srgbClr val="FFFFFF"/>
              </a:solidFill>
              <a:ea typeface="黑体" pitchFamily="49" charset="-122"/>
            </a:endParaRPr>
          </a:p>
        </p:txBody>
      </p:sp>
      <p:sp>
        <p:nvSpPr>
          <p:cNvPr id="1027" name="Rectangle 4"/>
          <p:cNvSpPr>
            <a:spLocks noGrp="1" noChangeArrowheads="1"/>
          </p:cNvSpPr>
          <p:nvPr>
            <p:ph type="dt" sz="half" idx="2"/>
          </p:nvPr>
        </p:nvSpPr>
        <p:spPr bwMode="auto">
          <a:xfrm>
            <a:off x="457200" y="6537325"/>
            <a:ext cx="2133600" cy="244475"/>
          </a:xfrm>
          <a:prstGeom prst="rect">
            <a:avLst/>
          </a:prstGeom>
          <a:noFill/>
          <a:ln>
            <a:noFill/>
          </a:ln>
          <a:extLst/>
        </p:spPr>
        <p:txBody>
          <a:bodyPr vert="horz" wrap="square" lIns="91440" tIns="45720" rIns="91440" bIns="45720" numCol="1" anchor="t" anchorCtr="0" compatLnSpc="1">
            <a:prstTxWarp prst="textNoShape">
              <a:avLst/>
            </a:prstTxWarp>
          </a:bodyPr>
          <a:lstStyle>
            <a:lvl1pPr eaLnBrk="1" hangingPunct="1">
              <a:buFontTx/>
              <a:buNone/>
              <a:defRPr sz="1200">
                <a:solidFill>
                  <a:srgbClr val="FFFFFF"/>
                </a:solidFill>
              </a:defRPr>
            </a:lvl1pPr>
          </a:lstStyle>
          <a:p>
            <a:pPr>
              <a:defRPr/>
            </a:pPr>
            <a:endParaRPr lang="en-US" altLang="zh-CN"/>
          </a:p>
        </p:txBody>
      </p:sp>
      <p:sp>
        <p:nvSpPr>
          <p:cNvPr id="1028" name="Rectangle 5"/>
          <p:cNvSpPr>
            <a:spLocks noGrp="1" noChangeArrowheads="1"/>
          </p:cNvSpPr>
          <p:nvPr>
            <p:ph type="ftr" sz="quarter" idx="3"/>
          </p:nvPr>
        </p:nvSpPr>
        <p:spPr bwMode="auto">
          <a:xfrm>
            <a:off x="3124200" y="6537325"/>
            <a:ext cx="2895600" cy="244475"/>
          </a:xfrm>
          <a:prstGeom prst="rect">
            <a:avLst/>
          </a:prstGeom>
          <a:noFill/>
          <a:ln>
            <a:noFill/>
          </a:ln>
          <a:extLst/>
        </p:spPr>
        <p:txBody>
          <a:bodyPr vert="horz" wrap="square" lIns="91440" tIns="45720" rIns="91440" bIns="45720" numCol="1" anchor="t" anchorCtr="0" compatLnSpc="1">
            <a:prstTxWarp prst="textNoShape">
              <a:avLst/>
            </a:prstTxWarp>
          </a:bodyPr>
          <a:lstStyle>
            <a:lvl1pPr eaLnBrk="1" hangingPunct="1">
              <a:buFontTx/>
              <a:buNone/>
              <a:defRPr sz="1200">
                <a:solidFill>
                  <a:srgbClr val="FFFFFF"/>
                </a:solidFill>
              </a:defRPr>
            </a:lvl1pPr>
          </a:lstStyle>
          <a:p>
            <a:pPr>
              <a:defRPr/>
            </a:pPr>
            <a:endParaRPr lang="en-US" altLang="zh-CN"/>
          </a:p>
        </p:txBody>
      </p:sp>
      <p:sp>
        <p:nvSpPr>
          <p:cNvPr id="1029" name="Rectangle 6"/>
          <p:cNvSpPr>
            <a:spLocks noGrp="1" noChangeArrowheads="1"/>
          </p:cNvSpPr>
          <p:nvPr>
            <p:ph type="sldNum" sz="quarter" idx="4"/>
          </p:nvPr>
        </p:nvSpPr>
        <p:spPr bwMode="auto">
          <a:xfrm>
            <a:off x="6553200" y="6537325"/>
            <a:ext cx="2133600" cy="244475"/>
          </a:xfrm>
          <a:prstGeom prst="rect">
            <a:avLst/>
          </a:prstGeom>
          <a:noFill/>
          <a:ln>
            <a:noFill/>
          </a:ln>
          <a:extLst/>
        </p:spPr>
        <p:txBody>
          <a:bodyPr vert="horz" wrap="square" lIns="91440" tIns="45720" rIns="91440" bIns="45720" numCol="1" anchor="t" anchorCtr="0" compatLnSpc="1">
            <a:prstTxWarp prst="textNoShape">
              <a:avLst/>
            </a:prstTxWarp>
          </a:bodyPr>
          <a:lstStyle>
            <a:lvl1pPr algn="r" eaLnBrk="1" hangingPunct="1">
              <a:defRPr sz="1200" smtClean="0">
                <a:solidFill>
                  <a:srgbClr val="FFFFFF"/>
                </a:solidFill>
              </a:defRPr>
            </a:lvl1pPr>
          </a:lstStyle>
          <a:p>
            <a:pPr>
              <a:defRPr/>
            </a:pPr>
            <a:fld id="{40EF78B6-FFE0-4A0A-9B68-3C4A353FA7B9}" type="slidenum">
              <a:rPr lang="zh-CN" altLang="en-US"/>
              <a:pPr>
                <a:defRPr/>
              </a:pPr>
              <a:t>‹#›</a:t>
            </a:fld>
            <a:endParaRPr lang="en-US" altLang="zh-CN"/>
          </a:p>
        </p:txBody>
      </p:sp>
    </p:spTree>
  </p:cSld>
  <p:clrMap bg1="lt1" tx1="dk1" bg2="lt2" tx2="dk2" accent1="accent1" accent2="accent2" accent3="accent3" accent4="accent4" accent5="accent5" accent6="accent6" hlink="hlink" folHlink="folHlink"/>
  <p:sldLayoutIdLst>
    <p:sldLayoutId id="2147487619" r:id="rId1"/>
    <p:sldLayoutId id="2147487620" r:id="rId2"/>
    <p:sldLayoutId id="2147487621" r:id="rId3"/>
    <p:sldLayoutId id="2147487622" r:id="rId4"/>
    <p:sldLayoutId id="2147487623" r:id="rId5"/>
    <p:sldLayoutId id="2147487624" r:id="rId6"/>
  </p:sldLayoutIdLst>
  <p:timing>
    <p:tnLst>
      <p:par>
        <p:cTn id="1" dur="indefinite" restart="never" nodeType="tmRoot"/>
      </p:par>
    </p:tnLst>
  </p:timing>
  <p:txStyles>
    <p:titleStyle>
      <a:lvl1pPr algn="l" rtl="0" eaLnBrk="0" fontAlgn="base" hangingPunct="0">
        <a:spcBef>
          <a:spcPct val="0"/>
        </a:spcBef>
        <a:spcAft>
          <a:spcPct val="0"/>
        </a:spcAft>
        <a:defRPr sz="4100" b="1">
          <a:solidFill>
            <a:srgbClr val="3333FF"/>
          </a:solidFill>
          <a:latin typeface="+mj-lt"/>
          <a:ea typeface="+mj-ea"/>
          <a:cs typeface="+mj-cs"/>
        </a:defRPr>
      </a:lvl1pPr>
      <a:lvl2pPr algn="l" rtl="0" eaLnBrk="0" fontAlgn="base" hangingPunct="0">
        <a:spcBef>
          <a:spcPct val="0"/>
        </a:spcBef>
        <a:spcAft>
          <a:spcPct val="0"/>
        </a:spcAft>
        <a:defRPr sz="4100" b="1">
          <a:solidFill>
            <a:srgbClr val="3333FF"/>
          </a:solidFill>
          <a:latin typeface="Lucida Sans Unicode" pitchFamily="34" charset="0"/>
          <a:ea typeface="黑体" pitchFamily="49" charset="-122"/>
        </a:defRPr>
      </a:lvl2pPr>
      <a:lvl3pPr algn="l" rtl="0" eaLnBrk="0" fontAlgn="base" hangingPunct="0">
        <a:spcBef>
          <a:spcPct val="0"/>
        </a:spcBef>
        <a:spcAft>
          <a:spcPct val="0"/>
        </a:spcAft>
        <a:defRPr sz="4100" b="1">
          <a:solidFill>
            <a:srgbClr val="3333FF"/>
          </a:solidFill>
          <a:latin typeface="Lucida Sans Unicode" pitchFamily="34" charset="0"/>
          <a:ea typeface="黑体" pitchFamily="49" charset="-122"/>
        </a:defRPr>
      </a:lvl3pPr>
      <a:lvl4pPr algn="l" rtl="0" eaLnBrk="0" fontAlgn="base" hangingPunct="0">
        <a:spcBef>
          <a:spcPct val="0"/>
        </a:spcBef>
        <a:spcAft>
          <a:spcPct val="0"/>
        </a:spcAft>
        <a:defRPr sz="4100" b="1">
          <a:solidFill>
            <a:srgbClr val="3333FF"/>
          </a:solidFill>
          <a:latin typeface="Lucida Sans Unicode" pitchFamily="34" charset="0"/>
          <a:ea typeface="黑体" pitchFamily="49" charset="-122"/>
        </a:defRPr>
      </a:lvl4pPr>
      <a:lvl5pPr algn="l" rtl="0" eaLnBrk="0" fontAlgn="base" hangingPunct="0">
        <a:spcBef>
          <a:spcPct val="0"/>
        </a:spcBef>
        <a:spcAft>
          <a:spcPct val="0"/>
        </a:spcAft>
        <a:defRPr sz="4100" b="1">
          <a:solidFill>
            <a:srgbClr val="3333FF"/>
          </a:solidFill>
          <a:latin typeface="Lucida Sans Unicode" pitchFamily="34" charset="0"/>
          <a:ea typeface="黑体" pitchFamily="49" charset="-122"/>
        </a:defRPr>
      </a:lvl5pPr>
      <a:lvl6pPr marL="457200" algn="l" rtl="0" eaLnBrk="0" fontAlgn="base" hangingPunct="0">
        <a:spcBef>
          <a:spcPct val="0"/>
        </a:spcBef>
        <a:spcAft>
          <a:spcPct val="0"/>
        </a:spcAft>
        <a:defRPr sz="4100" b="1">
          <a:solidFill>
            <a:srgbClr val="3333FF"/>
          </a:solidFill>
          <a:latin typeface="Lucida Sans Unicode" pitchFamily="34" charset="0"/>
          <a:ea typeface="黑体" pitchFamily="49" charset="-122"/>
        </a:defRPr>
      </a:lvl6pPr>
      <a:lvl7pPr marL="914400" algn="l" rtl="0" eaLnBrk="0" fontAlgn="base" hangingPunct="0">
        <a:spcBef>
          <a:spcPct val="0"/>
        </a:spcBef>
        <a:spcAft>
          <a:spcPct val="0"/>
        </a:spcAft>
        <a:defRPr sz="4100" b="1">
          <a:solidFill>
            <a:srgbClr val="3333FF"/>
          </a:solidFill>
          <a:latin typeface="Lucida Sans Unicode" pitchFamily="34" charset="0"/>
          <a:ea typeface="黑体" pitchFamily="49" charset="-122"/>
        </a:defRPr>
      </a:lvl7pPr>
      <a:lvl8pPr marL="1371600" algn="l" rtl="0" eaLnBrk="0" fontAlgn="base" hangingPunct="0">
        <a:spcBef>
          <a:spcPct val="0"/>
        </a:spcBef>
        <a:spcAft>
          <a:spcPct val="0"/>
        </a:spcAft>
        <a:defRPr sz="4100" b="1">
          <a:solidFill>
            <a:srgbClr val="3333FF"/>
          </a:solidFill>
          <a:latin typeface="Lucida Sans Unicode" pitchFamily="34" charset="0"/>
          <a:ea typeface="黑体" pitchFamily="49" charset="-122"/>
        </a:defRPr>
      </a:lvl8pPr>
      <a:lvl9pPr marL="1828800" algn="l" rtl="0" eaLnBrk="0" fontAlgn="base" hangingPunct="0">
        <a:spcBef>
          <a:spcPct val="0"/>
        </a:spcBef>
        <a:spcAft>
          <a:spcPct val="0"/>
        </a:spcAft>
        <a:defRPr sz="4100" b="1">
          <a:solidFill>
            <a:srgbClr val="3333FF"/>
          </a:solidFill>
          <a:latin typeface="Lucida Sans Unicode" pitchFamily="34" charset="0"/>
          <a:ea typeface="黑体" pitchFamily="49" charset="-122"/>
        </a:defRPr>
      </a:lvl9pPr>
    </p:titleStyle>
    <p:bodyStyle>
      <a:lvl1pPr marL="365125" indent="-255588" algn="l" rtl="0" eaLnBrk="0" fontAlgn="base" hangingPunct="0">
        <a:spcBef>
          <a:spcPts val="400"/>
        </a:spcBef>
        <a:spcAft>
          <a:spcPct val="0"/>
        </a:spcAft>
        <a:buClr>
          <a:schemeClr val="accent1"/>
        </a:buClr>
        <a:buSzPct val="68000"/>
        <a:buFont typeface="Wingdings 3" panose="05040102010807070707" pitchFamily="18" charset="2"/>
        <a:buChar char=""/>
        <a:defRPr sz="3200">
          <a:solidFill>
            <a:schemeClr val="tx1"/>
          </a:solidFill>
          <a:latin typeface="+mn-lt"/>
          <a:ea typeface="+mn-ea"/>
          <a:cs typeface="+mn-cs"/>
        </a:defRPr>
      </a:lvl1pPr>
      <a:lvl2pPr marL="620713" indent="-228600" algn="l" rtl="0" eaLnBrk="0" fontAlgn="base" hangingPunct="0">
        <a:spcBef>
          <a:spcPts val="325"/>
        </a:spcBef>
        <a:spcAft>
          <a:spcPct val="0"/>
        </a:spcAft>
        <a:buClr>
          <a:schemeClr val="accent1"/>
        </a:buClr>
        <a:buFont typeface="Verdana" panose="020B0604030504040204" pitchFamily="34" charset="0"/>
        <a:buChar char="◦"/>
        <a:defRPr sz="2600">
          <a:solidFill>
            <a:schemeClr val="tx1"/>
          </a:solidFill>
          <a:latin typeface="+mn-lt"/>
          <a:ea typeface="+mn-ea"/>
        </a:defRPr>
      </a:lvl2pPr>
      <a:lvl3pPr marL="858838" indent="-228600" algn="l" rtl="0" eaLnBrk="0" fontAlgn="base" hangingPunct="0">
        <a:spcBef>
          <a:spcPts val="350"/>
        </a:spcBef>
        <a:spcAft>
          <a:spcPct val="0"/>
        </a:spcAft>
        <a:buClr>
          <a:schemeClr val="accent2"/>
        </a:buClr>
        <a:buSzPct val="100000"/>
        <a:buFont typeface="Wingdings 2" panose="05020102010507070707" pitchFamily="18" charset="2"/>
        <a:buChar char=""/>
        <a:defRPr sz="2100">
          <a:solidFill>
            <a:schemeClr val="tx1"/>
          </a:solidFill>
          <a:latin typeface="+mn-lt"/>
          <a:ea typeface="+mn-ea"/>
        </a:defRPr>
      </a:lvl3pPr>
      <a:lvl4pPr marL="1143000" indent="-228600" algn="l" rtl="0" eaLnBrk="0" fontAlgn="base" hangingPunct="0">
        <a:spcBef>
          <a:spcPts val="350"/>
        </a:spcBef>
        <a:spcAft>
          <a:spcPct val="0"/>
        </a:spcAft>
        <a:buClr>
          <a:schemeClr val="accent2"/>
        </a:buClr>
        <a:buFont typeface="Wingdings 2" panose="05020102010507070707" pitchFamily="18" charset="2"/>
        <a:buChar char=""/>
        <a:defRPr sz="1900">
          <a:solidFill>
            <a:schemeClr val="tx1"/>
          </a:solidFill>
          <a:latin typeface="+mn-lt"/>
          <a:ea typeface="+mn-ea"/>
        </a:defRPr>
      </a:lvl4pPr>
      <a:lvl5pPr marL="1371600" indent="-228600" algn="l" rtl="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mn-lt"/>
          <a:ea typeface="+mn-ea"/>
        </a:defRPr>
      </a:lvl5pPr>
      <a:lvl6pPr marL="1828800" indent="-228600" algn="l" rtl="0" eaLnBrk="0" fontAlgn="base" hangingPunct="0">
        <a:spcBef>
          <a:spcPts val="350"/>
        </a:spcBef>
        <a:spcAft>
          <a:spcPct val="0"/>
        </a:spcAft>
        <a:buClr>
          <a:schemeClr val="accent2"/>
        </a:buClr>
        <a:buFont typeface="Wingdings 2" pitchFamily="18" charset="2"/>
        <a:buChar char=""/>
        <a:defRPr sz="2000">
          <a:solidFill>
            <a:schemeClr val="tx1"/>
          </a:solidFill>
          <a:latin typeface="+mn-lt"/>
          <a:ea typeface="+mn-ea"/>
        </a:defRPr>
      </a:lvl6pPr>
      <a:lvl7pPr marL="2286000" indent="-228600" algn="l" rtl="0" eaLnBrk="0" fontAlgn="base" hangingPunct="0">
        <a:spcBef>
          <a:spcPts val="350"/>
        </a:spcBef>
        <a:spcAft>
          <a:spcPct val="0"/>
        </a:spcAft>
        <a:buClr>
          <a:schemeClr val="accent2"/>
        </a:buClr>
        <a:buFont typeface="Wingdings 2" pitchFamily="18" charset="2"/>
        <a:buChar char=""/>
        <a:defRPr sz="2000">
          <a:solidFill>
            <a:schemeClr val="tx1"/>
          </a:solidFill>
          <a:latin typeface="+mn-lt"/>
          <a:ea typeface="+mn-ea"/>
        </a:defRPr>
      </a:lvl7pPr>
      <a:lvl8pPr marL="2743200" indent="-228600" algn="l" rtl="0" eaLnBrk="0" fontAlgn="base" hangingPunct="0">
        <a:spcBef>
          <a:spcPts val="350"/>
        </a:spcBef>
        <a:spcAft>
          <a:spcPct val="0"/>
        </a:spcAft>
        <a:buClr>
          <a:schemeClr val="accent2"/>
        </a:buClr>
        <a:buFont typeface="Wingdings 2" pitchFamily="18" charset="2"/>
        <a:buChar char=""/>
        <a:defRPr sz="2000">
          <a:solidFill>
            <a:schemeClr val="tx1"/>
          </a:solidFill>
          <a:latin typeface="+mn-lt"/>
          <a:ea typeface="+mn-ea"/>
        </a:defRPr>
      </a:lvl8pPr>
      <a:lvl9pPr marL="3200400" indent="-228600" algn="l" rtl="0" eaLnBrk="0" fontAlgn="base" hangingPunct="0">
        <a:spcBef>
          <a:spcPts val="350"/>
        </a:spcBef>
        <a:spcAft>
          <a:spcPct val="0"/>
        </a:spcAft>
        <a:buClr>
          <a:schemeClr val="accent2"/>
        </a:buClr>
        <a:buFont typeface="Wingdings 2" pitchFamily="18" charset="2"/>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2050" name="Rectangle 3"/>
          <p:cNvSpPr>
            <a:spLocks noGrp="1" noChangeArrowheads="1"/>
          </p:cNvSpPr>
          <p:nvPr>
            <p:ph type="title"/>
          </p:nvPr>
        </p:nvSpPr>
        <p:spPr bwMode="auto">
          <a:xfrm>
            <a:off x="179388" y="352425"/>
            <a:ext cx="8496300" cy="6477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2051" name="Rectangle 4"/>
          <p:cNvSpPr>
            <a:spLocks noGrp="1" noChangeArrowheads="1"/>
          </p:cNvSpPr>
          <p:nvPr>
            <p:ph type="body" idx="1"/>
          </p:nvPr>
        </p:nvSpPr>
        <p:spPr bwMode="auto">
          <a:xfrm>
            <a:off x="1042988" y="1268413"/>
            <a:ext cx="7643812" cy="518477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151557" name="Rectangle 5"/>
          <p:cNvSpPr>
            <a:spLocks noGrp="1" noChangeArrowheads="1"/>
          </p:cNvSpPr>
          <p:nvPr>
            <p:ph type="ftr" sz="quarter" idx="3"/>
          </p:nvPr>
        </p:nvSpPr>
        <p:spPr bwMode="auto">
          <a:xfrm>
            <a:off x="3049588" y="6572250"/>
            <a:ext cx="2895600" cy="207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lnSpc>
                <a:spcPct val="100000"/>
              </a:lnSpc>
              <a:spcBef>
                <a:spcPct val="0"/>
              </a:spcBef>
              <a:buClrTx/>
              <a:buSzTx/>
              <a:buFontTx/>
              <a:buNone/>
              <a:defRPr kumimoji="0" sz="1400" b="0">
                <a:solidFill>
                  <a:schemeClr val="bg1"/>
                </a:solidFill>
                <a:effectLst/>
                <a:latin typeface="+mn-lt"/>
                <a:ea typeface="宋体" pitchFamily="2" charset="-122"/>
              </a:defRPr>
            </a:lvl1pPr>
          </a:lstStyle>
          <a:p>
            <a:pPr>
              <a:defRPr/>
            </a:pPr>
            <a:endParaRPr lang="en-US" altLang="zh-CN">
              <a:solidFill>
                <a:srgbClr val="FFFFFF"/>
              </a:solidFill>
            </a:endParaRPr>
          </a:p>
        </p:txBody>
      </p:sp>
      <p:sp>
        <p:nvSpPr>
          <p:cNvPr id="151558" name="Rectangle 6"/>
          <p:cNvSpPr>
            <a:spLocks noGrp="1" noChangeArrowheads="1"/>
          </p:cNvSpPr>
          <p:nvPr>
            <p:ph type="sldNum" sz="quarter" idx="4"/>
          </p:nvPr>
        </p:nvSpPr>
        <p:spPr bwMode="auto">
          <a:xfrm>
            <a:off x="8456613" y="6243638"/>
            <a:ext cx="658812" cy="2159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lnSpc>
                <a:spcPct val="100000"/>
              </a:lnSpc>
              <a:spcBef>
                <a:spcPct val="0"/>
              </a:spcBef>
              <a:buClrTx/>
              <a:buSzTx/>
              <a:buFontTx/>
              <a:buNone/>
              <a:defRPr kumimoji="0" sz="1400" b="0">
                <a:solidFill>
                  <a:schemeClr val="tx1"/>
                </a:solidFill>
                <a:effectLst/>
                <a:latin typeface="+mn-lt"/>
                <a:ea typeface="宋体" pitchFamily="2" charset="-122"/>
              </a:defRPr>
            </a:lvl1pPr>
          </a:lstStyle>
          <a:p>
            <a:pPr>
              <a:defRPr/>
            </a:pPr>
            <a:fld id="{CF430E71-5D3F-408A-8DAF-1AF28BB3AED3}" type="slidenum">
              <a:rPr lang="en-US" altLang="zh-CN">
                <a:solidFill>
                  <a:srgbClr val="000000"/>
                </a:solidFill>
              </a:rPr>
              <a:pPr>
                <a:defRPr/>
              </a:pPr>
              <a:t>‹#›</a:t>
            </a:fld>
            <a:endParaRPr lang="en-US" altLang="zh-CN">
              <a:solidFill>
                <a:srgbClr val="000000"/>
              </a:solidFill>
            </a:endParaRPr>
          </a:p>
        </p:txBody>
      </p:sp>
      <p:sp>
        <p:nvSpPr>
          <p:cNvPr id="151559" name="Rectangle 7"/>
          <p:cNvSpPr>
            <a:spLocks noGrp="1" noChangeArrowheads="1"/>
          </p:cNvSpPr>
          <p:nvPr>
            <p:ph type="dt" sz="half" idx="2"/>
          </p:nvPr>
        </p:nvSpPr>
        <p:spPr bwMode="auto">
          <a:xfrm>
            <a:off x="179388" y="6243638"/>
            <a:ext cx="2133600" cy="2159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lnSpc>
                <a:spcPct val="100000"/>
              </a:lnSpc>
              <a:spcBef>
                <a:spcPct val="0"/>
              </a:spcBef>
              <a:buClrTx/>
              <a:buSzTx/>
              <a:buFontTx/>
              <a:buNone/>
              <a:defRPr kumimoji="0" sz="1400" b="0">
                <a:solidFill>
                  <a:schemeClr val="tx1"/>
                </a:solidFill>
                <a:effectLst/>
                <a:latin typeface="+mn-lt"/>
                <a:ea typeface="宋体" pitchFamily="2" charset="-122"/>
              </a:defRPr>
            </a:lvl1pPr>
          </a:lstStyle>
          <a:p>
            <a:pPr>
              <a:defRPr/>
            </a:pPr>
            <a:endParaRPr lang="en-US" altLang="zh-CN">
              <a:solidFill>
                <a:srgbClr val="000000"/>
              </a:solidFill>
            </a:endParaRPr>
          </a:p>
        </p:txBody>
      </p:sp>
    </p:spTree>
    <p:extLst>
      <p:ext uri="{BB962C8B-B14F-4D97-AF65-F5344CB8AC3E}">
        <p14:creationId xmlns:p14="http://schemas.microsoft.com/office/powerpoint/2010/main" val="1171124169"/>
      </p:ext>
    </p:extLst>
  </p:cSld>
  <p:clrMap bg1="lt1" tx1="dk1" bg2="lt2" tx2="dk2" accent1="accent1" accent2="accent2" accent3="accent3" accent4="accent4" accent5="accent5" accent6="accent6" hlink="hlink" folHlink="folHlink"/>
  <p:sldLayoutIdLst>
    <p:sldLayoutId id="2147487626" r:id="rId1"/>
    <p:sldLayoutId id="2147487627" r:id="rId2"/>
    <p:sldLayoutId id="2147487628" r:id="rId3"/>
    <p:sldLayoutId id="2147487629" r:id="rId4"/>
    <p:sldLayoutId id="2147487630" r:id="rId5"/>
    <p:sldLayoutId id="2147487631" r:id="rId6"/>
    <p:sldLayoutId id="2147487632" r:id="rId7"/>
    <p:sldLayoutId id="2147487633" r:id="rId8"/>
    <p:sldLayoutId id="2147487634" r:id="rId9"/>
    <p:sldLayoutId id="2147487635" r:id="rId10"/>
    <p:sldLayoutId id="2147487636" r:id="rId11"/>
    <p:sldLayoutId id="2147487637" r:id="rId12"/>
  </p:sldLayoutIdLst>
  <p:txStyles>
    <p:titleStyle>
      <a:lvl1pPr algn="l" rtl="0" eaLnBrk="0" fontAlgn="base" hangingPunct="0">
        <a:spcBef>
          <a:spcPct val="0"/>
        </a:spcBef>
        <a:spcAft>
          <a:spcPct val="0"/>
        </a:spcAft>
        <a:defRPr sz="3000" b="1">
          <a:solidFill>
            <a:schemeClr val="tx2"/>
          </a:solidFill>
          <a:latin typeface="+mj-lt"/>
          <a:ea typeface="+mj-ea"/>
          <a:cs typeface="+mj-cs"/>
        </a:defRPr>
      </a:lvl1pPr>
      <a:lvl2pPr algn="l" rtl="0" eaLnBrk="0" fontAlgn="base" hangingPunct="0">
        <a:spcBef>
          <a:spcPct val="0"/>
        </a:spcBef>
        <a:spcAft>
          <a:spcPct val="0"/>
        </a:spcAft>
        <a:defRPr sz="3000" b="1">
          <a:solidFill>
            <a:schemeClr val="tx2"/>
          </a:solidFill>
          <a:latin typeface="Arial" pitchFamily="34" charset="0"/>
          <a:ea typeface="宋体" pitchFamily="2" charset="-122"/>
        </a:defRPr>
      </a:lvl2pPr>
      <a:lvl3pPr algn="l" rtl="0" eaLnBrk="0" fontAlgn="base" hangingPunct="0">
        <a:spcBef>
          <a:spcPct val="0"/>
        </a:spcBef>
        <a:spcAft>
          <a:spcPct val="0"/>
        </a:spcAft>
        <a:defRPr sz="3000" b="1">
          <a:solidFill>
            <a:schemeClr val="tx2"/>
          </a:solidFill>
          <a:latin typeface="Arial" pitchFamily="34" charset="0"/>
          <a:ea typeface="宋体" pitchFamily="2" charset="-122"/>
        </a:defRPr>
      </a:lvl3pPr>
      <a:lvl4pPr algn="l" rtl="0" eaLnBrk="0" fontAlgn="base" hangingPunct="0">
        <a:spcBef>
          <a:spcPct val="0"/>
        </a:spcBef>
        <a:spcAft>
          <a:spcPct val="0"/>
        </a:spcAft>
        <a:defRPr sz="3000" b="1">
          <a:solidFill>
            <a:schemeClr val="tx2"/>
          </a:solidFill>
          <a:latin typeface="Arial" pitchFamily="34" charset="0"/>
          <a:ea typeface="宋体" pitchFamily="2" charset="-122"/>
        </a:defRPr>
      </a:lvl4pPr>
      <a:lvl5pPr algn="l" rtl="0" eaLnBrk="0" fontAlgn="base" hangingPunct="0">
        <a:spcBef>
          <a:spcPct val="0"/>
        </a:spcBef>
        <a:spcAft>
          <a:spcPct val="0"/>
        </a:spcAft>
        <a:defRPr sz="3000" b="1">
          <a:solidFill>
            <a:schemeClr val="tx2"/>
          </a:solidFill>
          <a:latin typeface="Arial" pitchFamily="34" charset="0"/>
          <a:ea typeface="宋体" pitchFamily="2" charset="-122"/>
        </a:defRPr>
      </a:lvl5pPr>
      <a:lvl6pPr marL="457200" algn="l" rtl="0" fontAlgn="base">
        <a:spcBef>
          <a:spcPct val="0"/>
        </a:spcBef>
        <a:spcAft>
          <a:spcPct val="0"/>
        </a:spcAft>
        <a:defRPr sz="3000" b="1">
          <a:solidFill>
            <a:schemeClr val="tx2"/>
          </a:solidFill>
          <a:latin typeface="Arial" pitchFamily="34" charset="0"/>
          <a:ea typeface="宋体" pitchFamily="2" charset="-122"/>
        </a:defRPr>
      </a:lvl6pPr>
      <a:lvl7pPr marL="914400" algn="l" rtl="0" fontAlgn="base">
        <a:spcBef>
          <a:spcPct val="0"/>
        </a:spcBef>
        <a:spcAft>
          <a:spcPct val="0"/>
        </a:spcAft>
        <a:defRPr sz="3000" b="1">
          <a:solidFill>
            <a:schemeClr val="tx2"/>
          </a:solidFill>
          <a:latin typeface="Arial" pitchFamily="34" charset="0"/>
          <a:ea typeface="宋体" pitchFamily="2" charset="-122"/>
        </a:defRPr>
      </a:lvl7pPr>
      <a:lvl8pPr marL="1371600" algn="l" rtl="0" fontAlgn="base">
        <a:spcBef>
          <a:spcPct val="0"/>
        </a:spcBef>
        <a:spcAft>
          <a:spcPct val="0"/>
        </a:spcAft>
        <a:defRPr sz="3000" b="1">
          <a:solidFill>
            <a:schemeClr val="tx2"/>
          </a:solidFill>
          <a:latin typeface="Arial" pitchFamily="34" charset="0"/>
          <a:ea typeface="宋体" pitchFamily="2" charset="-122"/>
        </a:defRPr>
      </a:lvl8pPr>
      <a:lvl9pPr marL="1828800" algn="l" rtl="0" fontAlgn="base">
        <a:spcBef>
          <a:spcPct val="0"/>
        </a:spcBef>
        <a:spcAft>
          <a:spcPct val="0"/>
        </a:spcAft>
        <a:defRPr sz="3000" b="1">
          <a:solidFill>
            <a:schemeClr val="tx2"/>
          </a:solidFill>
          <a:latin typeface="Arial" pitchFamily="34" charset="0"/>
          <a:ea typeface="宋体" pitchFamily="2" charset="-122"/>
        </a:defRPr>
      </a:lvl9pPr>
    </p:titleStyle>
    <p:bodyStyle>
      <a:lvl1pPr marL="342900" indent="-342900" algn="l" rtl="0" eaLnBrk="0" fontAlgn="base" hangingPunct="0">
        <a:spcBef>
          <a:spcPct val="20000"/>
        </a:spcBef>
        <a:spcAft>
          <a:spcPct val="0"/>
        </a:spcAft>
        <a:buClr>
          <a:schemeClr val="tx2"/>
        </a:buClr>
        <a:buSzPct val="80000"/>
        <a:buFont typeface="Wingdings" pitchFamily="2" charset="2"/>
        <a:buChar char="n"/>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itchFamily="2" charset="2"/>
        <a:buChar char="l"/>
        <a:defRPr sz="2200">
          <a:solidFill>
            <a:schemeClr val="tx1"/>
          </a:solidFill>
          <a:latin typeface="+mn-lt"/>
          <a:ea typeface="+mn-ea"/>
        </a:defRPr>
      </a:lvl2pPr>
      <a:lvl3pPr marL="1143000" indent="-228600" algn="l" rtl="0" eaLnBrk="0" fontAlgn="base" hangingPunct="0">
        <a:spcBef>
          <a:spcPct val="20000"/>
        </a:spcBef>
        <a:spcAft>
          <a:spcPct val="0"/>
        </a:spcAft>
        <a:buClr>
          <a:schemeClr val="tx2"/>
        </a:buClr>
        <a:buSzPct val="45000"/>
        <a:buFont typeface="Wingdings" pitchFamily="2" charset="2"/>
        <a:buChar char="n"/>
        <a:defRPr sz="2000">
          <a:solidFill>
            <a:schemeClr val="tx1"/>
          </a:solidFill>
          <a:latin typeface="+mn-lt"/>
          <a:ea typeface="+mn-ea"/>
        </a:defRPr>
      </a:lvl3pPr>
      <a:lvl4pPr marL="1600200" indent="-228600" algn="l" rtl="0" eaLnBrk="0" fontAlgn="base" hangingPunct="0">
        <a:spcBef>
          <a:spcPct val="20000"/>
        </a:spcBef>
        <a:spcAft>
          <a:spcPct val="0"/>
        </a:spcAft>
        <a:buClr>
          <a:schemeClr val="tx2"/>
        </a:buClr>
        <a:buFont typeface="Arial" charset="0"/>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tx2"/>
        </a:buClr>
        <a:buFont typeface="Arial" charset="0"/>
        <a:buChar char="»"/>
        <a:defRPr sz="2000">
          <a:solidFill>
            <a:schemeClr val="tx1"/>
          </a:solidFill>
          <a:latin typeface="+mn-lt"/>
          <a:ea typeface="+mn-ea"/>
        </a:defRPr>
      </a:lvl5pPr>
      <a:lvl6pPr marL="2514600" indent="-228600" algn="l" rtl="0" fontAlgn="base">
        <a:spcBef>
          <a:spcPct val="20000"/>
        </a:spcBef>
        <a:spcAft>
          <a:spcPct val="0"/>
        </a:spcAft>
        <a:buClr>
          <a:schemeClr val="tx2"/>
        </a:buClr>
        <a:buFont typeface="Arial" pitchFamily="34" charset="0"/>
        <a:buChar char="»"/>
        <a:defRPr>
          <a:solidFill>
            <a:schemeClr val="tx1"/>
          </a:solidFill>
          <a:latin typeface="+mn-lt"/>
          <a:ea typeface="+mn-ea"/>
        </a:defRPr>
      </a:lvl6pPr>
      <a:lvl7pPr marL="2971800" indent="-228600" algn="l" rtl="0" fontAlgn="base">
        <a:spcBef>
          <a:spcPct val="20000"/>
        </a:spcBef>
        <a:spcAft>
          <a:spcPct val="0"/>
        </a:spcAft>
        <a:buClr>
          <a:schemeClr val="tx2"/>
        </a:buClr>
        <a:buFont typeface="Arial" pitchFamily="34" charset="0"/>
        <a:buChar char="»"/>
        <a:defRPr>
          <a:solidFill>
            <a:schemeClr val="tx1"/>
          </a:solidFill>
          <a:latin typeface="+mn-lt"/>
          <a:ea typeface="+mn-ea"/>
        </a:defRPr>
      </a:lvl7pPr>
      <a:lvl8pPr marL="3429000" indent="-228600" algn="l" rtl="0" fontAlgn="base">
        <a:spcBef>
          <a:spcPct val="20000"/>
        </a:spcBef>
        <a:spcAft>
          <a:spcPct val="0"/>
        </a:spcAft>
        <a:buClr>
          <a:schemeClr val="tx2"/>
        </a:buClr>
        <a:buFont typeface="Arial" pitchFamily="34" charset="0"/>
        <a:buChar char="»"/>
        <a:defRPr>
          <a:solidFill>
            <a:schemeClr val="tx1"/>
          </a:solidFill>
          <a:latin typeface="+mn-lt"/>
          <a:ea typeface="+mn-ea"/>
        </a:defRPr>
      </a:lvl8pPr>
      <a:lvl9pPr marL="3886200" indent="-228600" algn="l" rtl="0" fontAlgn="base">
        <a:spcBef>
          <a:spcPct val="20000"/>
        </a:spcBef>
        <a:spcAft>
          <a:spcPct val="0"/>
        </a:spcAft>
        <a:buClr>
          <a:schemeClr val="tx2"/>
        </a:buClr>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2050" name="Rectangle 3"/>
          <p:cNvSpPr>
            <a:spLocks noGrp="1" noChangeArrowheads="1"/>
          </p:cNvSpPr>
          <p:nvPr>
            <p:ph type="title"/>
          </p:nvPr>
        </p:nvSpPr>
        <p:spPr bwMode="auto">
          <a:xfrm>
            <a:off x="179388" y="352425"/>
            <a:ext cx="8496300" cy="6477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2051" name="Rectangle 4"/>
          <p:cNvSpPr>
            <a:spLocks noGrp="1" noChangeArrowheads="1"/>
          </p:cNvSpPr>
          <p:nvPr>
            <p:ph type="body" idx="1"/>
          </p:nvPr>
        </p:nvSpPr>
        <p:spPr bwMode="auto">
          <a:xfrm>
            <a:off x="1042988" y="1268413"/>
            <a:ext cx="7643812" cy="518477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151557" name="Rectangle 5"/>
          <p:cNvSpPr>
            <a:spLocks noGrp="1" noChangeArrowheads="1"/>
          </p:cNvSpPr>
          <p:nvPr>
            <p:ph type="ftr" sz="quarter" idx="3"/>
          </p:nvPr>
        </p:nvSpPr>
        <p:spPr bwMode="auto">
          <a:xfrm>
            <a:off x="3049588" y="6572250"/>
            <a:ext cx="2895600" cy="207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lnSpc>
                <a:spcPct val="100000"/>
              </a:lnSpc>
              <a:spcBef>
                <a:spcPct val="0"/>
              </a:spcBef>
              <a:buClrTx/>
              <a:buSzTx/>
              <a:buFontTx/>
              <a:buNone/>
              <a:defRPr kumimoji="0" sz="1400" b="0">
                <a:solidFill>
                  <a:schemeClr val="bg1"/>
                </a:solidFill>
                <a:effectLst/>
                <a:latin typeface="+mn-lt"/>
                <a:ea typeface="宋体" pitchFamily="2" charset="-122"/>
              </a:defRPr>
            </a:lvl1pPr>
          </a:lstStyle>
          <a:p>
            <a:pPr>
              <a:defRPr/>
            </a:pPr>
            <a:endParaRPr lang="en-US" altLang="zh-CN">
              <a:solidFill>
                <a:srgbClr val="FFFFFF"/>
              </a:solidFill>
            </a:endParaRPr>
          </a:p>
        </p:txBody>
      </p:sp>
      <p:sp>
        <p:nvSpPr>
          <p:cNvPr id="151558" name="Rectangle 6"/>
          <p:cNvSpPr>
            <a:spLocks noGrp="1" noChangeArrowheads="1"/>
          </p:cNvSpPr>
          <p:nvPr>
            <p:ph type="sldNum" sz="quarter" idx="4"/>
          </p:nvPr>
        </p:nvSpPr>
        <p:spPr bwMode="auto">
          <a:xfrm>
            <a:off x="8456613" y="6243638"/>
            <a:ext cx="658812" cy="2159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lnSpc>
                <a:spcPct val="100000"/>
              </a:lnSpc>
              <a:spcBef>
                <a:spcPct val="0"/>
              </a:spcBef>
              <a:buClrTx/>
              <a:buSzTx/>
              <a:buFontTx/>
              <a:buNone/>
              <a:defRPr kumimoji="0" sz="1400" b="0">
                <a:solidFill>
                  <a:schemeClr val="tx1"/>
                </a:solidFill>
                <a:effectLst/>
                <a:latin typeface="+mn-lt"/>
                <a:ea typeface="宋体" pitchFamily="2" charset="-122"/>
              </a:defRPr>
            </a:lvl1pPr>
          </a:lstStyle>
          <a:p>
            <a:pPr>
              <a:defRPr/>
            </a:pPr>
            <a:fld id="{CF430E71-5D3F-408A-8DAF-1AF28BB3AED3}" type="slidenum">
              <a:rPr lang="en-US" altLang="zh-CN">
                <a:solidFill>
                  <a:srgbClr val="000000"/>
                </a:solidFill>
              </a:rPr>
              <a:pPr>
                <a:defRPr/>
              </a:pPr>
              <a:t>‹#›</a:t>
            </a:fld>
            <a:endParaRPr lang="en-US" altLang="zh-CN">
              <a:solidFill>
                <a:srgbClr val="000000"/>
              </a:solidFill>
            </a:endParaRPr>
          </a:p>
        </p:txBody>
      </p:sp>
      <p:sp>
        <p:nvSpPr>
          <p:cNvPr id="151559" name="Rectangle 7"/>
          <p:cNvSpPr>
            <a:spLocks noGrp="1" noChangeArrowheads="1"/>
          </p:cNvSpPr>
          <p:nvPr>
            <p:ph type="dt" sz="half" idx="2"/>
          </p:nvPr>
        </p:nvSpPr>
        <p:spPr bwMode="auto">
          <a:xfrm>
            <a:off x="179388" y="6243638"/>
            <a:ext cx="2133600" cy="2159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lnSpc>
                <a:spcPct val="100000"/>
              </a:lnSpc>
              <a:spcBef>
                <a:spcPct val="0"/>
              </a:spcBef>
              <a:buClrTx/>
              <a:buSzTx/>
              <a:buFontTx/>
              <a:buNone/>
              <a:defRPr kumimoji="0" sz="1400" b="0">
                <a:solidFill>
                  <a:schemeClr val="tx1"/>
                </a:solidFill>
                <a:effectLst/>
                <a:latin typeface="+mn-lt"/>
                <a:ea typeface="宋体" pitchFamily="2" charset="-122"/>
              </a:defRPr>
            </a:lvl1pPr>
          </a:lstStyle>
          <a:p>
            <a:pPr>
              <a:defRPr/>
            </a:pPr>
            <a:endParaRPr lang="en-US" altLang="zh-CN">
              <a:solidFill>
                <a:srgbClr val="000000"/>
              </a:solidFill>
            </a:endParaRPr>
          </a:p>
        </p:txBody>
      </p:sp>
    </p:spTree>
    <p:extLst>
      <p:ext uri="{BB962C8B-B14F-4D97-AF65-F5344CB8AC3E}">
        <p14:creationId xmlns:p14="http://schemas.microsoft.com/office/powerpoint/2010/main" val="2003871793"/>
      </p:ext>
    </p:extLst>
  </p:cSld>
  <p:clrMap bg1="lt1" tx1="dk1" bg2="lt2" tx2="dk2" accent1="accent1" accent2="accent2" accent3="accent3" accent4="accent4" accent5="accent5" accent6="accent6" hlink="hlink" folHlink="folHlink"/>
  <p:sldLayoutIdLst>
    <p:sldLayoutId id="2147487639" r:id="rId1"/>
    <p:sldLayoutId id="2147487640" r:id="rId2"/>
    <p:sldLayoutId id="2147487641" r:id="rId3"/>
    <p:sldLayoutId id="2147487642" r:id="rId4"/>
    <p:sldLayoutId id="2147487643" r:id="rId5"/>
    <p:sldLayoutId id="2147487644" r:id="rId6"/>
    <p:sldLayoutId id="2147487645" r:id="rId7"/>
    <p:sldLayoutId id="2147487646" r:id="rId8"/>
    <p:sldLayoutId id="2147487647" r:id="rId9"/>
    <p:sldLayoutId id="2147487648" r:id="rId10"/>
    <p:sldLayoutId id="2147487649" r:id="rId11"/>
    <p:sldLayoutId id="2147487650" r:id="rId12"/>
  </p:sldLayoutIdLst>
  <p:txStyles>
    <p:titleStyle>
      <a:lvl1pPr algn="l" rtl="0" eaLnBrk="0" fontAlgn="base" hangingPunct="0">
        <a:spcBef>
          <a:spcPct val="0"/>
        </a:spcBef>
        <a:spcAft>
          <a:spcPct val="0"/>
        </a:spcAft>
        <a:defRPr sz="3000" b="1">
          <a:solidFill>
            <a:schemeClr val="tx2"/>
          </a:solidFill>
          <a:latin typeface="+mj-lt"/>
          <a:ea typeface="+mj-ea"/>
          <a:cs typeface="+mj-cs"/>
        </a:defRPr>
      </a:lvl1pPr>
      <a:lvl2pPr algn="l" rtl="0" eaLnBrk="0" fontAlgn="base" hangingPunct="0">
        <a:spcBef>
          <a:spcPct val="0"/>
        </a:spcBef>
        <a:spcAft>
          <a:spcPct val="0"/>
        </a:spcAft>
        <a:defRPr sz="3000" b="1">
          <a:solidFill>
            <a:schemeClr val="tx2"/>
          </a:solidFill>
          <a:latin typeface="Arial" pitchFamily="34" charset="0"/>
          <a:ea typeface="宋体" pitchFamily="2" charset="-122"/>
        </a:defRPr>
      </a:lvl2pPr>
      <a:lvl3pPr algn="l" rtl="0" eaLnBrk="0" fontAlgn="base" hangingPunct="0">
        <a:spcBef>
          <a:spcPct val="0"/>
        </a:spcBef>
        <a:spcAft>
          <a:spcPct val="0"/>
        </a:spcAft>
        <a:defRPr sz="3000" b="1">
          <a:solidFill>
            <a:schemeClr val="tx2"/>
          </a:solidFill>
          <a:latin typeface="Arial" pitchFamily="34" charset="0"/>
          <a:ea typeface="宋体" pitchFamily="2" charset="-122"/>
        </a:defRPr>
      </a:lvl3pPr>
      <a:lvl4pPr algn="l" rtl="0" eaLnBrk="0" fontAlgn="base" hangingPunct="0">
        <a:spcBef>
          <a:spcPct val="0"/>
        </a:spcBef>
        <a:spcAft>
          <a:spcPct val="0"/>
        </a:spcAft>
        <a:defRPr sz="3000" b="1">
          <a:solidFill>
            <a:schemeClr val="tx2"/>
          </a:solidFill>
          <a:latin typeface="Arial" pitchFamily="34" charset="0"/>
          <a:ea typeface="宋体" pitchFamily="2" charset="-122"/>
        </a:defRPr>
      </a:lvl4pPr>
      <a:lvl5pPr algn="l" rtl="0" eaLnBrk="0" fontAlgn="base" hangingPunct="0">
        <a:spcBef>
          <a:spcPct val="0"/>
        </a:spcBef>
        <a:spcAft>
          <a:spcPct val="0"/>
        </a:spcAft>
        <a:defRPr sz="3000" b="1">
          <a:solidFill>
            <a:schemeClr val="tx2"/>
          </a:solidFill>
          <a:latin typeface="Arial" pitchFamily="34" charset="0"/>
          <a:ea typeface="宋体" pitchFamily="2" charset="-122"/>
        </a:defRPr>
      </a:lvl5pPr>
      <a:lvl6pPr marL="457200" algn="l" rtl="0" fontAlgn="base">
        <a:spcBef>
          <a:spcPct val="0"/>
        </a:spcBef>
        <a:spcAft>
          <a:spcPct val="0"/>
        </a:spcAft>
        <a:defRPr sz="3000" b="1">
          <a:solidFill>
            <a:schemeClr val="tx2"/>
          </a:solidFill>
          <a:latin typeface="Arial" pitchFamily="34" charset="0"/>
          <a:ea typeface="宋体" pitchFamily="2" charset="-122"/>
        </a:defRPr>
      </a:lvl6pPr>
      <a:lvl7pPr marL="914400" algn="l" rtl="0" fontAlgn="base">
        <a:spcBef>
          <a:spcPct val="0"/>
        </a:spcBef>
        <a:spcAft>
          <a:spcPct val="0"/>
        </a:spcAft>
        <a:defRPr sz="3000" b="1">
          <a:solidFill>
            <a:schemeClr val="tx2"/>
          </a:solidFill>
          <a:latin typeface="Arial" pitchFamily="34" charset="0"/>
          <a:ea typeface="宋体" pitchFamily="2" charset="-122"/>
        </a:defRPr>
      </a:lvl7pPr>
      <a:lvl8pPr marL="1371600" algn="l" rtl="0" fontAlgn="base">
        <a:spcBef>
          <a:spcPct val="0"/>
        </a:spcBef>
        <a:spcAft>
          <a:spcPct val="0"/>
        </a:spcAft>
        <a:defRPr sz="3000" b="1">
          <a:solidFill>
            <a:schemeClr val="tx2"/>
          </a:solidFill>
          <a:latin typeface="Arial" pitchFamily="34" charset="0"/>
          <a:ea typeface="宋体" pitchFamily="2" charset="-122"/>
        </a:defRPr>
      </a:lvl8pPr>
      <a:lvl9pPr marL="1828800" algn="l" rtl="0" fontAlgn="base">
        <a:spcBef>
          <a:spcPct val="0"/>
        </a:spcBef>
        <a:spcAft>
          <a:spcPct val="0"/>
        </a:spcAft>
        <a:defRPr sz="3000" b="1">
          <a:solidFill>
            <a:schemeClr val="tx2"/>
          </a:solidFill>
          <a:latin typeface="Arial" pitchFamily="34" charset="0"/>
          <a:ea typeface="宋体" pitchFamily="2" charset="-122"/>
        </a:defRPr>
      </a:lvl9pPr>
    </p:titleStyle>
    <p:bodyStyle>
      <a:lvl1pPr marL="342900" indent="-342900" algn="l" rtl="0" eaLnBrk="0" fontAlgn="base" hangingPunct="0">
        <a:spcBef>
          <a:spcPct val="20000"/>
        </a:spcBef>
        <a:spcAft>
          <a:spcPct val="0"/>
        </a:spcAft>
        <a:buClr>
          <a:schemeClr val="tx2"/>
        </a:buClr>
        <a:buSzPct val="80000"/>
        <a:buFont typeface="Wingdings" pitchFamily="2" charset="2"/>
        <a:buChar char="n"/>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itchFamily="2" charset="2"/>
        <a:buChar char="l"/>
        <a:defRPr sz="2200">
          <a:solidFill>
            <a:schemeClr val="tx1"/>
          </a:solidFill>
          <a:latin typeface="+mn-lt"/>
          <a:ea typeface="+mn-ea"/>
        </a:defRPr>
      </a:lvl2pPr>
      <a:lvl3pPr marL="1143000" indent="-228600" algn="l" rtl="0" eaLnBrk="0" fontAlgn="base" hangingPunct="0">
        <a:spcBef>
          <a:spcPct val="20000"/>
        </a:spcBef>
        <a:spcAft>
          <a:spcPct val="0"/>
        </a:spcAft>
        <a:buClr>
          <a:schemeClr val="tx2"/>
        </a:buClr>
        <a:buSzPct val="45000"/>
        <a:buFont typeface="Wingdings" pitchFamily="2" charset="2"/>
        <a:buChar char="n"/>
        <a:defRPr sz="2000">
          <a:solidFill>
            <a:schemeClr val="tx1"/>
          </a:solidFill>
          <a:latin typeface="+mn-lt"/>
          <a:ea typeface="+mn-ea"/>
        </a:defRPr>
      </a:lvl3pPr>
      <a:lvl4pPr marL="1600200" indent="-228600" algn="l" rtl="0" eaLnBrk="0" fontAlgn="base" hangingPunct="0">
        <a:spcBef>
          <a:spcPct val="20000"/>
        </a:spcBef>
        <a:spcAft>
          <a:spcPct val="0"/>
        </a:spcAft>
        <a:buClr>
          <a:schemeClr val="tx2"/>
        </a:buClr>
        <a:buFont typeface="Arial" charset="0"/>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tx2"/>
        </a:buClr>
        <a:buFont typeface="Arial" charset="0"/>
        <a:buChar char="»"/>
        <a:defRPr sz="2000">
          <a:solidFill>
            <a:schemeClr val="tx1"/>
          </a:solidFill>
          <a:latin typeface="+mn-lt"/>
          <a:ea typeface="+mn-ea"/>
        </a:defRPr>
      </a:lvl5pPr>
      <a:lvl6pPr marL="2514600" indent="-228600" algn="l" rtl="0" fontAlgn="base">
        <a:spcBef>
          <a:spcPct val="20000"/>
        </a:spcBef>
        <a:spcAft>
          <a:spcPct val="0"/>
        </a:spcAft>
        <a:buClr>
          <a:schemeClr val="tx2"/>
        </a:buClr>
        <a:buFont typeface="Arial" pitchFamily="34" charset="0"/>
        <a:buChar char="»"/>
        <a:defRPr>
          <a:solidFill>
            <a:schemeClr val="tx1"/>
          </a:solidFill>
          <a:latin typeface="+mn-lt"/>
          <a:ea typeface="+mn-ea"/>
        </a:defRPr>
      </a:lvl6pPr>
      <a:lvl7pPr marL="2971800" indent="-228600" algn="l" rtl="0" fontAlgn="base">
        <a:spcBef>
          <a:spcPct val="20000"/>
        </a:spcBef>
        <a:spcAft>
          <a:spcPct val="0"/>
        </a:spcAft>
        <a:buClr>
          <a:schemeClr val="tx2"/>
        </a:buClr>
        <a:buFont typeface="Arial" pitchFamily="34" charset="0"/>
        <a:buChar char="»"/>
        <a:defRPr>
          <a:solidFill>
            <a:schemeClr val="tx1"/>
          </a:solidFill>
          <a:latin typeface="+mn-lt"/>
          <a:ea typeface="+mn-ea"/>
        </a:defRPr>
      </a:lvl7pPr>
      <a:lvl8pPr marL="3429000" indent="-228600" algn="l" rtl="0" fontAlgn="base">
        <a:spcBef>
          <a:spcPct val="20000"/>
        </a:spcBef>
        <a:spcAft>
          <a:spcPct val="0"/>
        </a:spcAft>
        <a:buClr>
          <a:schemeClr val="tx2"/>
        </a:buClr>
        <a:buFont typeface="Arial" pitchFamily="34" charset="0"/>
        <a:buChar char="»"/>
        <a:defRPr>
          <a:solidFill>
            <a:schemeClr val="tx1"/>
          </a:solidFill>
          <a:latin typeface="+mn-lt"/>
          <a:ea typeface="+mn-ea"/>
        </a:defRPr>
      </a:lvl8pPr>
      <a:lvl9pPr marL="3886200" indent="-228600" algn="l" rtl="0" fontAlgn="base">
        <a:spcBef>
          <a:spcPct val="20000"/>
        </a:spcBef>
        <a:spcAft>
          <a:spcPct val="0"/>
        </a:spcAft>
        <a:buClr>
          <a:schemeClr val="tx2"/>
        </a:buClr>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2050" name="Rectangle 3"/>
          <p:cNvSpPr>
            <a:spLocks noGrp="1" noChangeArrowheads="1"/>
          </p:cNvSpPr>
          <p:nvPr>
            <p:ph type="title"/>
          </p:nvPr>
        </p:nvSpPr>
        <p:spPr bwMode="auto">
          <a:xfrm>
            <a:off x="179388" y="352425"/>
            <a:ext cx="8496300" cy="6477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2051" name="Rectangle 4"/>
          <p:cNvSpPr>
            <a:spLocks noGrp="1" noChangeArrowheads="1"/>
          </p:cNvSpPr>
          <p:nvPr>
            <p:ph type="body" idx="1"/>
          </p:nvPr>
        </p:nvSpPr>
        <p:spPr bwMode="auto">
          <a:xfrm>
            <a:off x="1042988" y="1268413"/>
            <a:ext cx="7643812" cy="518477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151557" name="Rectangle 5"/>
          <p:cNvSpPr>
            <a:spLocks noGrp="1" noChangeArrowheads="1"/>
          </p:cNvSpPr>
          <p:nvPr>
            <p:ph type="ftr" sz="quarter" idx="3"/>
          </p:nvPr>
        </p:nvSpPr>
        <p:spPr bwMode="auto">
          <a:xfrm>
            <a:off x="3049588" y="6572250"/>
            <a:ext cx="2895600" cy="207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lnSpc>
                <a:spcPct val="100000"/>
              </a:lnSpc>
              <a:spcBef>
                <a:spcPct val="0"/>
              </a:spcBef>
              <a:buClrTx/>
              <a:buSzTx/>
              <a:buFontTx/>
              <a:buNone/>
              <a:defRPr kumimoji="0" sz="1400" b="0">
                <a:solidFill>
                  <a:schemeClr val="bg1"/>
                </a:solidFill>
                <a:effectLst/>
                <a:latin typeface="+mn-lt"/>
                <a:ea typeface="宋体" pitchFamily="2" charset="-122"/>
              </a:defRPr>
            </a:lvl1pPr>
          </a:lstStyle>
          <a:p>
            <a:pPr>
              <a:defRPr/>
            </a:pPr>
            <a:endParaRPr lang="en-US" altLang="zh-CN">
              <a:solidFill>
                <a:srgbClr val="FFFFFF"/>
              </a:solidFill>
            </a:endParaRPr>
          </a:p>
        </p:txBody>
      </p:sp>
      <p:sp>
        <p:nvSpPr>
          <p:cNvPr id="151558" name="Rectangle 6"/>
          <p:cNvSpPr>
            <a:spLocks noGrp="1" noChangeArrowheads="1"/>
          </p:cNvSpPr>
          <p:nvPr>
            <p:ph type="sldNum" sz="quarter" idx="4"/>
          </p:nvPr>
        </p:nvSpPr>
        <p:spPr bwMode="auto">
          <a:xfrm>
            <a:off x="8456613" y="6243638"/>
            <a:ext cx="658812" cy="2159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lnSpc>
                <a:spcPct val="100000"/>
              </a:lnSpc>
              <a:spcBef>
                <a:spcPct val="0"/>
              </a:spcBef>
              <a:buClrTx/>
              <a:buSzTx/>
              <a:buFontTx/>
              <a:buNone/>
              <a:defRPr kumimoji="0" sz="1400" b="0">
                <a:solidFill>
                  <a:schemeClr val="tx1"/>
                </a:solidFill>
                <a:effectLst/>
                <a:latin typeface="+mn-lt"/>
                <a:ea typeface="宋体" pitchFamily="2" charset="-122"/>
              </a:defRPr>
            </a:lvl1pPr>
          </a:lstStyle>
          <a:p>
            <a:pPr>
              <a:defRPr/>
            </a:pPr>
            <a:fld id="{CF430E71-5D3F-408A-8DAF-1AF28BB3AED3}" type="slidenum">
              <a:rPr lang="en-US" altLang="zh-CN">
                <a:solidFill>
                  <a:srgbClr val="000000"/>
                </a:solidFill>
              </a:rPr>
              <a:pPr>
                <a:defRPr/>
              </a:pPr>
              <a:t>‹#›</a:t>
            </a:fld>
            <a:endParaRPr lang="en-US" altLang="zh-CN">
              <a:solidFill>
                <a:srgbClr val="000000"/>
              </a:solidFill>
            </a:endParaRPr>
          </a:p>
        </p:txBody>
      </p:sp>
      <p:sp>
        <p:nvSpPr>
          <p:cNvPr id="151559" name="Rectangle 7"/>
          <p:cNvSpPr>
            <a:spLocks noGrp="1" noChangeArrowheads="1"/>
          </p:cNvSpPr>
          <p:nvPr>
            <p:ph type="dt" sz="half" idx="2"/>
          </p:nvPr>
        </p:nvSpPr>
        <p:spPr bwMode="auto">
          <a:xfrm>
            <a:off x="179388" y="6243638"/>
            <a:ext cx="2133600" cy="2159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lnSpc>
                <a:spcPct val="100000"/>
              </a:lnSpc>
              <a:spcBef>
                <a:spcPct val="0"/>
              </a:spcBef>
              <a:buClrTx/>
              <a:buSzTx/>
              <a:buFontTx/>
              <a:buNone/>
              <a:defRPr kumimoji="0" sz="1400" b="0">
                <a:solidFill>
                  <a:schemeClr val="tx1"/>
                </a:solidFill>
                <a:effectLst/>
                <a:latin typeface="+mn-lt"/>
                <a:ea typeface="宋体" pitchFamily="2" charset="-122"/>
              </a:defRPr>
            </a:lvl1pPr>
          </a:lstStyle>
          <a:p>
            <a:pPr>
              <a:defRPr/>
            </a:pPr>
            <a:endParaRPr lang="en-US" altLang="zh-CN">
              <a:solidFill>
                <a:srgbClr val="000000"/>
              </a:solidFill>
            </a:endParaRPr>
          </a:p>
        </p:txBody>
      </p:sp>
    </p:spTree>
    <p:extLst>
      <p:ext uri="{BB962C8B-B14F-4D97-AF65-F5344CB8AC3E}">
        <p14:creationId xmlns:p14="http://schemas.microsoft.com/office/powerpoint/2010/main" val="4155813113"/>
      </p:ext>
    </p:extLst>
  </p:cSld>
  <p:clrMap bg1="lt1" tx1="dk1" bg2="lt2" tx2="dk2" accent1="accent1" accent2="accent2" accent3="accent3" accent4="accent4" accent5="accent5" accent6="accent6" hlink="hlink" folHlink="folHlink"/>
  <p:sldLayoutIdLst>
    <p:sldLayoutId id="2147487652" r:id="rId1"/>
    <p:sldLayoutId id="2147487653" r:id="rId2"/>
    <p:sldLayoutId id="2147487654" r:id="rId3"/>
    <p:sldLayoutId id="2147487655" r:id="rId4"/>
    <p:sldLayoutId id="2147487656" r:id="rId5"/>
    <p:sldLayoutId id="2147487657" r:id="rId6"/>
    <p:sldLayoutId id="2147487658" r:id="rId7"/>
    <p:sldLayoutId id="2147487659" r:id="rId8"/>
    <p:sldLayoutId id="2147487660" r:id="rId9"/>
    <p:sldLayoutId id="2147487661" r:id="rId10"/>
    <p:sldLayoutId id="2147487662" r:id="rId11"/>
    <p:sldLayoutId id="2147487663" r:id="rId12"/>
  </p:sldLayoutIdLst>
  <p:txStyles>
    <p:titleStyle>
      <a:lvl1pPr algn="l" rtl="0" eaLnBrk="0" fontAlgn="base" hangingPunct="0">
        <a:spcBef>
          <a:spcPct val="0"/>
        </a:spcBef>
        <a:spcAft>
          <a:spcPct val="0"/>
        </a:spcAft>
        <a:defRPr sz="3000" b="1">
          <a:solidFill>
            <a:schemeClr val="tx2"/>
          </a:solidFill>
          <a:latin typeface="+mj-lt"/>
          <a:ea typeface="+mj-ea"/>
          <a:cs typeface="+mj-cs"/>
        </a:defRPr>
      </a:lvl1pPr>
      <a:lvl2pPr algn="l" rtl="0" eaLnBrk="0" fontAlgn="base" hangingPunct="0">
        <a:spcBef>
          <a:spcPct val="0"/>
        </a:spcBef>
        <a:spcAft>
          <a:spcPct val="0"/>
        </a:spcAft>
        <a:defRPr sz="3000" b="1">
          <a:solidFill>
            <a:schemeClr val="tx2"/>
          </a:solidFill>
          <a:latin typeface="Arial" pitchFamily="34" charset="0"/>
          <a:ea typeface="宋体" pitchFamily="2" charset="-122"/>
        </a:defRPr>
      </a:lvl2pPr>
      <a:lvl3pPr algn="l" rtl="0" eaLnBrk="0" fontAlgn="base" hangingPunct="0">
        <a:spcBef>
          <a:spcPct val="0"/>
        </a:spcBef>
        <a:spcAft>
          <a:spcPct val="0"/>
        </a:spcAft>
        <a:defRPr sz="3000" b="1">
          <a:solidFill>
            <a:schemeClr val="tx2"/>
          </a:solidFill>
          <a:latin typeface="Arial" pitchFamily="34" charset="0"/>
          <a:ea typeface="宋体" pitchFamily="2" charset="-122"/>
        </a:defRPr>
      </a:lvl3pPr>
      <a:lvl4pPr algn="l" rtl="0" eaLnBrk="0" fontAlgn="base" hangingPunct="0">
        <a:spcBef>
          <a:spcPct val="0"/>
        </a:spcBef>
        <a:spcAft>
          <a:spcPct val="0"/>
        </a:spcAft>
        <a:defRPr sz="3000" b="1">
          <a:solidFill>
            <a:schemeClr val="tx2"/>
          </a:solidFill>
          <a:latin typeface="Arial" pitchFamily="34" charset="0"/>
          <a:ea typeface="宋体" pitchFamily="2" charset="-122"/>
        </a:defRPr>
      </a:lvl4pPr>
      <a:lvl5pPr algn="l" rtl="0" eaLnBrk="0" fontAlgn="base" hangingPunct="0">
        <a:spcBef>
          <a:spcPct val="0"/>
        </a:spcBef>
        <a:spcAft>
          <a:spcPct val="0"/>
        </a:spcAft>
        <a:defRPr sz="3000" b="1">
          <a:solidFill>
            <a:schemeClr val="tx2"/>
          </a:solidFill>
          <a:latin typeface="Arial" pitchFamily="34" charset="0"/>
          <a:ea typeface="宋体" pitchFamily="2" charset="-122"/>
        </a:defRPr>
      </a:lvl5pPr>
      <a:lvl6pPr marL="457200" algn="l" rtl="0" fontAlgn="base">
        <a:spcBef>
          <a:spcPct val="0"/>
        </a:spcBef>
        <a:spcAft>
          <a:spcPct val="0"/>
        </a:spcAft>
        <a:defRPr sz="3000" b="1">
          <a:solidFill>
            <a:schemeClr val="tx2"/>
          </a:solidFill>
          <a:latin typeface="Arial" pitchFamily="34" charset="0"/>
          <a:ea typeface="宋体" pitchFamily="2" charset="-122"/>
        </a:defRPr>
      </a:lvl6pPr>
      <a:lvl7pPr marL="914400" algn="l" rtl="0" fontAlgn="base">
        <a:spcBef>
          <a:spcPct val="0"/>
        </a:spcBef>
        <a:spcAft>
          <a:spcPct val="0"/>
        </a:spcAft>
        <a:defRPr sz="3000" b="1">
          <a:solidFill>
            <a:schemeClr val="tx2"/>
          </a:solidFill>
          <a:latin typeface="Arial" pitchFamily="34" charset="0"/>
          <a:ea typeface="宋体" pitchFamily="2" charset="-122"/>
        </a:defRPr>
      </a:lvl7pPr>
      <a:lvl8pPr marL="1371600" algn="l" rtl="0" fontAlgn="base">
        <a:spcBef>
          <a:spcPct val="0"/>
        </a:spcBef>
        <a:spcAft>
          <a:spcPct val="0"/>
        </a:spcAft>
        <a:defRPr sz="3000" b="1">
          <a:solidFill>
            <a:schemeClr val="tx2"/>
          </a:solidFill>
          <a:latin typeface="Arial" pitchFamily="34" charset="0"/>
          <a:ea typeface="宋体" pitchFamily="2" charset="-122"/>
        </a:defRPr>
      </a:lvl8pPr>
      <a:lvl9pPr marL="1828800" algn="l" rtl="0" fontAlgn="base">
        <a:spcBef>
          <a:spcPct val="0"/>
        </a:spcBef>
        <a:spcAft>
          <a:spcPct val="0"/>
        </a:spcAft>
        <a:defRPr sz="3000" b="1">
          <a:solidFill>
            <a:schemeClr val="tx2"/>
          </a:solidFill>
          <a:latin typeface="Arial" pitchFamily="34" charset="0"/>
          <a:ea typeface="宋体" pitchFamily="2" charset="-122"/>
        </a:defRPr>
      </a:lvl9pPr>
    </p:titleStyle>
    <p:bodyStyle>
      <a:lvl1pPr marL="342900" indent="-342900" algn="l" rtl="0" eaLnBrk="0" fontAlgn="base" hangingPunct="0">
        <a:spcBef>
          <a:spcPct val="20000"/>
        </a:spcBef>
        <a:spcAft>
          <a:spcPct val="0"/>
        </a:spcAft>
        <a:buClr>
          <a:schemeClr val="tx2"/>
        </a:buClr>
        <a:buSzPct val="80000"/>
        <a:buFont typeface="Wingdings" pitchFamily="2" charset="2"/>
        <a:buChar char="n"/>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itchFamily="2" charset="2"/>
        <a:buChar char="l"/>
        <a:defRPr sz="2200">
          <a:solidFill>
            <a:schemeClr val="tx1"/>
          </a:solidFill>
          <a:latin typeface="+mn-lt"/>
          <a:ea typeface="+mn-ea"/>
        </a:defRPr>
      </a:lvl2pPr>
      <a:lvl3pPr marL="1143000" indent="-228600" algn="l" rtl="0" eaLnBrk="0" fontAlgn="base" hangingPunct="0">
        <a:spcBef>
          <a:spcPct val="20000"/>
        </a:spcBef>
        <a:spcAft>
          <a:spcPct val="0"/>
        </a:spcAft>
        <a:buClr>
          <a:schemeClr val="tx2"/>
        </a:buClr>
        <a:buSzPct val="45000"/>
        <a:buFont typeface="Wingdings" pitchFamily="2" charset="2"/>
        <a:buChar char="n"/>
        <a:defRPr sz="2000">
          <a:solidFill>
            <a:schemeClr val="tx1"/>
          </a:solidFill>
          <a:latin typeface="+mn-lt"/>
          <a:ea typeface="+mn-ea"/>
        </a:defRPr>
      </a:lvl3pPr>
      <a:lvl4pPr marL="1600200" indent="-228600" algn="l" rtl="0" eaLnBrk="0" fontAlgn="base" hangingPunct="0">
        <a:spcBef>
          <a:spcPct val="20000"/>
        </a:spcBef>
        <a:spcAft>
          <a:spcPct val="0"/>
        </a:spcAft>
        <a:buClr>
          <a:schemeClr val="tx2"/>
        </a:buClr>
        <a:buFont typeface="Arial" charset="0"/>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tx2"/>
        </a:buClr>
        <a:buFont typeface="Arial" charset="0"/>
        <a:buChar char="»"/>
        <a:defRPr sz="2000">
          <a:solidFill>
            <a:schemeClr val="tx1"/>
          </a:solidFill>
          <a:latin typeface="+mn-lt"/>
          <a:ea typeface="+mn-ea"/>
        </a:defRPr>
      </a:lvl5pPr>
      <a:lvl6pPr marL="2514600" indent="-228600" algn="l" rtl="0" fontAlgn="base">
        <a:spcBef>
          <a:spcPct val="20000"/>
        </a:spcBef>
        <a:spcAft>
          <a:spcPct val="0"/>
        </a:spcAft>
        <a:buClr>
          <a:schemeClr val="tx2"/>
        </a:buClr>
        <a:buFont typeface="Arial" pitchFamily="34" charset="0"/>
        <a:buChar char="»"/>
        <a:defRPr>
          <a:solidFill>
            <a:schemeClr val="tx1"/>
          </a:solidFill>
          <a:latin typeface="+mn-lt"/>
          <a:ea typeface="+mn-ea"/>
        </a:defRPr>
      </a:lvl6pPr>
      <a:lvl7pPr marL="2971800" indent="-228600" algn="l" rtl="0" fontAlgn="base">
        <a:spcBef>
          <a:spcPct val="20000"/>
        </a:spcBef>
        <a:spcAft>
          <a:spcPct val="0"/>
        </a:spcAft>
        <a:buClr>
          <a:schemeClr val="tx2"/>
        </a:buClr>
        <a:buFont typeface="Arial" pitchFamily="34" charset="0"/>
        <a:buChar char="»"/>
        <a:defRPr>
          <a:solidFill>
            <a:schemeClr val="tx1"/>
          </a:solidFill>
          <a:latin typeface="+mn-lt"/>
          <a:ea typeface="+mn-ea"/>
        </a:defRPr>
      </a:lvl7pPr>
      <a:lvl8pPr marL="3429000" indent="-228600" algn="l" rtl="0" fontAlgn="base">
        <a:spcBef>
          <a:spcPct val="20000"/>
        </a:spcBef>
        <a:spcAft>
          <a:spcPct val="0"/>
        </a:spcAft>
        <a:buClr>
          <a:schemeClr val="tx2"/>
        </a:buClr>
        <a:buFont typeface="Arial" pitchFamily="34" charset="0"/>
        <a:buChar char="»"/>
        <a:defRPr>
          <a:solidFill>
            <a:schemeClr val="tx1"/>
          </a:solidFill>
          <a:latin typeface="+mn-lt"/>
          <a:ea typeface="+mn-ea"/>
        </a:defRPr>
      </a:lvl8pPr>
      <a:lvl9pPr marL="3886200" indent="-228600" algn="l" rtl="0" fontAlgn="base">
        <a:spcBef>
          <a:spcPct val="20000"/>
        </a:spcBef>
        <a:spcAft>
          <a:spcPct val="0"/>
        </a:spcAft>
        <a:buClr>
          <a:schemeClr val="tx2"/>
        </a:buClr>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2050" name="Rectangle 3"/>
          <p:cNvSpPr>
            <a:spLocks noGrp="1" noChangeArrowheads="1"/>
          </p:cNvSpPr>
          <p:nvPr>
            <p:ph type="title"/>
          </p:nvPr>
        </p:nvSpPr>
        <p:spPr bwMode="auto">
          <a:xfrm>
            <a:off x="179388" y="352425"/>
            <a:ext cx="8496300" cy="6477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2051" name="Rectangle 4"/>
          <p:cNvSpPr>
            <a:spLocks noGrp="1" noChangeArrowheads="1"/>
          </p:cNvSpPr>
          <p:nvPr>
            <p:ph type="body" idx="1"/>
          </p:nvPr>
        </p:nvSpPr>
        <p:spPr bwMode="auto">
          <a:xfrm>
            <a:off x="1042988" y="1268413"/>
            <a:ext cx="7643812" cy="518477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151557" name="Rectangle 5"/>
          <p:cNvSpPr>
            <a:spLocks noGrp="1" noChangeArrowheads="1"/>
          </p:cNvSpPr>
          <p:nvPr>
            <p:ph type="ftr" sz="quarter" idx="3"/>
          </p:nvPr>
        </p:nvSpPr>
        <p:spPr bwMode="auto">
          <a:xfrm>
            <a:off x="3049588" y="6572250"/>
            <a:ext cx="2895600" cy="207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lnSpc>
                <a:spcPct val="100000"/>
              </a:lnSpc>
              <a:spcBef>
                <a:spcPct val="0"/>
              </a:spcBef>
              <a:buClrTx/>
              <a:buSzTx/>
              <a:buFontTx/>
              <a:buNone/>
              <a:defRPr kumimoji="0" sz="1400" b="0">
                <a:solidFill>
                  <a:schemeClr val="bg1"/>
                </a:solidFill>
                <a:effectLst/>
                <a:latin typeface="+mn-lt"/>
                <a:ea typeface="宋体" pitchFamily="2" charset="-122"/>
              </a:defRPr>
            </a:lvl1pPr>
          </a:lstStyle>
          <a:p>
            <a:pPr>
              <a:defRPr/>
            </a:pPr>
            <a:endParaRPr lang="en-US" altLang="zh-CN">
              <a:solidFill>
                <a:srgbClr val="FFFFFF"/>
              </a:solidFill>
            </a:endParaRPr>
          </a:p>
        </p:txBody>
      </p:sp>
      <p:sp>
        <p:nvSpPr>
          <p:cNvPr id="151558" name="Rectangle 6"/>
          <p:cNvSpPr>
            <a:spLocks noGrp="1" noChangeArrowheads="1"/>
          </p:cNvSpPr>
          <p:nvPr>
            <p:ph type="sldNum" sz="quarter" idx="4"/>
          </p:nvPr>
        </p:nvSpPr>
        <p:spPr bwMode="auto">
          <a:xfrm>
            <a:off x="8456613" y="6243638"/>
            <a:ext cx="658812" cy="2159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lnSpc>
                <a:spcPct val="100000"/>
              </a:lnSpc>
              <a:spcBef>
                <a:spcPct val="0"/>
              </a:spcBef>
              <a:buClrTx/>
              <a:buSzTx/>
              <a:buFontTx/>
              <a:buNone/>
              <a:defRPr kumimoji="0" sz="1400" b="0">
                <a:solidFill>
                  <a:schemeClr val="tx1"/>
                </a:solidFill>
                <a:effectLst/>
                <a:latin typeface="+mn-lt"/>
                <a:ea typeface="宋体" pitchFamily="2" charset="-122"/>
              </a:defRPr>
            </a:lvl1pPr>
          </a:lstStyle>
          <a:p>
            <a:pPr>
              <a:defRPr/>
            </a:pPr>
            <a:fld id="{CF430E71-5D3F-408A-8DAF-1AF28BB3AED3}" type="slidenum">
              <a:rPr lang="en-US" altLang="zh-CN">
                <a:solidFill>
                  <a:srgbClr val="000000"/>
                </a:solidFill>
              </a:rPr>
              <a:pPr>
                <a:defRPr/>
              </a:pPr>
              <a:t>‹#›</a:t>
            </a:fld>
            <a:endParaRPr lang="en-US" altLang="zh-CN">
              <a:solidFill>
                <a:srgbClr val="000000"/>
              </a:solidFill>
            </a:endParaRPr>
          </a:p>
        </p:txBody>
      </p:sp>
      <p:sp>
        <p:nvSpPr>
          <p:cNvPr id="151559" name="Rectangle 7"/>
          <p:cNvSpPr>
            <a:spLocks noGrp="1" noChangeArrowheads="1"/>
          </p:cNvSpPr>
          <p:nvPr>
            <p:ph type="dt" sz="half" idx="2"/>
          </p:nvPr>
        </p:nvSpPr>
        <p:spPr bwMode="auto">
          <a:xfrm>
            <a:off x="179388" y="6243638"/>
            <a:ext cx="2133600" cy="2159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lnSpc>
                <a:spcPct val="100000"/>
              </a:lnSpc>
              <a:spcBef>
                <a:spcPct val="0"/>
              </a:spcBef>
              <a:buClrTx/>
              <a:buSzTx/>
              <a:buFontTx/>
              <a:buNone/>
              <a:defRPr kumimoji="0" sz="1400" b="0">
                <a:solidFill>
                  <a:schemeClr val="tx1"/>
                </a:solidFill>
                <a:effectLst/>
                <a:latin typeface="+mn-lt"/>
                <a:ea typeface="宋体" pitchFamily="2" charset="-122"/>
              </a:defRPr>
            </a:lvl1pPr>
          </a:lstStyle>
          <a:p>
            <a:pPr>
              <a:defRPr/>
            </a:pPr>
            <a:endParaRPr lang="en-US" altLang="zh-CN">
              <a:solidFill>
                <a:srgbClr val="000000"/>
              </a:solidFill>
            </a:endParaRPr>
          </a:p>
        </p:txBody>
      </p:sp>
    </p:spTree>
    <p:extLst>
      <p:ext uri="{BB962C8B-B14F-4D97-AF65-F5344CB8AC3E}">
        <p14:creationId xmlns:p14="http://schemas.microsoft.com/office/powerpoint/2010/main" val="2047231006"/>
      </p:ext>
    </p:extLst>
  </p:cSld>
  <p:clrMap bg1="lt1" tx1="dk1" bg2="lt2" tx2="dk2" accent1="accent1" accent2="accent2" accent3="accent3" accent4="accent4" accent5="accent5" accent6="accent6" hlink="hlink" folHlink="folHlink"/>
  <p:sldLayoutIdLst>
    <p:sldLayoutId id="2147487665" r:id="rId1"/>
    <p:sldLayoutId id="2147487666" r:id="rId2"/>
    <p:sldLayoutId id="2147487667" r:id="rId3"/>
    <p:sldLayoutId id="2147487668" r:id="rId4"/>
    <p:sldLayoutId id="2147487669" r:id="rId5"/>
    <p:sldLayoutId id="2147487670" r:id="rId6"/>
    <p:sldLayoutId id="2147487671" r:id="rId7"/>
    <p:sldLayoutId id="2147487672" r:id="rId8"/>
    <p:sldLayoutId id="2147487673" r:id="rId9"/>
    <p:sldLayoutId id="2147487674" r:id="rId10"/>
    <p:sldLayoutId id="2147487675" r:id="rId11"/>
    <p:sldLayoutId id="2147487676" r:id="rId12"/>
  </p:sldLayoutIdLst>
  <p:txStyles>
    <p:titleStyle>
      <a:lvl1pPr algn="l" rtl="0" eaLnBrk="0" fontAlgn="base" hangingPunct="0">
        <a:spcBef>
          <a:spcPct val="0"/>
        </a:spcBef>
        <a:spcAft>
          <a:spcPct val="0"/>
        </a:spcAft>
        <a:defRPr sz="3000" b="1">
          <a:solidFill>
            <a:schemeClr val="tx2"/>
          </a:solidFill>
          <a:latin typeface="+mj-lt"/>
          <a:ea typeface="+mj-ea"/>
          <a:cs typeface="+mj-cs"/>
        </a:defRPr>
      </a:lvl1pPr>
      <a:lvl2pPr algn="l" rtl="0" eaLnBrk="0" fontAlgn="base" hangingPunct="0">
        <a:spcBef>
          <a:spcPct val="0"/>
        </a:spcBef>
        <a:spcAft>
          <a:spcPct val="0"/>
        </a:spcAft>
        <a:defRPr sz="3000" b="1">
          <a:solidFill>
            <a:schemeClr val="tx2"/>
          </a:solidFill>
          <a:latin typeface="Arial" pitchFamily="34" charset="0"/>
          <a:ea typeface="宋体" pitchFamily="2" charset="-122"/>
        </a:defRPr>
      </a:lvl2pPr>
      <a:lvl3pPr algn="l" rtl="0" eaLnBrk="0" fontAlgn="base" hangingPunct="0">
        <a:spcBef>
          <a:spcPct val="0"/>
        </a:spcBef>
        <a:spcAft>
          <a:spcPct val="0"/>
        </a:spcAft>
        <a:defRPr sz="3000" b="1">
          <a:solidFill>
            <a:schemeClr val="tx2"/>
          </a:solidFill>
          <a:latin typeface="Arial" pitchFamily="34" charset="0"/>
          <a:ea typeface="宋体" pitchFamily="2" charset="-122"/>
        </a:defRPr>
      </a:lvl3pPr>
      <a:lvl4pPr algn="l" rtl="0" eaLnBrk="0" fontAlgn="base" hangingPunct="0">
        <a:spcBef>
          <a:spcPct val="0"/>
        </a:spcBef>
        <a:spcAft>
          <a:spcPct val="0"/>
        </a:spcAft>
        <a:defRPr sz="3000" b="1">
          <a:solidFill>
            <a:schemeClr val="tx2"/>
          </a:solidFill>
          <a:latin typeface="Arial" pitchFamily="34" charset="0"/>
          <a:ea typeface="宋体" pitchFamily="2" charset="-122"/>
        </a:defRPr>
      </a:lvl4pPr>
      <a:lvl5pPr algn="l" rtl="0" eaLnBrk="0" fontAlgn="base" hangingPunct="0">
        <a:spcBef>
          <a:spcPct val="0"/>
        </a:spcBef>
        <a:spcAft>
          <a:spcPct val="0"/>
        </a:spcAft>
        <a:defRPr sz="3000" b="1">
          <a:solidFill>
            <a:schemeClr val="tx2"/>
          </a:solidFill>
          <a:latin typeface="Arial" pitchFamily="34" charset="0"/>
          <a:ea typeface="宋体" pitchFamily="2" charset="-122"/>
        </a:defRPr>
      </a:lvl5pPr>
      <a:lvl6pPr marL="457200" algn="l" rtl="0" fontAlgn="base">
        <a:spcBef>
          <a:spcPct val="0"/>
        </a:spcBef>
        <a:spcAft>
          <a:spcPct val="0"/>
        </a:spcAft>
        <a:defRPr sz="3000" b="1">
          <a:solidFill>
            <a:schemeClr val="tx2"/>
          </a:solidFill>
          <a:latin typeface="Arial" pitchFamily="34" charset="0"/>
          <a:ea typeface="宋体" pitchFamily="2" charset="-122"/>
        </a:defRPr>
      </a:lvl6pPr>
      <a:lvl7pPr marL="914400" algn="l" rtl="0" fontAlgn="base">
        <a:spcBef>
          <a:spcPct val="0"/>
        </a:spcBef>
        <a:spcAft>
          <a:spcPct val="0"/>
        </a:spcAft>
        <a:defRPr sz="3000" b="1">
          <a:solidFill>
            <a:schemeClr val="tx2"/>
          </a:solidFill>
          <a:latin typeface="Arial" pitchFamily="34" charset="0"/>
          <a:ea typeface="宋体" pitchFamily="2" charset="-122"/>
        </a:defRPr>
      </a:lvl7pPr>
      <a:lvl8pPr marL="1371600" algn="l" rtl="0" fontAlgn="base">
        <a:spcBef>
          <a:spcPct val="0"/>
        </a:spcBef>
        <a:spcAft>
          <a:spcPct val="0"/>
        </a:spcAft>
        <a:defRPr sz="3000" b="1">
          <a:solidFill>
            <a:schemeClr val="tx2"/>
          </a:solidFill>
          <a:latin typeface="Arial" pitchFamily="34" charset="0"/>
          <a:ea typeface="宋体" pitchFamily="2" charset="-122"/>
        </a:defRPr>
      </a:lvl8pPr>
      <a:lvl9pPr marL="1828800" algn="l" rtl="0" fontAlgn="base">
        <a:spcBef>
          <a:spcPct val="0"/>
        </a:spcBef>
        <a:spcAft>
          <a:spcPct val="0"/>
        </a:spcAft>
        <a:defRPr sz="3000" b="1">
          <a:solidFill>
            <a:schemeClr val="tx2"/>
          </a:solidFill>
          <a:latin typeface="Arial" pitchFamily="34" charset="0"/>
          <a:ea typeface="宋体" pitchFamily="2" charset="-122"/>
        </a:defRPr>
      </a:lvl9pPr>
    </p:titleStyle>
    <p:bodyStyle>
      <a:lvl1pPr marL="342900" indent="-342900" algn="l" rtl="0" eaLnBrk="0" fontAlgn="base" hangingPunct="0">
        <a:spcBef>
          <a:spcPct val="20000"/>
        </a:spcBef>
        <a:spcAft>
          <a:spcPct val="0"/>
        </a:spcAft>
        <a:buClr>
          <a:schemeClr val="tx2"/>
        </a:buClr>
        <a:buSzPct val="80000"/>
        <a:buFont typeface="Wingdings" pitchFamily="2" charset="2"/>
        <a:buChar char="n"/>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itchFamily="2" charset="2"/>
        <a:buChar char="l"/>
        <a:defRPr sz="2200">
          <a:solidFill>
            <a:schemeClr val="tx1"/>
          </a:solidFill>
          <a:latin typeface="+mn-lt"/>
          <a:ea typeface="+mn-ea"/>
        </a:defRPr>
      </a:lvl2pPr>
      <a:lvl3pPr marL="1143000" indent="-228600" algn="l" rtl="0" eaLnBrk="0" fontAlgn="base" hangingPunct="0">
        <a:spcBef>
          <a:spcPct val="20000"/>
        </a:spcBef>
        <a:spcAft>
          <a:spcPct val="0"/>
        </a:spcAft>
        <a:buClr>
          <a:schemeClr val="tx2"/>
        </a:buClr>
        <a:buSzPct val="45000"/>
        <a:buFont typeface="Wingdings" pitchFamily="2" charset="2"/>
        <a:buChar char="n"/>
        <a:defRPr sz="2000">
          <a:solidFill>
            <a:schemeClr val="tx1"/>
          </a:solidFill>
          <a:latin typeface="+mn-lt"/>
          <a:ea typeface="+mn-ea"/>
        </a:defRPr>
      </a:lvl3pPr>
      <a:lvl4pPr marL="1600200" indent="-228600" algn="l" rtl="0" eaLnBrk="0" fontAlgn="base" hangingPunct="0">
        <a:spcBef>
          <a:spcPct val="20000"/>
        </a:spcBef>
        <a:spcAft>
          <a:spcPct val="0"/>
        </a:spcAft>
        <a:buClr>
          <a:schemeClr val="tx2"/>
        </a:buClr>
        <a:buFont typeface="Arial" charset="0"/>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tx2"/>
        </a:buClr>
        <a:buFont typeface="Arial" charset="0"/>
        <a:buChar char="»"/>
        <a:defRPr sz="2000">
          <a:solidFill>
            <a:schemeClr val="tx1"/>
          </a:solidFill>
          <a:latin typeface="+mn-lt"/>
          <a:ea typeface="+mn-ea"/>
        </a:defRPr>
      </a:lvl5pPr>
      <a:lvl6pPr marL="2514600" indent="-228600" algn="l" rtl="0" fontAlgn="base">
        <a:spcBef>
          <a:spcPct val="20000"/>
        </a:spcBef>
        <a:spcAft>
          <a:spcPct val="0"/>
        </a:spcAft>
        <a:buClr>
          <a:schemeClr val="tx2"/>
        </a:buClr>
        <a:buFont typeface="Arial" pitchFamily="34" charset="0"/>
        <a:buChar char="»"/>
        <a:defRPr>
          <a:solidFill>
            <a:schemeClr val="tx1"/>
          </a:solidFill>
          <a:latin typeface="+mn-lt"/>
          <a:ea typeface="+mn-ea"/>
        </a:defRPr>
      </a:lvl6pPr>
      <a:lvl7pPr marL="2971800" indent="-228600" algn="l" rtl="0" fontAlgn="base">
        <a:spcBef>
          <a:spcPct val="20000"/>
        </a:spcBef>
        <a:spcAft>
          <a:spcPct val="0"/>
        </a:spcAft>
        <a:buClr>
          <a:schemeClr val="tx2"/>
        </a:buClr>
        <a:buFont typeface="Arial" pitchFamily="34" charset="0"/>
        <a:buChar char="»"/>
        <a:defRPr>
          <a:solidFill>
            <a:schemeClr val="tx1"/>
          </a:solidFill>
          <a:latin typeface="+mn-lt"/>
          <a:ea typeface="+mn-ea"/>
        </a:defRPr>
      </a:lvl7pPr>
      <a:lvl8pPr marL="3429000" indent="-228600" algn="l" rtl="0" fontAlgn="base">
        <a:spcBef>
          <a:spcPct val="20000"/>
        </a:spcBef>
        <a:spcAft>
          <a:spcPct val="0"/>
        </a:spcAft>
        <a:buClr>
          <a:schemeClr val="tx2"/>
        </a:buClr>
        <a:buFont typeface="Arial" pitchFamily="34" charset="0"/>
        <a:buChar char="»"/>
        <a:defRPr>
          <a:solidFill>
            <a:schemeClr val="tx1"/>
          </a:solidFill>
          <a:latin typeface="+mn-lt"/>
          <a:ea typeface="+mn-ea"/>
        </a:defRPr>
      </a:lvl8pPr>
      <a:lvl9pPr marL="3886200" indent="-228600" algn="l" rtl="0" fontAlgn="base">
        <a:spcBef>
          <a:spcPct val="20000"/>
        </a:spcBef>
        <a:spcAft>
          <a:spcPct val="0"/>
        </a:spcAft>
        <a:buClr>
          <a:schemeClr val="tx2"/>
        </a:buClr>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2050" name="Rectangle 3"/>
          <p:cNvSpPr>
            <a:spLocks noGrp="1" noChangeArrowheads="1"/>
          </p:cNvSpPr>
          <p:nvPr>
            <p:ph type="title"/>
          </p:nvPr>
        </p:nvSpPr>
        <p:spPr bwMode="auto">
          <a:xfrm>
            <a:off x="179388" y="352425"/>
            <a:ext cx="8496300" cy="6477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2051" name="Rectangle 4"/>
          <p:cNvSpPr>
            <a:spLocks noGrp="1" noChangeArrowheads="1"/>
          </p:cNvSpPr>
          <p:nvPr>
            <p:ph type="body" idx="1"/>
          </p:nvPr>
        </p:nvSpPr>
        <p:spPr bwMode="auto">
          <a:xfrm>
            <a:off x="1042988" y="1268413"/>
            <a:ext cx="7643812" cy="518477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151557" name="Rectangle 5"/>
          <p:cNvSpPr>
            <a:spLocks noGrp="1" noChangeArrowheads="1"/>
          </p:cNvSpPr>
          <p:nvPr>
            <p:ph type="ftr" sz="quarter" idx="3"/>
          </p:nvPr>
        </p:nvSpPr>
        <p:spPr bwMode="auto">
          <a:xfrm>
            <a:off x="3049588" y="6572250"/>
            <a:ext cx="2895600" cy="207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lnSpc>
                <a:spcPct val="100000"/>
              </a:lnSpc>
              <a:spcBef>
                <a:spcPct val="0"/>
              </a:spcBef>
              <a:buClrTx/>
              <a:buSzTx/>
              <a:buFontTx/>
              <a:buNone/>
              <a:defRPr kumimoji="0" sz="1400" b="0">
                <a:solidFill>
                  <a:schemeClr val="bg1"/>
                </a:solidFill>
                <a:effectLst/>
                <a:latin typeface="+mn-lt"/>
                <a:ea typeface="宋体" pitchFamily="2" charset="-122"/>
              </a:defRPr>
            </a:lvl1pPr>
          </a:lstStyle>
          <a:p>
            <a:pPr>
              <a:defRPr/>
            </a:pPr>
            <a:endParaRPr lang="en-US" altLang="zh-CN">
              <a:solidFill>
                <a:srgbClr val="FFFFFF"/>
              </a:solidFill>
            </a:endParaRPr>
          </a:p>
        </p:txBody>
      </p:sp>
      <p:sp>
        <p:nvSpPr>
          <p:cNvPr id="151558" name="Rectangle 6"/>
          <p:cNvSpPr>
            <a:spLocks noGrp="1" noChangeArrowheads="1"/>
          </p:cNvSpPr>
          <p:nvPr>
            <p:ph type="sldNum" sz="quarter" idx="4"/>
          </p:nvPr>
        </p:nvSpPr>
        <p:spPr bwMode="auto">
          <a:xfrm>
            <a:off x="8456613" y="6243638"/>
            <a:ext cx="658812" cy="2159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lnSpc>
                <a:spcPct val="100000"/>
              </a:lnSpc>
              <a:spcBef>
                <a:spcPct val="0"/>
              </a:spcBef>
              <a:buClrTx/>
              <a:buSzTx/>
              <a:buFontTx/>
              <a:buNone/>
              <a:defRPr kumimoji="0" sz="1400" b="0">
                <a:solidFill>
                  <a:schemeClr val="tx1"/>
                </a:solidFill>
                <a:effectLst/>
                <a:latin typeface="+mn-lt"/>
                <a:ea typeface="宋体" pitchFamily="2" charset="-122"/>
              </a:defRPr>
            </a:lvl1pPr>
          </a:lstStyle>
          <a:p>
            <a:pPr>
              <a:defRPr/>
            </a:pPr>
            <a:fld id="{CF430E71-5D3F-408A-8DAF-1AF28BB3AED3}" type="slidenum">
              <a:rPr lang="en-US" altLang="zh-CN">
                <a:solidFill>
                  <a:srgbClr val="000000"/>
                </a:solidFill>
              </a:rPr>
              <a:pPr>
                <a:defRPr/>
              </a:pPr>
              <a:t>‹#›</a:t>
            </a:fld>
            <a:endParaRPr lang="en-US" altLang="zh-CN">
              <a:solidFill>
                <a:srgbClr val="000000"/>
              </a:solidFill>
            </a:endParaRPr>
          </a:p>
        </p:txBody>
      </p:sp>
      <p:sp>
        <p:nvSpPr>
          <p:cNvPr id="151559" name="Rectangle 7"/>
          <p:cNvSpPr>
            <a:spLocks noGrp="1" noChangeArrowheads="1"/>
          </p:cNvSpPr>
          <p:nvPr>
            <p:ph type="dt" sz="half" idx="2"/>
          </p:nvPr>
        </p:nvSpPr>
        <p:spPr bwMode="auto">
          <a:xfrm>
            <a:off x="179388" y="6243638"/>
            <a:ext cx="2133600" cy="2159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lnSpc>
                <a:spcPct val="100000"/>
              </a:lnSpc>
              <a:spcBef>
                <a:spcPct val="0"/>
              </a:spcBef>
              <a:buClrTx/>
              <a:buSzTx/>
              <a:buFontTx/>
              <a:buNone/>
              <a:defRPr kumimoji="0" sz="1400" b="0">
                <a:solidFill>
                  <a:schemeClr val="tx1"/>
                </a:solidFill>
                <a:effectLst/>
                <a:latin typeface="+mn-lt"/>
                <a:ea typeface="宋体" pitchFamily="2" charset="-122"/>
              </a:defRPr>
            </a:lvl1pPr>
          </a:lstStyle>
          <a:p>
            <a:pPr>
              <a:defRPr/>
            </a:pPr>
            <a:endParaRPr lang="en-US" altLang="zh-CN">
              <a:solidFill>
                <a:srgbClr val="000000"/>
              </a:solidFill>
            </a:endParaRPr>
          </a:p>
        </p:txBody>
      </p:sp>
    </p:spTree>
    <p:extLst>
      <p:ext uri="{BB962C8B-B14F-4D97-AF65-F5344CB8AC3E}">
        <p14:creationId xmlns:p14="http://schemas.microsoft.com/office/powerpoint/2010/main" val="26779814"/>
      </p:ext>
    </p:extLst>
  </p:cSld>
  <p:clrMap bg1="lt1" tx1="dk1" bg2="lt2" tx2="dk2" accent1="accent1" accent2="accent2" accent3="accent3" accent4="accent4" accent5="accent5" accent6="accent6" hlink="hlink" folHlink="folHlink"/>
  <p:sldLayoutIdLst>
    <p:sldLayoutId id="2147487678" r:id="rId1"/>
    <p:sldLayoutId id="2147487679" r:id="rId2"/>
    <p:sldLayoutId id="2147487680" r:id="rId3"/>
    <p:sldLayoutId id="2147487681" r:id="rId4"/>
    <p:sldLayoutId id="2147487682" r:id="rId5"/>
    <p:sldLayoutId id="2147487683" r:id="rId6"/>
    <p:sldLayoutId id="2147487684" r:id="rId7"/>
    <p:sldLayoutId id="2147487685" r:id="rId8"/>
    <p:sldLayoutId id="2147487686" r:id="rId9"/>
    <p:sldLayoutId id="2147487687" r:id="rId10"/>
    <p:sldLayoutId id="2147487688" r:id="rId11"/>
    <p:sldLayoutId id="2147487689" r:id="rId12"/>
  </p:sldLayoutIdLst>
  <p:txStyles>
    <p:titleStyle>
      <a:lvl1pPr algn="l" rtl="0" eaLnBrk="0" fontAlgn="base" hangingPunct="0">
        <a:spcBef>
          <a:spcPct val="0"/>
        </a:spcBef>
        <a:spcAft>
          <a:spcPct val="0"/>
        </a:spcAft>
        <a:defRPr sz="3000" b="1">
          <a:solidFill>
            <a:schemeClr val="tx2"/>
          </a:solidFill>
          <a:latin typeface="+mj-lt"/>
          <a:ea typeface="+mj-ea"/>
          <a:cs typeface="+mj-cs"/>
        </a:defRPr>
      </a:lvl1pPr>
      <a:lvl2pPr algn="l" rtl="0" eaLnBrk="0" fontAlgn="base" hangingPunct="0">
        <a:spcBef>
          <a:spcPct val="0"/>
        </a:spcBef>
        <a:spcAft>
          <a:spcPct val="0"/>
        </a:spcAft>
        <a:defRPr sz="3000" b="1">
          <a:solidFill>
            <a:schemeClr val="tx2"/>
          </a:solidFill>
          <a:latin typeface="Arial" pitchFamily="34" charset="0"/>
          <a:ea typeface="宋体" pitchFamily="2" charset="-122"/>
        </a:defRPr>
      </a:lvl2pPr>
      <a:lvl3pPr algn="l" rtl="0" eaLnBrk="0" fontAlgn="base" hangingPunct="0">
        <a:spcBef>
          <a:spcPct val="0"/>
        </a:spcBef>
        <a:spcAft>
          <a:spcPct val="0"/>
        </a:spcAft>
        <a:defRPr sz="3000" b="1">
          <a:solidFill>
            <a:schemeClr val="tx2"/>
          </a:solidFill>
          <a:latin typeface="Arial" pitchFamily="34" charset="0"/>
          <a:ea typeface="宋体" pitchFamily="2" charset="-122"/>
        </a:defRPr>
      </a:lvl3pPr>
      <a:lvl4pPr algn="l" rtl="0" eaLnBrk="0" fontAlgn="base" hangingPunct="0">
        <a:spcBef>
          <a:spcPct val="0"/>
        </a:spcBef>
        <a:spcAft>
          <a:spcPct val="0"/>
        </a:spcAft>
        <a:defRPr sz="3000" b="1">
          <a:solidFill>
            <a:schemeClr val="tx2"/>
          </a:solidFill>
          <a:latin typeface="Arial" pitchFamily="34" charset="0"/>
          <a:ea typeface="宋体" pitchFamily="2" charset="-122"/>
        </a:defRPr>
      </a:lvl4pPr>
      <a:lvl5pPr algn="l" rtl="0" eaLnBrk="0" fontAlgn="base" hangingPunct="0">
        <a:spcBef>
          <a:spcPct val="0"/>
        </a:spcBef>
        <a:spcAft>
          <a:spcPct val="0"/>
        </a:spcAft>
        <a:defRPr sz="3000" b="1">
          <a:solidFill>
            <a:schemeClr val="tx2"/>
          </a:solidFill>
          <a:latin typeface="Arial" pitchFamily="34" charset="0"/>
          <a:ea typeface="宋体" pitchFamily="2" charset="-122"/>
        </a:defRPr>
      </a:lvl5pPr>
      <a:lvl6pPr marL="457200" algn="l" rtl="0" fontAlgn="base">
        <a:spcBef>
          <a:spcPct val="0"/>
        </a:spcBef>
        <a:spcAft>
          <a:spcPct val="0"/>
        </a:spcAft>
        <a:defRPr sz="3000" b="1">
          <a:solidFill>
            <a:schemeClr val="tx2"/>
          </a:solidFill>
          <a:latin typeface="Arial" pitchFamily="34" charset="0"/>
          <a:ea typeface="宋体" pitchFamily="2" charset="-122"/>
        </a:defRPr>
      </a:lvl6pPr>
      <a:lvl7pPr marL="914400" algn="l" rtl="0" fontAlgn="base">
        <a:spcBef>
          <a:spcPct val="0"/>
        </a:spcBef>
        <a:spcAft>
          <a:spcPct val="0"/>
        </a:spcAft>
        <a:defRPr sz="3000" b="1">
          <a:solidFill>
            <a:schemeClr val="tx2"/>
          </a:solidFill>
          <a:latin typeface="Arial" pitchFamily="34" charset="0"/>
          <a:ea typeface="宋体" pitchFamily="2" charset="-122"/>
        </a:defRPr>
      </a:lvl7pPr>
      <a:lvl8pPr marL="1371600" algn="l" rtl="0" fontAlgn="base">
        <a:spcBef>
          <a:spcPct val="0"/>
        </a:spcBef>
        <a:spcAft>
          <a:spcPct val="0"/>
        </a:spcAft>
        <a:defRPr sz="3000" b="1">
          <a:solidFill>
            <a:schemeClr val="tx2"/>
          </a:solidFill>
          <a:latin typeface="Arial" pitchFamily="34" charset="0"/>
          <a:ea typeface="宋体" pitchFamily="2" charset="-122"/>
        </a:defRPr>
      </a:lvl8pPr>
      <a:lvl9pPr marL="1828800" algn="l" rtl="0" fontAlgn="base">
        <a:spcBef>
          <a:spcPct val="0"/>
        </a:spcBef>
        <a:spcAft>
          <a:spcPct val="0"/>
        </a:spcAft>
        <a:defRPr sz="3000" b="1">
          <a:solidFill>
            <a:schemeClr val="tx2"/>
          </a:solidFill>
          <a:latin typeface="Arial" pitchFamily="34" charset="0"/>
          <a:ea typeface="宋体" pitchFamily="2" charset="-122"/>
        </a:defRPr>
      </a:lvl9pPr>
    </p:titleStyle>
    <p:bodyStyle>
      <a:lvl1pPr marL="342900" indent="-342900" algn="l" rtl="0" eaLnBrk="0" fontAlgn="base" hangingPunct="0">
        <a:spcBef>
          <a:spcPct val="20000"/>
        </a:spcBef>
        <a:spcAft>
          <a:spcPct val="0"/>
        </a:spcAft>
        <a:buClr>
          <a:schemeClr val="tx2"/>
        </a:buClr>
        <a:buSzPct val="80000"/>
        <a:buFont typeface="Wingdings" pitchFamily="2" charset="2"/>
        <a:buChar char="n"/>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itchFamily="2" charset="2"/>
        <a:buChar char="l"/>
        <a:defRPr sz="2200">
          <a:solidFill>
            <a:schemeClr val="tx1"/>
          </a:solidFill>
          <a:latin typeface="+mn-lt"/>
          <a:ea typeface="+mn-ea"/>
        </a:defRPr>
      </a:lvl2pPr>
      <a:lvl3pPr marL="1143000" indent="-228600" algn="l" rtl="0" eaLnBrk="0" fontAlgn="base" hangingPunct="0">
        <a:spcBef>
          <a:spcPct val="20000"/>
        </a:spcBef>
        <a:spcAft>
          <a:spcPct val="0"/>
        </a:spcAft>
        <a:buClr>
          <a:schemeClr val="tx2"/>
        </a:buClr>
        <a:buSzPct val="45000"/>
        <a:buFont typeface="Wingdings" pitchFamily="2" charset="2"/>
        <a:buChar char="n"/>
        <a:defRPr sz="2000">
          <a:solidFill>
            <a:schemeClr val="tx1"/>
          </a:solidFill>
          <a:latin typeface="+mn-lt"/>
          <a:ea typeface="+mn-ea"/>
        </a:defRPr>
      </a:lvl3pPr>
      <a:lvl4pPr marL="1600200" indent="-228600" algn="l" rtl="0" eaLnBrk="0" fontAlgn="base" hangingPunct="0">
        <a:spcBef>
          <a:spcPct val="20000"/>
        </a:spcBef>
        <a:spcAft>
          <a:spcPct val="0"/>
        </a:spcAft>
        <a:buClr>
          <a:schemeClr val="tx2"/>
        </a:buClr>
        <a:buFont typeface="Arial" charset="0"/>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tx2"/>
        </a:buClr>
        <a:buFont typeface="Arial" charset="0"/>
        <a:buChar char="»"/>
        <a:defRPr sz="2000">
          <a:solidFill>
            <a:schemeClr val="tx1"/>
          </a:solidFill>
          <a:latin typeface="+mn-lt"/>
          <a:ea typeface="+mn-ea"/>
        </a:defRPr>
      </a:lvl5pPr>
      <a:lvl6pPr marL="2514600" indent="-228600" algn="l" rtl="0" fontAlgn="base">
        <a:spcBef>
          <a:spcPct val="20000"/>
        </a:spcBef>
        <a:spcAft>
          <a:spcPct val="0"/>
        </a:spcAft>
        <a:buClr>
          <a:schemeClr val="tx2"/>
        </a:buClr>
        <a:buFont typeface="Arial" pitchFamily="34" charset="0"/>
        <a:buChar char="»"/>
        <a:defRPr>
          <a:solidFill>
            <a:schemeClr val="tx1"/>
          </a:solidFill>
          <a:latin typeface="+mn-lt"/>
          <a:ea typeface="+mn-ea"/>
        </a:defRPr>
      </a:lvl6pPr>
      <a:lvl7pPr marL="2971800" indent="-228600" algn="l" rtl="0" fontAlgn="base">
        <a:spcBef>
          <a:spcPct val="20000"/>
        </a:spcBef>
        <a:spcAft>
          <a:spcPct val="0"/>
        </a:spcAft>
        <a:buClr>
          <a:schemeClr val="tx2"/>
        </a:buClr>
        <a:buFont typeface="Arial" pitchFamily="34" charset="0"/>
        <a:buChar char="»"/>
        <a:defRPr>
          <a:solidFill>
            <a:schemeClr val="tx1"/>
          </a:solidFill>
          <a:latin typeface="+mn-lt"/>
          <a:ea typeface="+mn-ea"/>
        </a:defRPr>
      </a:lvl7pPr>
      <a:lvl8pPr marL="3429000" indent="-228600" algn="l" rtl="0" fontAlgn="base">
        <a:spcBef>
          <a:spcPct val="20000"/>
        </a:spcBef>
        <a:spcAft>
          <a:spcPct val="0"/>
        </a:spcAft>
        <a:buClr>
          <a:schemeClr val="tx2"/>
        </a:buClr>
        <a:buFont typeface="Arial" pitchFamily="34" charset="0"/>
        <a:buChar char="»"/>
        <a:defRPr>
          <a:solidFill>
            <a:schemeClr val="tx1"/>
          </a:solidFill>
          <a:latin typeface="+mn-lt"/>
          <a:ea typeface="+mn-ea"/>
        </a:defRPr>
      </a:lvl8pPr>
      <a:lvl9pPr marL="3886200" indent="-228600" algn="l" rtl="0" fontAlgn="base">
        <a:spcBef>
          <a:spcPct val="20000"/>
        </a:spcBef>
        <a:spcAft>
          <a:spcPct val="0"/>
        </a:spcAft>
        <a:buClr>
          <a:schemeClr val="tx2"/>
        </a:buClr>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2050" name="Rectangle 3"/>
          <p:cNvSpPr>
            <a:spLocks noGrp="1" noChangeArrowheads="1"/>
          </p:cNvSpPr>
          <p:nvPr>
            <p:ph type="title"/>
          </p:nvPr>
        </p:nvSpPr>
        <p:spPr bwMode="auto">
          <a:xfrm>
            <a:off x="179388" y="352425"/>
            <a:ext cx="8496300" cy="6477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2051" name="Rectangle 4"/>
          <p:cNvSpPr>
            <a:spLocks noGrp="1" noChangeArrowheads="1"/>
          </p:cNvSpPr>
          <p:nvPr>
            <p:ph type="body" idx="1"/>
          </p:nvPr>
        </p:nvSpPr>
        <p:spPr bwMode="auto">
          <a:xfrm>
            <a:off x="1042988" y="1268413"/>
            <a:ext cx="7643812" cy="518477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151557" name="Rectangle 5"/>
          <p:cNvSpPr>
            <a:spLocks noGrp="1" noChangeArrowheads="1"/>
          </p:cNvSpPr>
          <p:nvPr>
            <p:ph type="ftr" sz="quarter" idx="3"/>
          </p:nvPr>
        </p:nvSpPr>
        <p:spPr bwMode="auto">
          <a:xfrm>
            <a:off x="3049588" y="6572250"/>
            <a:ext cx="2895600" cy="207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lnSpc>
                <a:spcPct val="100000"/>
              </a:lnSpc>
              <a:spcBef>
                <a:spcPct val="0"/>
              </a:spcBef>
              <a:buClrTx/>
              <a:buSzTx/>
              <a:buFontTx/>
              <a:buNone/>
              <a:defRPr kumimoji="0" sz="1400" b="0">
                <a:solidFill>
                  <a:schemeClr val="bg1"/>
                </a:solidFill>
                <a:effectLst/>
                <a:latin typeface="+mn-lt"/>
                <a:ea typeface="宋体" pitchFamily="2" charset="-122"/>
              </a:defRPr>
            </a:lvl1pPr>
          </a:lstStyle>
          <a:p>
            <a:pPr>
              <a:defRPr/>
            </a:pPr>
            <a:endParaRPr lang="en-US" altLang="zh-CN">
              <a:solidFill>
                <a:srgbClr val="FFFFFF"/>
              </a:solidFill>
            </a:endParaRPr>
          </a:p>
        </p:txBody>
      </p:sp>
      <p:sp>
        <p:nvSpPr>
          <p:cNvPr id="151558" name="Rectangle 6"/>
          <p:cNvSpPr>
            <a:spLocks noGrp="1" noChangeArrowheads="1"/>
          </p:cNvSpPr>
          <p:nvPr>
            <p:ph type="sldNum" sz="quarter" idx="4"/>
          </p:nvPr>
        </p:nvSpPr>
        <p:spPr bwMode="auto">
          <a:xfrm>
            <a:off x="8456613" y="6243638"/>
            <a:ext cx="658812" cy="2159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lnSpc>
                <a:spcPct val="100000"/>
              </a:lnSpc>
              <a:spcBef>
                <a:spcPct val="0"/>
              </a:spcBef>
              <a:buClrTx/>
              <a:buSzTx/>
              <a:buFontTx/>
              <a:buNone/>
              <a:defRPr kumimoji="0" sz="1400" b="0">
                <a:solidFill>
                  <a:schemeClr val="tx1"/>
                </a:solidFill>
                <a:effectLst/>
                <a:latin typeface="+mn-lt"/>
                <a:ea typeface="宋体" pitchFamily="2" charset="-122"/>
              </a:defRPr>
            </a:lvl1pPr>
          </a:lstStyle>
          <a:p>
            <a:pPr>
              <a:defRPr/>
            </a:pPr>
            <a:fld id="{CF430E71-5D3F-408A-8DAF-1AF28BB3AED3}" type="slidenum">
              <a:rPr lang="en-US" altLang="zh-CN">
                <a:solidFill>
                  <a:srgbClr val="000000"/>
                </a:solidFill>
              </a:rPr>
              <a:pPr>
                <a:defRPr/>
              </a:pPr>
              <a:t>‹#›</a:t>
            </a:fld>
            <a:endParaRPr lang="en-US" altLang="zh-CN">
              <a:solidFill>
                <a:srgbClr val="000000"/>
              </a:solidFill>
            </a:endParaRPr>
          </a:p>
        </p:txBody>
      </p:sp>
      <p:sp>
        <p:nvSpPr>
          <p:cNvPr id="151559" name="Rectangle 7"/>
          <p:cNvSpPr>
            <a:spLocks noGrp="1" noChangeArrowheads="1"/>
          </p:cNvSpPr>
          <p:nvPr>
            <p:ph type="dt" sz="half" idx="2"/>
          </p:nvPr>
        </p:nvSpPr>
        <p:spPr bwMode="auto">
          <a:xfrm>
            <a:off x="179388" y="6243638"/>
            <a:ext cx="2133600" cy="2159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lnSpc>
                <a:spcPct val="100000"/>
              </a:lnSpc>
              <a:spcBef>
                <a:spcPct val="0"/>
              </a:spcBef>
              <a:buClrTx/>
              <a:buSzTx/>
              <a:buFontTx/>
              <a:buNone/>
              <a:defRPr kumimoji="0" sz="1400" b="0">
                <a:solidFill>
                  <a:schemeClr val="tx1"/>
                </a:solidFill>
                <a:effectLst/>
                <a:latin typeface="+mn-lt"/>
                <a:ea typeface="宋体" pitchFamily="2" charset="-122"/>
              </a:defRPr>
            </a:lvl1pPr>
          </a:lstStyle>
          <a:p>
            <a:pPr>
              <a:defRPr/>
            </a:pPr>
            <a:endParaRPr lang="en-US" altLang="zh-CN">
              <a:solidFill>
                <a:srgbClr val="000000"/>
              </a:solidFill>
            </a:endParaRPr>
          </a:p>
        </p:txBody>
      </p:sp>
    </p:spTree>
    <p:extLst>
      <p:ext uri="{BB962C8B-B14F-4D97-AF65-F5344CB8AC3E}">
        <p14:creationId xmlns:p14="http://schemas.microsoft.com/office/powerpoint/2010/main" val="2149390561"/>
      </p:ext>
    </p:extLst>
  </p:cSld>
  <p:clrMap bg1="lt1" tx1="dk1" bg2="lt2" tx2="dk2" accent1="accent1" accent2="accent2" accent3="accent3" accent4="accent4" accent5="accent5" accent6="accent6" hlink="hlink" folHlink="folHlink"/>
  <p:sldLayoutIdLst>
    <p:sldLayoutId id="2147487691" r:id="rId1"/>
    <p:sldLayoutId id="2147487692" r:id="rId2"/>
    <p:sldLayoutId id="2147487693" r:id="rId3"/>
    <p:sldLayoutId id="2147487694" r:id="rId4"/>
    <p:sldLayoutId id="2147487695" r:id="rId5"/>
    <p:sldLayoutId id="2147487696" r:id="rId6"/>
    <p:sldLayoutId id="2147487697" r:id="rId7"/>
    <p:sldLayoutId id="2147487698" r:id="rId8"/>
    <p:sldLayoutId id="2147487699" r:id="rId9"/>
    <p:sldLayoutId id="2147487700" r:id="rId10"/>
    <p:sldLayoutId id="2147487701" r:id="rId11"/>
    <p:sldLayoutId id="2147487702" r:id="rId12"/>
  </p:sldLayoutIdLst>
  <p:txStyles>
    <p:titleStyle>
      <a:lvl1pPr algn="l" rtl="0" eaLnBrk="0" fontAlgn="base" hangingPunct="0">
        <a:spcBef>
          <a:spcPct val="0"/>
        </a:spcBef>
        <a:spcAft>
          <a:spcPct val="0"/>
        </a:spcAft>
        <a:defRPr sz="3000" b="1">
          <a:solidFill>
            <a:schemeClr val="tx2"/>
          </a:solidFill>
          <a:latin typeface="+mj-lt"/>
          <a:ea typeface="+mj-ea"/>
          <a:cs typeface="+mj-cs"/>
        </a:defRPr>
      </a:lvl1pPr>
      <a:lvl2pPr algn="l" rtl="0" eaLnBrk="0" fontAlgn="base" hangingPunct="0">
        <a:spcBef>
          <a:spcPct val="0"/>
        </a:spcBef>
        <a:spcAft>
          <a:spcPct val="0"/>
        </a:spcAft>
        <a:defRPr sz="3000" b="1">
          <a:solidFill>
            <a:schemeClr val="tx2"/>
          </a:solidFill>
          <a:latin typeface="Arial" pitchFamily="34" charset="0"/>
          <a:ea typeface="宋体" pitchFamily="2" charset="-122"/>
        </a:defRPr>
      </a:lvl2pPr>
      <a:lvl3pPr algn="l" rtl="0" eaLnBrk="0" fontAlgn="base" hangingPunct="0">
        <a:spcBef>
          <a:spcPct val="0"/>
        </a:spcBef>
        <a:spcAft>
          <a:spcPct val="0"/>
        </a:spcAft>
        <a:defRPr sz="3000" b="1">
          <a:solidFill>
            <a:schemeClr val="tx2"/>
          </a:solidFill>
          <a:latin typeface="Arial" pitchFamily="34" charset="0"/>
          <a:ea typeface="宋体" pitchFamily="2" charset="-122"/>
        </a:defRPr>
      </a:lvl3pPr>
      <a:lvl4pPr algn="l" rtl="0" eaLnBrk="0" fontAlgn="base" hangingPunct="0">
        <a:spcBef>
          <a:spcPct val="0"/>
        </a:spcBef>
        <a:spcAft>
          <a:spcPct val="0"/>
        </a:spcAft>
        <a:defRPr sz="3000" b="1">
          <a:solidFill>
            <a:schemeClr val="tx2"/>
          </a:solidFill>
          <a:latin typeface="Arial" pitchFamily="34" charset="0"/>
          <a:ea typeface="宋体" pitchFamily="2" charset="-122"/>
        </a:defRPr>
      </a:lvl4pPr>
      <a:lvl5pPr algn="l" rtl="0" eaLnBrk="0" fontAlgn="base" hangingPunct="0">
        <a:spcBef>
          <a:spcPct val="0"/>
        </a:spcBef>
        <a:spcAft>
          <a:spcPct val="0"/>
        </a:spcAft>
        <a:defRPr sz="3000" b="1">
          <a:solidFill>
            <a:schemeClr val="tx2"/>
          </a:solidFill>
          <a:latin typeface="Arial" pitchFamily="34" charset="0"/>
          <a:ea typeface="宋体" pitchFamily="2" charset="-122"/>
        </a:defRPr>
      </a:lvl5pPr>
      <a:lvl6pPr marL="457200" algn="l" rtl="0" fontAlgn="base">
        <a:spcBef>
          <a:spcPct val="0"/>
        </a:spcBef>
        <a:spcAft>
          <a:spcPct val="0"/>
        </a:spcAft>
        <a:defRPr sz="3000" b="1">
          <a:solidFill>
            <a:schemeClr val="tx2"/>
          </a:solidFill>
          <a:latin typeface="Arial" pitchFamily="34" charset="0"/>
          <a:ea typeface="宋体" pitchFamily="2" charset="-122"/>
        </a:defRPr>
      </a:lvl6pPr>
      <a:lvl7pPr marL="914400" algn="l" rtl="0" fontAlgn="base">
        <a:spcBef>
          <a:spcPct val="0"/>
        </a:spcBef>
        <a:spcAft>
          <a:spcPct val="0"/>
        </a:spcAft>
        <a:defRPr sz="3000" b="1">
          <a:solidFill>
            <a:schemeClr val="tx2"/>
          </a:solidFill>
          <a:latin typeface="Arial" pitchFamily="34" charset="0"/>
          <a:ea typeface="宋体" pitchFamily="2" charset="-122"/>
        </a:defRPr>
      </a:lvl7pPr>
      <a:lvl8pPr marL="1371600" algn="l" rtl="0" fontAlgn="base">
        <a:spcBef>
          <a:spcPct val="0"/>
        </a:spcBef>
        <a:spcAft>
          <a:spcPct val="0"/>
        </a:spcAft>
        <a:defRPr sz="3000" b="1">
          <a:solidFill>
            <a:schemeClr val="tx2"/>
          </a:solidFill>
          <a:latin typeface="Arial" pitchFamily="34" charset="0"/>
          <a:ea typeface="宋体" pitchFamily="2" charset="-122"/>
        </a:defRPr>
      </a:lvl8pPr>
      <a:lvl9pPr marL="1828800" algn="l" rtl="0" fontAlgn="base">
        <a:spcBef>
          <a:spcPct val="0"/>
        </a:spcBef>
        <a:spcAft>
          <a:spcPct val="0"/>
        </a:spcAft>
        <a:defRPr sz="3000" b="1">
          <a:solidFill>
            <a:schemeClr val="tx2"/>
          </a:solidFill>
          <a:latin typeface="Arial" pitchFamily="34" charset="0"/>
          <a:ea typeface="宋体" pitchFamily="2" charset="-122"/>
        </a:defRPr>
      </a:lvl9pPr>
    </p:titleStyle>
    <p:bodyStyle>
      <a:lvl1pPr marL="342900" indent="-342900" algn="l" rtl="0" eaLnBrk="0" fontAlgn="base" hangingPunct="0">
        <a:spcBef>
          <a:spcPct val="20000"/>
        </a:spcBef>
        <a:spcAft>
          <a:spcPct val="0"/>
        </a:spcAft>
        <a:buClr>
          <a:schemeClr val="tx2"/>
        </a:buClr>
        <a:buSzPct val="80000"/>
        <a:buFont typeface="Wingdings" pitchFamily="2" charset="2"/>
        <a:buChar char="n"/>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itchFamily="2" charset="2"/>
        <a:buChar char="l"/>
        <a:defRPr sz="2200">
          <a:solidFill>
            <a:schemeClr val="tx1"/>
          </a:solidFill>
          <a:latin typeface="+mn-lt"/>
          <a:ea typeface="+mn-ea"/>
        </a:defRPr>
      </a:lvl2pPr>
      <a:lvl3pPr marL="1143000" indent="-228600" algn="l" rtl="0" eaLnBrk="0" fontAlgn="base" hangingPunct="0">
        <a:spcBef>
          <a:spcPct val="20000"/>
        </a:spcBef>
        <a:spcAft>
          <a:spcPct val="0"/>
        </a:spcAft>
        <a:buClr>
          <a:schemeClr val="tx2"/>
        </a:buClr>
        <a:buSzPct val="45000"/>
        <a:buFont typeface="Wingdings" pitchFamily="2" charset="2"/>
        <a:buChar char="n"/>
        <a:defRPr sz="2000">
          <a:solidFill>
            <a:schemeClr val="tx1"/>
          </a:solidFill>
          <a:latin typeface="+mn-lt"/>
          <a:ea typeface="+mn-ea"/>
        </a:defRPr>
      </a:lvl3pPr>
      <a:lvl4pPr marL="1600200" indent="-228600" algn="l" rtl="0" eaLnBrk="0" fontAlgn="base" hangingPunct="0">
        <a:spcBef>
          <a:spcPct val="20000"/>
        </a:spcBef>
        <a:spcAft>
          <a:spcPct val="0"/>
        </a:spcAft>
        <a:buClr>
          <a:schemeClr val="tx2"/>
        </a:buClr>
        <a:buFont typeface="Arial" charset="0"/>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tx2"/>
        </a:buClr>
        <a:buFont typeface="Arial" charset="0"/>
        <a:buChar char="»"/>
        <a:defRPr sz="2000">
          <a:solidFill>
            <a:schemeClr val="tx1"/>
          </a:solidFill>
          <a:latin typeface="+mn-lt"/>
          <a:ea typeface="+mn-ea"/>
        </a:defRPr>
      </a:lvl5pPr>
      <a:lvl6pPr marL="2514600" indent="-228600" algn="l" rtl="0" fontAlgn="base">
        <a:spcBef>
          <a:spcPct val="20000"/>
        </a:spcBef>
        <a:spcAft>
          <a:spcPct val="0"/>
        </a:spcAft>
        <a:buClr>
          <a:schemeClr val="tx2"/>
        </a:buClr>
        <a:buFont typeface="Arial" pitchFamily="34" charset="0"/>
        <a:buChar char="»"/>
        <a:defRPr>
          <a:solidFill>
            <a:schemeClr val="tx1"/>
          </a:solidFill>
          <a:latin typeface="+mn-lt"/>
          <a:ea typeface="+mn-ea"/>
        </a:defRPr>
      </a:lvl6pPr>
      <a:lvl7pPr marL="2971800" indent="-228600" algn="l" rtl="0" fontAlgn="base">
        <a:spcBef>
          <a:spcPct val="20000"/>
        </a:spcBef>
        <a:spcAft>
          <a:spcPct val="0"/>
        </a:spcAft>
        <a:buClr>
          <a:schemeClr val="tx2"/>
        </a:buClr>
        <a:buFont typeface="Arial" pitchFamily="34" charset="0"/>
        <a:buChar char="»"/>
        <a:defRPr>
          <a:solidFill>
            <a:schemeClr val="tx1"/>
          </a:solidFill>
          <a:latin typeface="+mn-lt"/>
          <a:ea typeface="+mn-ea"/>
        </a:defRPr>
      </a:lvl7pPr>
      <a:lvl8pPr marL="3429000" indent="-228600" algn="l" rtl="0" fontAlgn="base">
        <a:spcBef>
          <a:spcPct val="20000"/>
        </a:spcBef>
        <a:spcAft>
          <a:spcPct val="0"/>
        </a:spcAft>
        <a:buClr>
          <a:schemeClr val="tx2"/>
        </a:buClr>
        <a:buFont typeface="Arial" pitchFamily="34" charset="0"/>
        <a:buChar char="»"/>
        <a:defRPr>
          <a:solidFill>
            <a:schemeClr val="tx1"/>
          </a:solidFill>
          <a:latin typeface="+mn-lt"/>
          <a:ea typeface="+mn-ea"/>
        </a:defRPr>
      </a:lvl8pPr>
      <a:lvl9pPr marL="3886200" indent="-228600" algn="l" rtl="0" fontAlgn="base">
        <a:spcBef>
          <a:spcPct val="20000"/>
        </a:spcBef>
        <a:spcAft>
          <a:spcPct val="0"/>
        </a:spcAft>
        <a:buClr>
          <a:schemeClr val="tx2"/>
        </a:buClr>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cxnSp>
        <p:nvCxnSpPr>
          <p:cNvPr id="8" name="直接连接符 7"/>
          <p:cNvCxnSpPr/>
          <p:nvPr/>
        </p:nvCxnSpPr>
        <p:spPr>
          <a:xfrm>
            <a:off x="0" y="1196975"/>
            <a:ext cx="9144000" cy="0"/>
          </a:xfrm>
          <a:prstGeom prst="line">
            <a:avLst/>
          </a:prstGeom>
          <a:ln w="88900"/>
        </p:spPr>
        <p:style>
          <a:lnRef idx="1">
            <a:schemeClr val="accent1"/>
          </a:lnRef>
          <a:fillRef idx="0">
            <a:schemeClr val="accent1"/>
          </a:fillRef>
          <a:effectRef idx="0">
            <a:schemeClr val="accent1"/>
          </a:effectRef>
          <a:fontRef idx="minor">
            <a:schemeClr val="tx1"/>
          </a:fontRef>
        </p:style>
      </p:cxnSp>
      <p:sp>
        <p:nvSpPr>
          <p:cNvPr id="184327" name="标题占位符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84328" name="文本占位符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731084188"/>
      </p:ext>
    </p:extLst>
  </p:cSld>
  <p:clrMap bg1="lt1" tx1="dk1" bg2="lt2" tx2="dk2" accent1="accent1" accent2="accent2" accent3="accent3" accent4="accent4" accent5="accent5" accent6="accent6" hlink="hlink" folHlink="folHlink"/>
  <p:sldLayoutIdLst>
    <p:sldLayoutId id="2147487704" r:id="rId1"/>
    <p:sldLayoutId id="2147487705" r:id="rId2"/>
    <p:sldLayoutId id="2147487706" r:id="rId3"/>
    <p:sldLayoutId id="2147487707" r:id="rId4"/>
    <p:sldLayoutId id="2147487708" r:id="rId5"/>
    <p:sldLayoutId id="2147487709" r:id="rId6"/>
    <p:sldLayoutId id="2147487710" r:id="rId7"/>
    <p:sldLayoutId id="2147487711" r:id="rId8"/>
    <p:sldLayoutId id="2147487712" r:id="rId9"/>
    <p:sldLayoutId id="2147487713" r:id="rId10"/>
    <p:sldLayoutId id="2147487714" r:id="rId11"/>
  </p:sldLayoutIdLst>
  <p:txStyles>
    <p:titleStyle>
      <a:lvl1pPr algn="ctr" rtl="0" eaLnBrk="0" fontAlgn="base" hangingPunct="0">
        <a:spcBef>
          <a:spcPct val="0"/>
        </a:spcBef>
        <a:spcAft>
          <a:spcPct val="0"/>
        </a:spcAft>
        <a:defRPr sz="44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ea typeface="宋体" charset="-122"/>
        </a:defRPr>
      </a:lvl2pPr>
      <a:lvl3pPr algn="ctr" rtl="0" eaLnBrk="0" fontAlgn="base" hangingPunct="0">
        <a:spcBef>
          <a:spcPct val="0"/>
        </a:spcBef>
        <a:spcAft>
          <a:spcPct val="0"/>
        </a:spcAft>
        <a:defRPr sz="4400">
          <a:solidFill>
            <a:schemeClr val="tx1"/>
          </a:solidFill>
          <a:latin typeface="Calibri" pitchFamily="34" charset="0"/>
          <a:ea typeface="宋体" charset="-122"/>
        </a:defRPr>
      </a:lvl3pPr>
      <a:lvl4pPr algn="ctr" rtl="0" eaLnBrk="0" fontAlgn="base" hangingPunct="0">
        <a:spcBef>
          <a:spcPct val="0"/>
        </a:spcBef>
        <a:spcAft>
          <a:spcPct val="0"/>
        </a:spcAft>
        <a:defRPr sz="4400">
          <a:solidFill>
            <a:schemeClr val="tx1"/>
          </a:solidFill>
          <a:latin typeface="Calibri" pitchFamily="34" charset="0"/>
          <a:ea typeface="宋体" charset="-122"/>
        </a:defRPr>
      </a:lvl4pPr>
      <a:lvl5pPr algn="ctr" rtl="0" eaLnBrk="0" fontAlgn="base" hangingPunct="0">
        <a:spcBef>
          <a:spcPct val="0"/>
        </a:spcBef>
        <a:spcAft>
          <a:spcPct val="0"/>
        </a:spcAft>
        <a:defRPr sz="4400">
          <a:solidFill>
            <a:schemeClr val="tx1"/>
          </a:solidFill>
          <a:latin typeface="Calibri" pitchFamily="34" charset="0"/>
          <a:ea typeface="宋体" charset="-122"/>
        </a:defRPr>
      </a:lvl5pPr>
      <a:lvl6pPr marL="457200" algn="ctr" rtl="0" eaLnBrk="0" fontAlgn="base" hangingPunct="0">
        <a:spcBef>
          <a:spcPct val="0"/>
        </a:spcBef>
        <a:spcAft>
          <a:spcPct val="0"/>
        </a:spcAft>
        <a:defRPr sz="4400">
          <a:solidFill>
            <a:schemeClr val="tx1"/>
          </a:solidFill>
          <a:latin typeface="Calibri" pitchFamily="34" charset="0"/>
          <a:ea typeface="宋体" charset="-122"/>
        </a:defRPr>
      </a:lvl6pPr>
      <a:lvl7pPr marL="914400" algn="ctr" rtl="0" eaLnBrk="0" fontAlgn="base" hangingPunct="0">
        <a:spcBef>
          <a:spcPct val="0"/>
        </a:spcBef>
        <a:spcAft>
          <a:spcPct val="0"/>
        </a:spcAft>
        <a:defRPr sz="4400">
          <a:solidFill>
            <a:schemeClr val="tx1"/>
          </a:solidFill>
          <a:latin typeface="Calibri" pitchFamily="34" charset="0"/>
          <a:ea typeface="宋体" charset="-122"/>
        </a:defRPr>
      </a:lvl7pPr>
      <a:lvl8pPr marL="1371600" algn="ctr" rtl="0" eaLnBrk="0" fontAlgn="base" hangingPunct="0">
        <a:spcBef>
          <a:spcPct val="0"/>
        </a:spcBef>
        <a:spcAft>
          <a:spcPct val="0"/>
        </a:spcAft>
        <a:defRPr sz="4400">
          <a:solidFill>
            <a:schemeClr val="tx1"/>
          </a:solidFill>
          <a:latin typeface="Calibri" pitchFamily="34" charset="0"/>
          <a:ea typeface="宋体" charset="-122"/>
        </a:defRPr>
      </a:lvl8pPr>
      <a:lvl9pPr marL="1828800" algn="ctr" rtl="0" eaLnBrk="0" fontAlgn="base" hangingPunct="0">
        <a:spcBef>
          <a:spcPct val="0"/>
        </a:spcBef>
        <a:spcAft>
          <a:spcPct val="0"/>
        </a:spcAft>
        <a:defRPr sz="4400">
          <a:solidFill>
            <a:schemeClr val="tx1"/>
          </a:solidFill>
          <a:latin typeface="Calibri" pitchFamily="34" charset="0"/>
          <a:ea typeface="宋体" charset="-122"/>
        </a:defRPr>
      </a:lvl9pPr>
    </p:titleStyle>
    <p:bodyStyle>
      <a:lvl1pPr marL="342900" indent="-342900" algn="l" rtl="0" eaLnBrk="0" fontAlgn="base" hangingPunct="0">
        <a:spcBef>
          <a:spcPct val="20000"/>
        </a:spcBef>
        <a:spcAft>
          <a:spcPct val="0"/>
        </a:spcAft>
        <a:buFont typeface="Arial" charset="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a:solidFill>
            <a:schemeClr val="tx1"/>
          </a:solidFill>
          <a:latin typeface="+mn-lt"/>
          <a:ea typeface="+mn-ea"/>
        </a:defRPr>
      </a:lvl2pPr>
      <a:lvl3pPr marL="1143000" indent="-228600" algn="l" rtl="0" eaLnBrk="0" fontAlgn="base" hangingPunct="0">
        <a:spcBef>
          <a:spcPct val="20000"/>
        </a:spcBef>
        <a:spcAft>
          <a:spcPct val="0"/>
        </a:spcAft>
        <a:buFont typeface="Arial" charset="0"/>
        <a:buChar char="•"/>
        <a:defRPr sz="2400">
          <a:solidFill>
            <a:schemeClr val="tx1"/>
          </a:solidFill>
          <a:latin typeface="+mn-lt"/>
          <a:ea typeface="+mn-ea"/>
        </a:defRPr>
      </a:lvl3pPr>
      <a:lvl4pPr marL="1600200" indent="-228600" algn="l" rtl="0" eaLnBrk="0" fontAlgn="base" hangingPunct="0">
        <a:spcBef>
          <a:spcPct val="20000"/>
        </a:spcBef>
        <a:spcAft>
          <a:spcPct val="0"/>
        </a:spcAft>
        <a:buFont typeface="Arial" charset="0"/>
        <a:buChar char="–"/>
        <a:defRPr sz="2000">
          <a:solidFill>
            <a:schemeClr val="tx1"/>
          </a:solidFill>
          <a:latin typeface="+mn-lt"/>
          <a:ea typeface="+mn-ea"/>
        </a:defRPr>
      </a:lvl4pPr>
      <a:lvl5pPr marL="2057400" indent="-228600" algn="l" rtl="0" eaLnBrk="0" fontAlgn="base" hangingPunct="0">
        <a:spcBef>
          <a:spcPct val="20000"/>
        </a:spcBef>
        <a:spcAft>
          <a:spcPct val="0"/>
        </a:spcAft>
        <a:buFont typeface="Arial" charset="0"/>
        <a:buChar char="»"/>
        <a:defRPr sz="2000">
          <a:solidFill>
            <a:schemeClr val="tx1"/>
          </a:solidFill>
          <a:latin typeface="+mn-lt"/>
          <a:ea typeface="+mn-ea"/>
        </a:defRPr>
      </a:lvl5pPr>
      <a:lvl6pPr marL="2514600" indent="-228600" algn="l" rtl="0" eaLnBrk="0" fontAlgn="base" hangingPunct="0">
        <a:spcBef>
          <a:spcPct val="20000"/>
        </a:spcBef>
        <a:spcAft>
          <a:spcPct val="0"/>
        </a:spcAft>
        <a:buFont typeface="Arial" charset="0"/>
        <a:buChar char="»"/>
        <a:defRPr sz="2000">
          <a:solidFill>
            <a:schemeClr val="tx1"/>
          </a:solidFill>
          <a:latin typeface="+mn-lt"/>
          <a:ea typeface="+mn-ea"/>
        </a:defRPr>
      </a:lvl6pPr>
      <a:lvl7pPr marL="2971800" indent="-228600" algn="l" rtl="0" eaLnBrk="0" fontAlgn="base" hangingPunct="0">
        <a:spcBef>
          <a:spcPct val="20000"/>
        </a:spcBef>
        <a:spcAft>
          <a:spcPct val="0"/>
        </a:spcAft>
        <a:buFont typeface="Arial" charset="0"/>
        <a:buChar char="»"/>
        <a:defRPr sz="2000">
          <a:solidFill>
            <a:schemeClr val="tx1"/>
          </a:solidFill>
          <a:latin typeface="+mn-lt"/>
          <a:ea typeface="+mn-ea"/>
        </a:defRPr>
      </a:lvl7pPr>
      <a:lvl8pPr marL="3429000" indent="-228600" algn="l" rtl="0" eaLnBrk="0" fontAlgn="base" hangingPunct="0">
        <a:spcBef>
          <a:spcPct val="20000"/>
        </a:spcBef>
        <a:spcAft>
          <a:spcPct val="0"/>
        </a:spcAft>
        <a:buFont typeface="Arial" charset="0"/>
        <a:buChar char="»"/>
        <a:defRPr sz="2000">
          <a:solidFill>
            <a:schemeClr val="tx1"/>
          </a:solidFill>
          <a:latin typeface="+mn-lt"/>
          <a:ea typeface="+mn-ea"/>
        </a:defRPr>
      </a:lvl8pPr>
      <a:lvl9pPr marL="3886200" indent="-228600" algn="l" rtl="0" eaLnBrk="0" fontAlgn="base" hangingPunct="0">
        <a:spcBef>
          <a:spcPct val="20000"/>
        </a:spcBef>
        <a:spcAft>
          <a:spcPct val="0"/>
        </a:spcAft>
        <a:buFont typeface="Arial" charset="0"/>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6" name="椭圆 20"/>
          <p:cNvSpPr>
            <a:spLocks noChangeArrowheads="1"/>
          </p:cNvSpPr>
          <p:nvPr/>
        </p:nvSpPr>
        <p:spPr bwMode="auto">
          <a:xfrm>
            <a:off x="7753350" y="4763"/>
            <a:ext cx="720725" cy="698500"/>
          </a:xfrm>
          <a:prstGeom prst="ellipse">
            <a:avLst/>
          </a:prstGeom>
          <a:solidFill>
            <a:schemeClr val="bg1"/>
          </a:solidFill>
          <a:ln>
            <a:noFill/>
          </a:ln>
          <a:extLst/>
        </p:spPr>
        <p:txBody>
          <a:bodyPr anchor="ctr"/>
          <a:lstStyle>
            <a:lvl1pPr eaLnBrk="0" hangingPunct="0">
              <a:defRPr>
                <a:solidFill>
                  <a:schemeClr val="tx1"/>
                </a:solidFill>
                <a:latin typeface="Lucida Sans Unicode" pitchFamily="34" charset="0"/>
                <a:ea typeface="宋体" pitchFamily="2" charset="-122"/>
              </a:defRPr>
            </a:lvl1pPr>
            <a:lvl2pPr marL="742950" indent="-285750" eaLnBrk="0" hangingPunct="0">
              <a:defRPr>
                <a:solidFill>
                  <a:schemeClr val="tx1"/>
                </a:solidFill>
                <a:latin typeface="Lucida Sans Unicode" pitchFamily="34" charset="0"/>
                <a:ea typeface="宋体" pitchFamily="2" charset="-122"/>
              </a:defRPr>
            </a:lvl2pPr>
            <a:lvl3pPr marL="1143000" indent="-228600" eaLnBrk="0" hangingPunct="0">
              <a:defRPr>
                <a:solidFill>
                  <a:schemeClr val="tx1"/>
                </a:solidFill>
                <a:latin typeface="Lucida Sans Unicode" pitchFamily="34" charset="0"/>
                <a:ea typeface="宋体" pitchFamily="2" charset="-122"/>
              </a:defRPr>
            </a:lvl3pPr>
            <a:lvl4pPr marL="1600200" indent="-228600" eaLnBrk="0" hangingPunct="0">
              <a:defRPr>
                <a:solidFill>
                  <a:schemeClr val="tx1"/>
                </a:solidFill>
                <a:latin typeface="Lucida Sans Unicode" pitchFamily="34" charset="0"/>
                <a:ea typeface="宋体" pitchFamily="2" charset="-122"/>
              </a:defRPr>
            </a:lvl4pPr>
            <a:lvl5pPr marL="2057400" indent="-228600" eaLnBrk="0" hangingPunct="0">
              <a:defRPr>
                <a:solidFill>
                  <a:schemeClr val="tx1"/>
                </a:solidFill>
                <a:latin typeface="Lucida Sans Unicode"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Lucida Sans Unicode"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Lucida Sans Unicode"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Lucida Sans Unicode"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Lucida Sans Unicode" pitchFamily="34" charset="0"/>
                <a:ea typeface="宋体" pitchFamily="2" charset="-122"/>
              </a:defRPr>
            </a:lvl9pPr>
          </a:lstStyle>
          <a:p>
            <a:pPr algn="ctr" eaLnBrk="1" hangingPunct="1">
              <a:buFont typeface="Arial" pitchFamily="34" charset="0"/>
              <a:buNone/>
              <a:defRPr/>
            </a:pPr>
            <a:endParaRPr lang="zh-CN" altLang="en-US" smtClean="0">
              <a:solidFill>
                <a:srgbClr val="FFFFFF"/>
              </a:solidFill>
              <a:ea typeface="黑体" pitchFamily="49" charset="-122"/>
            </a:endParaRPr>
          </a:p>
        </p:txBody>
      </p:sp>
      <p:sp>
        <p:nvSpPr>
          <p:cNvPr id="1027" name="Rectangle 4"/>
          <p:cNvSpPr>
            <a:spLocks noGrp="1" noChangeArrowheads="1"/>
          </p:cNvSpPr>
          <p:nvPr>
            <p:ph type="dt" sz="half" idx="2"/>
          </p:nvPr>
        </p:nvSpPr>
        <p:spPr bwMode="auto">
          <a:xfrm>
            <a:off x="457200" y="6537325"/>
            <a:ext cx="2133600" cy="244475"/>
          </a:xfrm>
          <a:prstGeom prst="rect">
            <a:avLst/>
          </a:prstGeom>
          <a:noFill/>
          <a:ln>
            <a:noFill/>
          </a:ln>
          <a:extLst/>
        </p:spPr>
        <p:txBody>
          <a:bodyPr vert="horz" wrap="square" lIns="91440" tIns="45720" rIns="91440" bIns="45720" numCol="1" anchor="t" anchorCtr="0" compatLnSpc="1">
            <a:prstTxWarp prst="textNoShape">
              <a:avLst/>
            </a:prstTxWarp>
          </a:bodyPr>
          <a:lstStyle>
            <a:lvl1pPr eaLnBrk="1" hangingPunct="1">
              <a:buFontTx/>
              <a:buNone/>
              <a:defRPr sz="1200">
                <a:solidFill>
                  <a:srgbClr val="FFFFFF"/>
                </a:solidFill>
              </a:defRPr>
            </a:lvl1pPr>
          </a:lstStyle>
          <a:p>
            <a:pPr>
              <a:defRPr/>
            </a:pPr>
            <a:endParaRPr lang="en-US" altLang="zh-CN"/>
          </a:p>
        </p:txBody>
      </p:sp>
      <p:sp>
        <p:nvSpPr>
          <p:cNvPr id="1028" name="Rectangle 5"/>
          <p:cNvSpPr>
            <a:spLocks noGrp="1" noChangeArrowheads="1"/>
          </p:cNvSpPr>
          <p:nvPr>
            <p:ph type="ftr" sz="quarter" idx="3"/>
          </p:nvPr>
        </p:nvSpPr>
        <p:spPr bwMode="auto">
          <a:xfrm>
            <a:off x="3124200" y="6537325"/>
            <a:ext cx="2895600" cy="244475"/>
          </a:xfrm>
          <a:prstGeom prst="rect">
            <a:avLst/>
          </a:prstGeom>
          <a:noFill/>
          <a:ln>
            <a:noFill/>
          </a:ln>
          <a:extLst/>
        </p:spPr>
        <p:txBody>
          <a:bodyPr vert="horz" wrap="square" lIns="91440" tIns="45720" rIns="91440" bIns="45720" numCol="1" anchor="t" anchorCtr="0" compatLnSpc="1">
            <a:prstTxWarp prst="textNoShape">
              <a:avLst/>
            </a:prstTxWarp>
          </a:bodyPr>
          <a:lstStyle>
            <a:lvl1pPr eaLnBrk="1" hangingPunct="1">
              <a:buFontTx/>
              <a:buNone/>
              <a:defRPr sz="1200">
                <a:solidFill>
                  <a:srgbClr val="FFFFFF"/>
                </a:solidFill>
              </a:defRPr>
            </a:lvl1pPr>
          </a:lstStyle>
          <a:p>
            <a:pPr>
              <a:defRPr/>
            </a:pPr>
            <a:endParaRPr lang="en-US" altLang="zh-CN"/>
          </a:p>
        </p:txBody>
      </p:sp>
      <p:sp>
        <p:nvSpPr>
          <p:cNvPr id="1029" name="Rectangle 6"/>
          <p:cNvSpPr>
            <a:spLocks noGrp="1" noChangeArrowheads="1"/>
          </p:cNvSpPr>
          <p:nvPr>
            <p:ph type="sldNum" sz="quarter" idx="4"/>
          </p:nvPr>
        </p:nvSpPr>
        <p:spPr bwMode="auto">
          <a:xfrm>
            <a:off x="6553200" y="6537325"/>
            <a:ext cx="2133600" cy="244475"/>
          </a:xfrm>
          <a:prstGeom prst="rect">
            <a:avLst/>
          </a:prstGeom>
          <a:noFill/>
          <a:ln>
            <a:noFill/>
          </a:ln>
          <a:extLst/>
        </p:spPr>
        <p:txBody>
          <a:bodyPr vert="horz" wrap="square" lIns="91440" tIns="45720" rIns="91440" bIns="45720" numCol="1" anchor="t" anchorCtr="0" compatLnSpc="1">
            <a:prstTxWarp prst="textNoShape">
              <a:avLst/>
            </a:prstTxWarp>
          </a:bodyPr>
          <a:lstStyle>
            <a:lvl1pPr algn="r" eaLnBrk="1" hangingPunct="1">
              <a:defRPr sz="1200" smtClean="0">
                <a:solidFill>
                  <a:srgbClr val="FFFFFF"/>
                </a:solidFill>
              </a:defRPr>
            </a:lvl1pPr>
          </a:lstStyle>
          <a:p>
            <a:pPr>
              <a:defRPr/>
            </a:pPr>
            <a:fld id="{40EF78B6-FFE0-4A0A-9B68-3C4A353FA7B9}" type="slidenum">
              <a:rPr lang="zh-CN" altLang="en-US"/>
              <a:pPr>
                <a:defRPr/>
              </a:pPr>
              <a:t>‹#›</a:t>
            </a:fld>
            <a:endParaRPr lang="en-US" altLang="zh-CN"/>
          </a:p>
        </p:txBody>
      </p:sp>
    </p:spTree>
    <p:extLst>
      <p:ext uri="{BB962C8B-B14F-4D97-AF65-F5344CB8AC3E}">
        <p14:creationId xmlns:p14="http://schemas.microsoft.com/office/powerpoint/2010/main" val="3712920689"/>
      </p:ext>
    </p:extLst>
  </p:cSld>
  <p:clrMap bg1="lt1" tx1="dk1" bg2="lt2" tx2="dk2" accent1="accent1" accent2="accent2" accent3="accent3" accent4="accent4" accent5="accent5" accent6="accent6" hlink="hlink" folHlink="folHlink"/>
  <p:sldLayoutIdLst>
    <p:sldLayoutId id="2147487716" r:id="rId1"/>
    <p:sldLayoutId id="2147487717" r:id="rId2"/>
    <p:sldLayoutId id="2147487718" r:id="rId3"/>
    <p:sldLayoutId id="2147487719" r:id="rId4"/>
    <p:sldLayoutId id="2147487720" r:id="rId5"/>
    <p:sldLayoutId id="2147487721" r:id="rId6"/>
  </p:sldLayoutIdLst>
  <p:timing>
    <p:tnLst>
      <p:par>
        <p:cTn id="1" dur="indefinite" restart="never" nodeType="tmRoot"/>
      </p:par>
    </p:tnLst>
  </p:timing>
  <p:txStyles>
    <p:titleStyle>
      <a:lvl1pPr algn="l" rtl="0" eaLnBrk="0" fontAlgn="base" hangingPunct="0">
        <a:spcBef>
          <a:spcPct val="0"/>
        </a:spcBef>
        <a:spcAft>
          <a:spcPct val="0"/>
        </a:spcAft>
        <a:defRPr sz="4100" b="1">
          <a:solidFill>
            <a:srgbClr val="3333FF"/>
          </a:solidFill>
          <a:latin typeface="+mj-lt"/>
          <a:ea typeface="+mj-ea"/>
          <a:cs typeface="+mj-cs"/>
        </a:defRPr>
      </a:lvl1pPr>
      <a:lvl2pPr algn="l" rtl="0" eaLnBrk="0" fontAlgn="base" hangingPunct="0">
        <a:spcBef>
          <a:spcPct val="0"/>
        </a:spcBef>
        <a:spcAft>
          <a:spcPct val="0"/>
        </a:spcAft>
        <a:defRPr sz="4100" b="1">
          <a:solidFill>
            <a:srgbClr val="3333FF"/>
          </a:solidFill>
          <a:latin typeface="Lucida Sans Unicode" pitchFamily="34" charset="0"/>
          <a:ea typeface="黑体" pitchFamily="49" charset="-122"/>
        </a:defRPr>
      </a:lvl2pPr>
      <a:lvl3pPr algn="l" rtl="0" eaLnBrk="0" fontAlgn="base" hangingPunct="0">
        <a:spcBef>
          <a:spcPct val="0"/>
        </a:spcBef>
        <a:spcAft>
          <a:spcPct val="0"/>
        </a:spcAft>
        <a:defRPr sz="4100" b="1">
          <a:solidFill>
            <a:srgbClr val="3333FF"/>
          </a:solidFill>
          <a:latin typeface="Lucida Sans Unicode" pitchFamily="34" charset="0"/>
          <a:ea typeface="黑体" pitchFamily="49" charset="-122"/>
        </a:defRPr>
      </a:lvl3pPr>
      <a:lvl4pPr algn="l" rtl="0" eaLnBrk="0" fontAlgn="base" hangingPunct="0">
        <a:spcBef>
          <a:spcPct val="0"/>
        </a:spcBef>
        <a:spcAft>
          <a:spcPct val="0"/>
        </a:spcAft>
        <a:defRPr sz="4100" b="1">
          <a:solidFill>
            <a:srgbClr val="3333FF"/>
          </a:solidFill>
          <a:latin typeface="Lucida Sans Unicode" pitchFamily="34" charset="0"/>
          <a:ea typeface="黑体" pitchFamily="49" charset="-122"/>
        </a:defRPr>
      </a:lvl4pPr>
      <a:lvl5pPr algn="l" rtl="0" eaLnBrk="0" fontAlgn="base" hangingPunct="0">
        <a:spcBef>
          <a:spcPct val="0"/>
        </a:spcBef>
        <a:spcAft>
          <a:spcPct val="0"/>
        </a:spcAft>
        <a:defRPr sz="4100" b="1">
          <a:solidFill>
            <a:srgbClr val="3333FF"/>
          </a:solidFill>
          <a:latin typeface="Lucida Sans Unicode" pitchFamily="34" charset="0"/>
          <a:ea typeface="黑体" pitchFamily="49" charset="-122"/>
        </a:defRPr>
      </a:lvl5pPr>
      <a:lvl6pPr marL="457200" algn="l" rtl="0" eaLnBrk="0" fontAlgn="base" hangingPunct="0">
        <a:spcBef>
          <a:spcPct val="0"/>
        </a:spcBef>
        <a:spcAft>
          <a:spcPct val="0"/>
        </a:spcAft>
        <a:defRPr sz="4100" b="1">
          <a:solidFill>
            <a:srgbClr val="3333FF"/>
          </a:solidFill>
          <a:latin typeface="Lucida Sans Unicode" pitchFamily="34" charset="0"/>
          <a:ea typeface="黑体" pitchFamily="49" charset="-122"/>
        </a:defRPr>
      </a:lvl6pPr>
      <a:lvl7pPr marL="914400" algn="l" rtl="0" eaLnBrk="0" fontAlgn="base" hangingPunct="0">
        <a:spcBef>
          <a:spcPct val="0"/>
        </a:spcBef>
        <a:spcAft>
          <a:spcPct val="0"/>
        </a:spcAft>
        <a:defRPr sz="4100" b="1">
          <a:solidFill>
            <a:srgbClr val="3333FF"/>
          </a:solidFill>
          <a:latin typeface="Lucida Sans Unicode" pitchFamily="34" charset="0"/>
          <a:ea typeface="黑体" pitchFamily="49" charset="-122"/>
        </a:defRPr>
      </a:lvl7pPr>
      <a:lvl8pPr marL="1371600" algn="l" rtl="0" eaLnBrk="0" fontAlgn="base" hangingPunct="0">
        <a:spcBef>
          <a:spcPct val="0"/>
        </a:spcBef>
        <a:spcAft>
          <a:spcPct val="0"/>
        </a:spcAft>
        <a:defRPr sz="4100" b="1">
          <a:solidFill>
            <a:srgbClr val="3333FF"/>
          </a:solidFill>
          <a:latin typeface="Lucida Sans Unicode" pitchFamily="34" charset="0"/>
          <a:ea typeface="黑体" pitchFamily="49" charset="-122"/>
        </a:defRPr>
      </a:lvl8pPr>
      <a:lvl9pPr marL="1828800" algn="l" rtl="0" eaLnBrk="0" fontAlgn="base" hangingPunct="0">
        <a:spcBef>
          <a:spcPct val="0"/>
        </a:spcBef>
        <a:spcAft>
          <a:spcPct val="0"/>
        </a:spcAft>
        <a:defRPr sz="4100" b="1">
          <a:solidFill>
            <a:srgbClr val="3333FF"/>
          </a:solidFill>
          <a:latin typeface="Lucida Sans Unicode" pitchFamily="34" charset="0"/>
          <a:ea typeface="黑体" pitchFamily="49" charset="-122"/>
        </a:defRPr>
      </a:lvl9pPr>
    </p:titleStyle>
    <p:bodyStyle>
      <a:lvl1pPr marL="365125" indent="-255588" algn="l" rtl="0" eaLnBrk="0" fontAlgn="base" hangingPunct="0">
        <a:spcBef>
          <a:spcPts val="400"/>
        </a:spcBef>
        <a:spcAft>
          <a:spcPct val="0"/>
        </a:spcAft>
        <a:buClr>
          <a:schemeClr val="accent1"/>
        </a:buClr>
        <a:buSzPct val="68000"/>
        <a:buFont typeface="Wingdings 3" panose="05040102010807070707" pitchFamily="18" charset="2"/>
        <a:buChar char=""/>
        <a:defRPr sz="3200">
          <a:solidFill>
            <a:schemeClr val="tx1"/>
          </a:solidFill>
          <a:latin typeface="+mn-lt"/>
          <a:ea typeface="+mn-ea"/>
          <a:cs typeface="+mn-cs"/>
        </a:defRPr>
      </a:lvl1pPr>
      <a:lvl2pPr marL="620713" indent="-228600" algn="l" rtl="0" eaLnBrk="0" fontAlgn="base" hangingPunct="0">
        <a:spcBef>
          <a:spcPts val="325"/>
        </a:spcBef>
        <a:spcAft>
          <a:spcPct val="0"/>
        </a:spcAft>
        <a:buClr>
          <a:schemeClr val="accent1"/>
        </a:buClr>
        <a:buFont typeface="Verdana" panose="020B0604030504040204" pitchFamily="34" charset="0"/>
        <a:buChar char="◦"/>
        <a:defRPr sz="2600">
          <a:solidFill>
            <a:schemeClr val="tx1"/>
          </a:solidFill>
          <a:latin typeface="+mn-lt"/>
          <a:ea typeface="+mn-ea"/>
        </a:defRPr>
      </a:lvl2pPr>
      <a:lvl3pPr marL="858838" indent="-228600" algn="l" rtl="0" eaLnBrk="0" fontAlgn="base" hangingPunct="0">
        <a:spcBef>
          <a:spcPts val="350"/>
        </a:spcBef>
        <a:spcAft>
          <a:spcPct val="0"/>
        </a:spcAft>
        <a:buClr>
          <a:schemeClr val="accent2"/>
        </a:buClr>
        <a:buSzPct val="100000"/>
        <a:buFont typeface="Wingdings 2" panose="05020102010507070707" pitchFamily="18" charset="2"/>
        <a:buChar char=""/>
        <a:defRPr sz="2100">
          <a:solidFill>
            <a:schemeClr val="tx1"/>
          </a:solidFill>
          <a:latin typeface="+mn-lt"/>
          <a:ea typeface="+mn-ea"/>
        </a:defRPr>
      </a:lvl3pPr>
      <a:lvl4pPr marL="1143000" indent="-228600" algn="l" rtl="0" eaLnBrk="0" fontAlgn="base" hangingPunct="0">
        <a:spcBef>
          <a:spcPts val="350"/>
        </a:spcBef>
        <a:spcAft>
          <a:spcPct val="0"/>
        </a:spcAft>
        <a:buClr>
          <a:schemeClr val="accent2"/>
        </a:buClr>
        <a:buFont typeface="Wingdings 2" panose="05020102010507070707" pitchFamily="18" charset="2"/>
        <a:buChar char=""/>
        <a:defRPr sz="1900">
          <a:solidFill>
            <a:schemeClr val="tx1"/>
          </a:solidFill>
          <a:latin typeface="+mn-lt"/>
          <a:ea typeface="+mn-ea"/>
        </a:defRPr>
      </a:lvl4pPr>
      <a:lvl5pPr marL="1371600" indent="-228600" algn="l" rtl="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mn-lt"/>
          <a:ea typeface="+mn-ea"/>
        </a:defRPr>
      </a:lvl5pPr>
      <a:lvl6pPr marL="1828800" indent="-228600" algn="l" rtl="0" eaLnBrk="0" fontAlgn="base" hangingPunct="0">
        <a:spcBef>
          <a:spcPts val="350"/>
        </a:spcBef>
        <a:spcAft>
          <a:spcPct val="0"/>
        </a:spcAft>
        <a:buClr>
          <a:schemeClr val="accent2"/>
        </a:buClr>
        <a:buFont typeface="Wingdings 2" pitchFamily="18" charset="2"/>
        <a:buChar char=""/>
        <a:defRPr sz="2000">
          <a:solidFill>
            <a:schemeClr val="tx1"/>
          </a:solidFill>
          <a:latin typeface="+mn-lt"/>
          <a:ea typeface="+mn-ea"/>
        </a:defRPr>
      </a:lvl6pPr>
      <a:lvl7pPr marL="2286000" indent="-228600" algn="l" rtl="0" eaLnBrk="0" fontAlgn="base" hangingPunct="0">
        <a:spcBef>
          <a:spcPts val="350"/>
        </a:spcBef>
        <a:spcAft>
          <a:spcPct val="0"/>
        </a:spcAft>
        <a:buClr>
          <a:schemeClr val="accent2"/>
        </a:buClr>
        <a:buFont typeface="Wingdings 2" pitchFamily="18" charset="2"/>
        <a:buChar char=""/>
        <a:defRPr sz="2000">
          <a:solidFill>
            <a:schemeClr val="tx1"/>
          </a:solidFill>
          <a:latin typeface="+mn-lt"/>
          <a:ea typeface="+mn-ea"/>
        </a:defRPr>
      </a:lvl7pPr>
      <a:lvl8pPr marL="2743200" indent="-228600" algn="l" rtl="0" eaLnBrk="0" fontAlgn="base" hangingPunct="0">
        <a:spcBef>
          <a:spcPts val="350"/>
        </a:spcBef>
        <a:spcAft>
          <a:spcPct val="0"/>
        </a:spcAft>
        <a:buClr>
          <a:schemeClr val="accent2"/>
        </a:buClr>
        <a:buFont typeface="Wingdings 2" pitchFamily="18" charset="2"/>
        <a:buChar char=""/>
        <a:defRPr sz="2000">
          <a:solidFill>
            <a:schemeClr val="tx1"/>
          </a:solidFill>
          <a:latin typeface="+mn-lt"/>
          <a:ea typeface="+mn-ea"/>
        </a:defRPr>
      </a:lvl8pPr>
      <a:lvl9pPr marL="3200400" indent="-228600" algn="l" rtl="0" eaLnBrk="0" fontAlgn="base" hangingPunct="0">
        <a:spcBef>
          <a:spcPts val="350"/>
        </a:spcBef>
        <a:spcAft>
          <a:spcPct val="0"/>
        </a:spcAft>
        <a:buClr>
          <a:schemeClr val="accent2"/>
        </a:buClr>
        <a:buFont typeface="Wingdings 2" pitchFamily="18" charset="2"/>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44.xml"/></Relationships>
</file>

<file path=ppt/slides/_rels/slide100.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image" Target="../media/image203.png"/><Relationship Id="rId1" Type="http://schemas.openxmlformats.org/officeDocument/2006/relationships/slideLayout" Target="../slideLayouts/slideLayout85.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5.xml"/></Relationships>
</file>

<file path=ppt/slides/_rels/slide102.xml.rels><?xml version="1.0" encoding="UTF-8" standalone="yes"?>
<Relationships xmlns="http://schemas.openxmlformats.org/package/2006/relationships"><Relationship Id="rId2" Type="http://schemas.openxmlformats.org/officeDocument/2006/relationships/image" Target="../media/image205.png"/><Relationship Id="rId1" Type="http://schemas.openxmlformats.org/officeDocument/2006/relationships/slideLayout" Target="../slideLayouts/slideLayout85.xml"/></Relationships>
</file>

<file path=ppt/slides/_rels/slide103.xml.rels><?xml version="1.0" encoding="UTF-8" standalone="yes"?>
<Relationships xmlns="http://schemas.openxmlformats.org/package/2006/relationships"><Relationship Id="rId2" Type="http://schemas.openxmlformats.org/officeDocument/2006/relationships/image" Target="../media/image206.png"/><Relationship Id="rId1" Type="http://schemas.openxmlformats.org/officeDocument/2006/relationships/slideLayout" Target="../slideLayouts/slideLayout85.xml"/></Relationships>
</file>

<file path=ppt/slides/_rels/slide104.xml.rels><?xml version="1.0" encoding="UTF-8" standalone="yes"?>
<Relationships xmlns="http://schemas.openxmlformats.org/package/2006/relationships"><Relationship Id="rId2" Type="http://schemas.openxmlformats.org/officeDocument/2006/relationships/image" Target="../media/image207.png"/><Relationship Id="rId1" Type="http://schemas.openxmlformats.org/officeDocument/2006/relationships/slideLayout" Target="../slideLayouts/slideLayout85.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85.xml"/></Relationships>
</file>

<file path=ppt/slides/_rels/slide106.xml.rels><?xml version="1.0" encoding="UTF-8" standalone="yes"?>
<Relationships xmlns="http://schemas.openxmlformats.org/package/2006/relationships"><Relationship Id="rId3" Type="http://schemas.openxmlformats.org/officeDocument/2006/relationships/image" Target="../media/image209.png"/><Relationship Id="rId2" Type="http://schemas.openxmlformats.org/officeDocument/2006/relationships/image" Target="../media/image208.png"/><Relationship Id="rId1" Type="http://schemas.openxmlformats.org/officeDocument/2006/relationships/slideLayout" Target="../slideLayouts/slideLayout85.xml"/><Relationship Id="rId5" Type="http://schemas.openxmlformats.org/officeDocument/2006/relationships/image" Target="../media/image211.png"/><Relationship Id="rId4" Type="http://schemas.openxmlformats.org/officeDocument/2006/relationships/image" Target="../media/image210.png"/></Relationships>
</file>

<file path=ppt/slides/_rels/slide107.xml.rels><?xml version="1.0" encoding="UTF-8" standalone="yes"?>
<Relationships xmlns="http://schemas.openxmlformats.org/package/2006/relationships"><Relationship Id="rId8" Type="http://schemas.openxmlformats.org/officeDocument/2006/relationships/image" Target="../media/image217.jpeg"/><Relationship Id="rId13" Type="http://schemas.openxmlformats.org/officeDocument/2006/relationships/image" Target="../media/image222.jpeg"/><Relationship Id="rId3" Type="http://schemas.openxmlformats.org/officeDocument/2006/relationships/notesSlide" Target="../notesSlides/notesSlide16.xml"/><Relationship Id="rId7" Type="http://schemas.openxmlformats.org/officeDocument/2006/relationships/image" Target="../media/image216.jpeg"/><Relationship Id="rId12" Type="http://schemas.openxmlformats.org/officeDocument/2006/relationships/image" Target="../media/image221.jpeg"/><Relationship Id="rId17" Type="http://schemas.openxmlformats.org/officeDocument/2006/relationships/image" Target="../media/image224.jpeg"/><Relationship Id="rId2" Type="http://schemas.openxmlformats.org/officeDocument/2006/relationships/slideLayout" Target="../slideLayouts/slideLayout85.xml"/><Relationship Id="rId16" Type="http://schemas.openxmlformats.org/officeDocument/2006/relationships/image" Target="../media/image223.jpeg"/><Relationship Id="rId1" Type="http://schemas.openxmlformats.org/officeDocument/2006/relationships/vmlDrawing" Target="../drawings/vmlDrawing4.vml"/><Relationship Id="rId6" Type="http://schemas.openxmlformats.org/officeDocument/2006/relationships/image" Target="../media/image215.jpeg"/><Relationship Id="rId11" Type="http://schemas.openxmlformats.org/officeDocument/2006/relationships/image" Target="../media/image220.jpeg"/><Relationship Id="rId5" Type="http://schemas.openxmlformats.org/officeDocument/2006/relationships/image" Target="../media/image214.jpeg"/><Relationship Id="rId15" Type="http://schemas.openxmlformats.org/officeDocument/2006/relationships/image" Target="../media/image212.wmf"/><Relationship Id="rId10" Type="http://schemas.openxmlformats.org/officeDocument/2006/relationships/image" Target="../media/image219.jpeg"/><Relationship Id="rId4" Type="http://schemas.openxmlformats.org/officeDocument/2006/relationships/image" Target="../media/image213.jpeg"/><Relationship Id="rId9" Type="http://schemas.openxmlformats.org/officeDocument/2006/relationships/image" Target="../media/image218.jpeg"/><Relationship Id="rId14" Type="http://schemas.openxmlformats.org/officeDocument/2006/relationships/oleObject" Target="../embeddings/oleObject4.bin"/></Relationships>
</file>

<file path=ppt/slides/_rels/slide108.xml.rels><?xml version="1.0" encoding="UTF-8" standalone="yes"?>
<Relationships xmlns="http://schemas.openxmlformats.org/package/2006/relationships"><Relationship Id="rId2" Type="http://schemas.openxmlformats.org/officeDocument/2006/relationships/image" Target="../media/image225.png"/><Relationship Id="rId1" Type="http://schemas.openxmlformats.org/officeDocument/2006/relationships/slideLayout" Target="../slideLayouts/slideLayout85.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85.xml"/></Relationships>
</file>

<file path=ppt/slides/_rels/slide1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xml"/><Relationship Id="rId1" Type="http://schemas.openxmlformats.org/officeDocument/2006/relationships/slideLayout" Target="../slideLayouts/slideLayout56.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85.xml"/></Relationships>
</file>

<file path=ppt/slides/_rels/slide111.xml.rels><?xml version="1.0" encoding="UTF-8" standalone="yes"?>
<Relationships xmlns="http://schemas.openxmlformats.org/package/2006/relationships"><Relationship Id="rId3" Type="http://schemas.openxmlformats.org/officeDocument/2006/relationships/image" Target="../media/image227.png"/><Relationship Id="rId2" Type="http://schemas.openxmlformats.org/officeDocument/2006/relationships/image" Target="../media/image226.png"/><Relationship Id="rId1" Type="http://schemas.openxmlformats.org/officeDocument/2006/relationships/slideLayout" Target="../slideLayouts/slideLayout85.xml"/><Relationship Id="rId4" Type="http://schemas.openxmlformats.org/officeDocument/2006/relationships/image" Target="../media/image228.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85.xml"/></Relationships>
</file>

<file path=ppt/slides/_rels/slide113.xml.rels><?xml version="1.0" encoding="UTF-8" standalone="yes"?>
<Relationships xmlns="http://schemas.openxmlformats.org/package/2006/relationships"><Relationship Id="rId2" Type="http://schemas.openxmlformats.org/officeDocument/2006/relationships/image" Target="../media/image229.png"/><Relationship Id="rId1" Type="http://schemas.openxmlformats.org/officeDocument/2006/relationships/slideLayout" Target="../slideLayouts/slideLayout85.xml"/></Relationships>
</file>

<file path=ppt/slides/_rels/slide114.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image" Target="../media/image230.png"/><Relationship Id="rId1" Type="http://schemas.openxmlformats.org/officeDocument/2006/relationships/slideLayout" Target="../slideLayouts/slideLayout85.xml"/></Relationships>
</file>

<file path=ppt/slides/_rels/slide115.xml.rels><?xml version="1.0" encoding="UTF-8" standalone="yes"?>
<Relationships xmlns="http://schemas.openxmlformats.org/package/2006/relationships"><Relationship Id="rId3" Type="http://schemas.openxmlformats.org/officeDocument/2006/relationships/image" Target="../media/image233.png"/><Relationship Id="rId2" Type="http://schemas.openxmlformats.org/officeDocument/2006/relationships/image" Target="../media/image232.jpeg"/><Relationship Id="rId1" Type="http://schemas.openxmlformats.org/officeDocument/2006/relationships/slideLayout" Target="../slideLayouts/slideLayout85.xml"/><Relationship Id="rId4" Type="http://schemas.openxmlformats.org/officeDocument/2006/relationships/image" Target="../media/image234.jpeg"/></Relationships>
</file>

<file path=ppt/slides/_rels/slide116.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image" Target="../media/image235.jpeg"/><Relationship Id="rId1" Type="http://schemas.openxmlformats.org/officeDocument/2006/relationships/slideLayout" Target="../slideLayouts/slideLayout85.xml"/><Relationship Id="rId5" Type="http://schemas.openxmlformats.org/officeDocument/2006/relationships/image" Target="../media/image238.png"/><Relationship Id="rId4" Type="http://schemas.openxmlformats.org/officeDocument/2006/relationships/image" Target="../media/image237.png"/></Relationships>
</file>

<file path=ppt/slides/_rels/slide117.xml.rels><?xml version="1.0" encoding="UTF-8" standalone="yes"?>
<Relationships xmlns="http://schemas.openxmlformats.org/package/2006/relationships"><Relationship Id="rId2" Type="http://schemas.openxmlformats.org/officeDocument/2006/relationships/image" Target="../media/image239.png"/><Relationship Id="rId1" Type="http://schemas.openxmlformats.org/officeDocument/2006/relationships/slideLayout" Target="../slideLayouts/slideLayout85.xml"/></Relationships>
</file>

<file path=ppt/slides/_rels/slide118.xml.rels><?xml version="1.0" encoding="UTF-8" standalone="yes"?>
<Relationships xmlns="http://schemas.openxmlformats.org/package/2006/relationships"><Relationship Id="rId3" Type="http://schemas.openxmlformats.org/officeDocument/2006/relationships/image" Target="../media/image240.jpeg"/><Relationship Id="rId2" Type="http://schemas.openxmlformats.org/officeDocument/2006/relationships/hyperlink" Target="http://en.wikipedia.org/wiki/File:Tim_Berners-Lee.jpg" TargetMode="External"/><Relationship Id="rId1" Type="http://schemas.openxmlformats.org/officeDocument/2006/relationships/slideLayout" Target="../slideLayouts/slideLayout85.xml"/><Relationship Id="rId5" Type="http://schemas.openxmlformats.org/officeDocument/2006/relationships/image" Target="../media/image242.jpeg"/><Relationship Id="rId4" Type="http://schemas.openxmlformats.org/officeDocument/2006/relationships/image" Target="../media/image241.png"/></Relationships>
</file>

<file path=ppt/slides/_rels/slide119.xml.rels><?xml version="1.0" encoding="UTF-8" standalone="yes"?>
<Relationships xmlns="http://schemas.openxmlformats.org/package/2006/relationships"><Relationship Id="rId3" Type="http://schemas.openxmlformats.org/officeDocument/2006/relationships/image" Target="../media/image244.png"/><Relationship Id="rId2" Type="http://schemas.openxmlformats.org/officeDocument/2006/relationships/image" Target="../media/image243.png"/><Relationship Id="rId1" Type="http://schemas.openxmlformats.org/officeDocument/2006/relationships/slideLayout" Target="../slideLayouts/slideLayout85.xml"/><Relationship Id="rId6" Type="http://schemas.openxmlformats.org/officeDocument/2006/relationships/image" Target="../media/image247.png"/><Relationship Id="rId5" Type="http://schemas.openxmlformats.org/officeDocument/2006/relationships/image" Target="../media/image246.png"/><Relationship Id="rId4" Type="http://schemas.openxmlformats.org/officeDocument/2006/relationships/image" Target="../media/image245.gif"/></Relationships>
</file>

<file path=ppt/slides/_rels/slide12.xml.rels><?xml version="1.0" encoding="UTF-8" standalone="yes"?>
<Relationships xmlns="http://schemas.openxmlformats.org/package/2006/relationships"><Relationship Id="rId3" Type="http://schemas.openxmlformats.org/officeDocument/2006/relationships/image" Target="../media/image10.jpg"/><Relationship Id="rId7" Type="http://schemas.openxmlformats.org/officeDocument/2006/relationships/image" Target="../media/image14.jpeg"/><Relationship Id="rId2" Type="http://schemas.openxmlformats.org/officeDocument/2006/relationships/image" Target="../media/image9.jpg"/><Relationship Id="rId1" Type="http://schemas.openxmlformats.org/officeDocument/2006/relationships/slideLayout" Target="../slideLayouts/slideLayout68.xml"/><Relationship Id="rId6" Type="http://schemas.openxmlformats.org/officeDocument/2006/relationships/image" Target="../media/image13.jpg"/><Relationship Id="rId5" Type="http://schemas.openxmlformats.org/officeDocument/2006/relationships/image" Target="../media/image12.jpg"/><Relationship Id="rId4" Type="http://schemas.openxmlformats.org/officeDocument/2006/relationships/image" Target="../media/image11.jpg"/></Relationships>
</file>

<file path=ppt/slides/_rels/slide120.xml.rels><?xml version="1.0" encoding="UTF-8" standalone="yes"?>
<Relationships xmlns="http://schemas.openxmlformats.org/package/2006/relationships"><Relationship Id="rId2" Type="http://schemas.openxmlformats.org/officeDocument/2006/relationships/image" Target="../media/image248.emf"/><Relationship Id="rId1" Type="http://schemas.openxmlformats.org/officeDocument/2006/relationships/slideLayout" Target="../slideLayouts/slideLayout85.xml"/></Relationships>
</file>

<file path=ppt/slides/_rels/slide121.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image" Target="../media/image249.png"/><Relationship Id="rId1" Type="http://schemas.openxmlformats.org/officeDocument/2006/relationships/slideLayout" Target="../slideLayouts/slideLayout85.xml"/><Relationship Id="rId4" Type="http://schemas.openxmlformats.org/officeDocument/2006/relationships/image" Target="../media/image251.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85.xml"/></Relationships>
</file>

<file path=ppt/slides/_rels/slide123.xml.rels><?xml version="1.0" encoding="UTF-8" standalone="yes"?>
<Relationships xmlns="http://schemas.openxmlformats.org/package/2006/relationships"><Relationship Id="rId3" Type="http://schemas.openxmlformats.org/officeDocument/2006/relationships/image" Target="../media/image253.png"/><Relationship Id="rId2" Type="http://schemas.openxmlformats.org/officeDocument/2006/relationships/image" Target="../media/image252.png"/><Relationship Id="rId1" Type="http://schemas.openxmlformats.org/officeDocument/2006/relationships/slideLayout" Target="../slideLayouts/slideLayout85.xml"/></Relationships>
</file>

<file path=ppt/slides/_rels/slide124.xml.rels><?xml version="1.0" encoding="UTF-8" standalone="yes"?>
<Relationships xmlns="http://schemas.openxmlformats.org/package/2006/relationships"><Relationship Id="rId3" Type="http://schemas.openxmlformats.org/officeDocument/2006/relationships/image" Target="../media/image255.png"/><Relationship Id="rId2" Type="http://schemas.openxmlformats.org/officeDocument/2006/relationships/image" Target="../media/image254.png"/><Relationship Id="rId1" Type="http://schemas.openxmlformats.org/officeDocument/2006/relationships/slideLayout" Target="../slideLayouts/slideLayout85.xml"/></Relationships>
</file>

<file path=ppt/slides/_rels/slide125.xml.rels><?xml version="1.0" encoding="UTF-8" standalone="yes"?>
<Relationships xmlns="http://schemas.openxmlformats.org/package/2006/relationships"><Relationship Id="rId2" Type="http://schemas.openxmlformats.org/officeDocument/2006/relationships/image" Target="../media/image256.jpeg"/><Relationship Id="rId1" Type="http://schemas.openxmlformats.org/officeDocument/2006/relationships/slideLayout" Target="../slideLayouts/slideLayout85.xml"/></Relationships>
</file>

<file path=ppt/slides/_rels/slide126.xml.rels><?xml version="1.0" encoding="UTF-8" standalone="yes"?>
<Relationships xmlns="http://schemas.openxmlformats.org/package/2006/relationships"><Relationship Id="rId3" Type="http://schemas.openxmlformats.org/officeDocument/2006/relationships/image" Target="../media/image258.png"/><Relationship Id="rId2" Type="http://schemas.openxmlformats.org/officeDocument/2006/relationships/image" Target="../media/image257.png"/><Relationship Id="rId1" Type="http://schemas.openxmlformats.org/officeDocument/2006/relationships/slideLayout" Target="../slideLayouts/slideLayout85.xml"/><Relationship Id="rId4" Type="http://schemas.openxmlformats.org/officeDocument/2006/relationships/image" Target="../media/image259.png"/></Relationships>
</file>

<file path=ppt/slides/_rels/slide127.xml.rels><?xml version="1.0" encoding="UTF-8" standalone="yes"?>
<Relationships xmlns="http://schemas.openxmlformats.org/package/2006/relationships"><Relationship Id="rId3" Type="http://schemas.openxmlformats.org/officeDocument/2006/relationships/image" Target="../media/image261.jpeg"/><Relationship Id="rId2" Type="http://schemas.openxmlformats.org/officeDocument/2006/relationships/image" Target="../media/image260.png"/><Relationship Id="rId1" Type="http://schemas.openxmlformats.org/officeDocument/2006/relationships/slideLayout" Target="../slideLayouts/slideLayout85.xml"/><Relationship Id="rId4" Type="http://schemas.openxmlformats.org/officeDocument/2006/relationships/image" Target="../media/image262.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85.xml"/></Relationships>
</file>

<file path=ppt/slides/_rels/slide129.xml.rels><?xml version="1.0" encoding="UTF-8" standalone="yes"?>
<Relationships xmlns="http://schemas.openxmlformats.org/package/2006/relationships"><Relationship Id="rId3" Type="http://schemas.openxmlformats.org/officeDocument/2006/relationships/image" Target="../media/image264.png"/><Relationship Id="rId7" Type="http://schemas.openxmlformats.org/officeDocument/2006/relationships/image" Target="../media/image268.png"/><Relationship Id="rId2" Type="http://schemas.openxmlformats.org/officeDocument/2006/relationships/image" Target="../media/image263.png"/><Relationship Id="rId1" Type="http://schemas.openxmlformats.org/officeDocument/2006/relationships/slideLayout" Target="../slideLayouts/slideLayout85.xml"/><Relationship Id="rId6" Type="http://schemas.openxmlformats.org/officeDocument/2006/relationships/image" Target="../media/image267.png"/><Relationship Id="rId5" Type="http://schemas.openxmlformats.org/officeDocument/2006/relationships/image" Target="../media/image266.png"/><Relationship Id="rId4" Type="http://schemas.openxmlformats.org/officeDocument/2006/relationships/image" Target="../media/image265.png"/></Relationships>
</file>

<file path=ppt/slides/_rels/slide1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5.xml"/></Relationships>
</file>

<file path=ppt/slides/_rels/slide130.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image" Target="../media/image269.png"/><Relationship Id="rId1" Type="http://schemas.openxmlformats.org/officeDocument/2006/relationships/slideLayout" Target="../slideLayouts/slideLayout85.xml"/></Relationships>
</file>

<file path=ppt/slides/_rels/slide131.xml.rels><?xml version="1.0" encoding="UTF-8" standalone="yes"?>
<Relationships xmlns="http://schemas.openxmlformats.org/package/2006/relationships"><Relationship Id="rId3" Type="http://schemas.openxmlformats.org/officeDocument/2006/relationships/image" Target="../media/image271.png"/><Relationship Id="rId2" Type="http://schemas.openxmlformats.org/officeDocument/2006/relationships/notesSlide" Target="../notesSlides/notesSlide17.xml"/><Relationship Id="rId1" Type="http://schemas.openxmlformats.org/officeDocument/2006/relationships/slideLayout" Target="../slideLayouts/slideLayout85.xml"/><Relationship Id="rId4" Type="http://schemas.openxmlformats.org/officeDocument/2006/relationships/image" Target="../media/image272.png"/></Relationships>
</file>

<file path=ppt/slides/_rels/slide132.xml.rels><?xml version="1.0" encoding="UTF-8" standalone="yes"?>
<Relationships xmlns="http://schemas.openxmlformats.org/package/2006/relationships"><Relationship Id="rId2" Type="http://schemas.openxmlformats.org/officeDocument/2006/relationships/image" Target="../media/image273.jpeg"/><Relationship Id="rId1" Type="http://schemas.openxmlformats.org/officeDocument/2006/relationships/slideLayout" Target="../slideLayouts/slideLayout85.xml"/></Relationships>
</file>

<file path=ppt/slides/_rels/slide133.xml.rels><?xml version="1.0" encoding="UTF-8" standalone="yes"?>
<Relationships xmlns="http://schemas.openxmlformats.org/package/2006/relationships"><Relationship Id="rId2" Type="http://schemas.openxmlformats.org/officeDocument/2006/relationships/image" Target="../media/image274.png"/><Relationship Id="rId1" Type="http://schemas.openxmlformats.org/officeDocument/2006/relationships/slideLayout" Target="../slideLayouts/slideLayout85.xml"/></Relationships>
</file>

<file path=ppt/slides/_rels/slide134.xml.rels><?xml version="1.0" encoding="UTF-8" standalone="yes"?>
<Relationships xmlns="http://schemas.openxmlformats.org/package/2006/relationships"><Relationship Id="rId2" Type="http://schemas.openxmlformats.org/officeDocument/2006/relationships/image" Target="../media/image275.png"/><Relationship Id="rId1" Type="http://schemas.openxmlformats.org/officeDocument/2006/relationships/slideLayout" Target="../slideLayouts/slideLayout85.xml"/></Relationships>
</file>

<file path=ppt/slides/_rels/slide135.xml.rels><?xml version="1.0" encoding="UTF-8" standalone="yes"?>
<Relationships xmlns="http://schemas.openxmlformats.org/package/2006/relationships"><Relationship Id="rId2" Type="http://schemas.openxmlformats.org/officeDocument/2006/relationships/image" Target="../media/image276.png"/><Relationship Id="rId1" Type="http://schemas.openxmlformats.org/officeDocument/2006/relationships/slideLayout" Target="../slideLayouts/slideLayout85.xml"/></Relationships>
</file>

<file path=ppt/slides/_rels/slide136.xml.rels><?xml version="1.0" encoding="UTF-8" standalone="yes"?>
<Relationships xmlns="http://schemas.openxmlformats.org/package/2006/relationships"><Relationship Id="rId2" Type="http://schemas.openxmlformats.org/officeDocument/2006/relationships/image" Target="../media/image277.png"/><Relationship Id="rId1" Type="http://schemas.openxmlformats.org/officeDocument/2006/relationships/slideLayout" Target="../slideLayouts/slideLayout85.xml"/></Relationships>
</file>

<file path=ppt/slides/_rels/slide137.xml.rels><?xml version="1.0" encoding="UTF-8" standalone="yes"?>
<Relationships xmlns="http://schemas.openxmlformats.org/package/2006/relationships"><Relationship Id="rId2" Type="http://schemas.openxmlformats.org/officeDocument/2006/relationships/image" Target="../media/image278.jpe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279.pn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39.xml.rels><?xml version="1.0" encoding="UTF-8" standalone="yes"?>
<Relationships xmlns="http://schemas.openxmlformats.org/package/2006/relationships"><Relationship Id="rId8" Type="http://schemas.openxmlformats.org/officeDocument/2006/relationships/diagramLayout" Target="../diagrams/layout3.xml"/><Relationship Id="rId13" Type="http://schemas.openxmlformats.org/officeDocument/2006/relationships/image" Target="../media/image281.jpeg"/><Relationship Id="rId3" Type="http://schemas.openxmlformats.org/officeDocument/2006/relationships/diagramLayout" Target="../diagrams/layout2.xml"/><Relationship Id="rId7" Type="http://schemas.openxmlformats.org/officeDocument/2006/relationships/diagramData" Target="../diagrams/data3.xml"/><Relationship Id="rId12" Type="http://schemas.openxmlformats.org/officeDocument/2006/relationships/image" Target="../media/image280.png"/><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11" Type="http://schemas.microsoft.com/office/2007/relationships/diagramDrawing" Target="../diagrams/drawing3.xml"/><Relationship Id="rId5" Type="http://schemas.openxmlformats.org/officeDocument/2006/relationships/diagramColors" Target="../diagrams/colors2.xml"/><Relationship Id="rId10" Type="http://schemas.openxmlformats.org/officeDocument/2006/relationships/diagramColors" Target="../diagrams/colors3.xml"/><Relationship Id="rId4" Type="http://schemas.openxmlformats.org/officeDocument/2006/relationships/diagramQuickStyle" Target="../diagrams/quickStyle2.xml"/><Relationship Id="rId9" Type="http://schemas.openxmlformats.org/officeDocument/2006/relationships/diagramQuickStyle" Target="../diagrams/quickStyle3.xml"/><Relationship Id="rId14" Type="http://schemas.openxmlformats.org/officeDocument/2006/relationships/image" Target="../media/image28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8" Type="http://schemas.openxmlformats.org/officeDocument/2006/relationships/diagramLayout" Target="../diagrams/layout4.xml"/><Relationship Id="rId3" Type="http://schemas.openxmlformats.org/officeDocument/2006/relationships/image" Target="../media/image284.jpeg"/><Relationship Id="rId7" Type="http://schemas.openxmlformats.org/officeDocument/2006/relationships/diagramData" Target="../diagrams/data4.xml"/><Relationship Id="rId2" Type="http://schemas.openxmlformats.org/officeDocument/2006/relationships/image" Target="../media/image283.png"/><Relationship Id="rId1" Type="http://schemas.openxmlformats.org/officeDocument/2006/relationships/slideLayout" Target="../slideLayouts/slideLayout2.xml"/><Relationship Id="rId6" Type="http://schemas.openxmlformats.org/officeDocument/2006/relationships/image" Target="../media/image287.jpeg"/><Relationship Id="rId11" Type="http://schemas.microsoft.com/office/2007/relationships/diagramDrawing" Target="../diagrams/drawing4.xml"/><Relationship Id="rId5" Type="http://schemas.openxmlformats.org/officeDocument/2006/relationships/image" Target="../media/image286.jpeg"/><Relationship Id="rId10" Type="http://schemas.openxmlformats.org/officeDocument/2006/relationships/diagramColors" Target="../diagrams/colors4.xml"/><Relationship Id="rId4" Type="http://schemas.openxmlformats.org/officeDocument/2006/relationships/image" Target="../media/image285.jpeg"/><Relationship Id="rId9" Type="http://schemas.openxmlformats.org/officeDocument/2006/relationships/diagramQuickStyle" Target="../diagrams/quickStyle4.xml"/></Relationships>
</file>

<file path=ppt/slides/_rels/slide141.xml.rels><?xml version="1.0" encoding="UTF-8" standalone="yes"?>
<Relationships xmlns="http://schemas.openxmlformats.org/package/2006/relationships"><Relationship Id="rId2" Type="http://schemas.openxmlformats.org/officeDocument/2006/relationships/image" Target="../media/image288.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289.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6.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xml"/></Relationships>
</file>

<file path=ppt/slides/_rels/slide147.xml.rels><?xml version="1.0" encoding="UTF-8" standalone="yes"?>
<Relationships xmlns="http://schemas.openxmlformats.org/package/2006/relationships"><Relationship Id="rId3" Type="http://schemas.openxmlformats.org/officeDocument/2006/relationships/tags" Target="../tags/tag3.xml"/><Relationship Id="rId7" Type="http://schemas.openxmlformats.org/officeDocument/2006/relationships/image" Target="../media/image291.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290.png"/><Relationship Id="rId5" Type="http://schemas.openxmlformats.org/officeDocument/2006/relationships/slideLayout" Target="../slideLayouts/slideLayout2.xml"/><Relationship Id="rId4" Type="http://schemas.openxmlformats.org/officeDocument/2006/relationships/tags" Target="../tags/tag4.xml"/></Relationships>
</file>

<file path=ppt/slides/_rels/slide148.xml.rels><?xml version="1.0" encoding="UTF-8" standalone="yes"?>
<Relationships xmlns="http://schemas.openxmlformats.org/package/2006/relationships"><Relationship Id="rId8" Type="http://schemas.openxmlformats.org/officeDocument/2006/relationships/image" Target="../media/image298.png"/><Relationship Id="rId3" Type="http://schemas.openxmlformats.org/officeDocument/2006/relationships/image" Target="../media/image293.png"/><Relationship Id="rId7" Type="http://schemas.openxmlformats.org/officeDocument/2006/relationships/image" Target="../media/image297.png"/><Relationship Id="rId2" Type="http://schemas.openxmlformats.org/officeDocument/2006/relationships/image" Target="../media/image292.png"/><Relationship Id="rId1" Type="http://schemas.openxmlformats.org/officeDocument/2006/relationships/slideLayout" Target="../slideLayouts/slideLayout2.xml"/><Relationship Id="rId6" Type="http://schemas.openxmlformats.org/officeDocument/2006/relationships/image" Target="../media/image296.png"/><Relationship Id="rId5" Type="http://schemas.openxmlformats.org/officeDocument/2006/relationships/image" Target="../media/image295.png"/><Relationship Id="rId4" Type="http://schemas.openxmlformats.org/officeDocument/2006/relationships/image" Target="../media/image294.png"/></Relationships>
</file>

<file path=ppt/slides/_rels/slide149.xml.rels><?xml version="1.0" encoding="UTF-8" standalone="yes"?>
<Relationships xmlns="http://schemas.openxmlformats.org/package/2006/relationships"><Relationship Id="rId26" Type="http://schemas.openxmlformats.org/officeDocument/2006/relationships/tags" Target="../tags/tag30.xml"/><Relationship Id="rId21" Type="http://schemas.openxmlformats.org/officeDocument/2006/relationships/tags" Target="../tags/tag25.xml"/><Relationship Id="rId42" Type="http://schemas.openxmlformats.org/officeDocument/2006/relationships/tags" Target="../tags/tag46.xml"/><Relationship Id="rId47" Type="http://schemas.openxmlformats.org/officeDocument/2006/relationships/tags" Target="../tags/tag51.xml"/><Relationship Id="rId63" Type="http://schemas.openxmlformats.org/officeDocument/2006/relationships/image" Target="../media/image300.png"/><Relationship Id="rId68" Type="http://schemas.openxmlformats.org/officeDocument/2006/relationships/image" Target="../media/image305.png"/><Relationship Id="rId7" Type="http://schemas.openxmlformats.org/officeDocument/2006/relationships/tags" Target="../tags/tag11.xml"/><Relationship Id="rId2" Type="http://schemas.openxmlformats.org/officeDocument/2006/relationships/tags" Target="../tags/tag6.xml"/><Relationship Id="rId16" Type="http://schemas.openxmlformats.org/officeDocument/2006/relationships/tags" Target="../tags/tag20.xml"/><Relationship Id="rId29" Type="http://schemas.openxmlformats.org/officeDocument/2006/relationships/tags" Target="../tags/tag33.xml"/><Relationship Id="rId11" Type="http://schemas.openxmlformats.org/officeDocument/2006/relationships/tags" Target="../tags/tag15.xml"/><Relationship Id="rId24" Type="http://schemas.openxmlformats.org/officeDocument/2006/relationships/tags" Target="../tags/tag28.xml"/><Relationship Id="rId32" Type="http://schemas.openxmlformats.org/officeDocument/2006/relationships/tags" Target="../tags/tag36.xml"/><Relationship Id="rId37" Type="http://schemas.openxmlformats.org/officeDocument/2006/relationships/tags" Target="../tags/tag41.xml"/><Relationship Id="rId40" Type="http://schemas.openxmlformats.org/officeDocument/2006/relationships/tags" Target="../tags/tag44.xml"/><Relationship Id="rId45" Type="http://schemas.openxmlformats.org/officeDocument/2006/relationships/tags" Target="../tags/tag49.xml"/><Relationship Id="rId53" Type="http://schemas.openxmlformats.org/officeDocument/2006/relationships/tags" Target="../tags/tag57.xml"/><Relationship Id="rId58" Type="http://schemas.openxmlformats.org/officeDocument/2006/relationships/tags" Target="../tags/tag62.xml"/><Relationship Id="rId66" Type="http://schemas.openxmlformats.org/officeDocument/2006/relationships/image" Target="../media/image303.png"/><Relationship Id="rId5" Type="http://schemas.openxmlformats.org/officeDocument/2006/relationships/tags" Target="../tags/tag9.xml"/><Relationship Id="rId61" Type="http://schemas.openxmlformats.org/officeDocument/2006/relationships/slideLayout" Target="../slideLayouts/slideLayout2.xml"/><Relationship Id="rId19" Type="http://schemas.openxmlformats.org/officeDocument/2006/relationships/tags" Target="../tags/tag23.xml"/><Relationship Id="rId14" Type="http://schemas.openxmlformats.org/officeDocument/2006/relationships/tags" Target="../tags/tag18.xml"/><Relationship Id="rId22" Type="http://schemas.openxmlformats.org/officeDocument/2006/relationships/tags" Target="../tags/tag26.xml"/><Relationship Id="rId27" Type="http://schemas.openxmlformats.org/officeDocument/2006/relationships/tags" Target="../tags/tag31.xml"/><Relationship Id="rId30" Type="http://schemas.openxmlformats.org/officeDocument/2006/relationships/tags" Target="../tags/tag34.xml"/><Relationship Id="rId35" Type="http://schemas.openxmlformats.org/officeDocument/2006/relationships/tags" Target="../tags/tag39.xml"/><Relationship Id="rId43" Type="http://schemas.openxmlformats.org/officeDocument/2006/relationships/tags" Target="../tags/tag47.xml"/><Relationship Id="rId48" Type="http://schemas.openxmlformats.org/officeDocument/2006/relationships/tags" Target="../tags/tag52.xml"/><Relationship Id="rId56" Type="http://schemas.openxmlformats.org/officeDocument/2006/relationships/tags" Target="../tags/tag60.xml"/><Relationship Id="rId64" Type="http://schemas.openxmlformats.org/officeDocument/2006/relationships/image" Target="../media/image301.png"/><Relationship Id="rId69" Type="http://schemas.openxmlformats.org/officeDocument/2006/relationships/image" Target="../media/image306.png"/><Relationship Id="rId8" Type="http://schemas.openxmlformats.org/officeDocument/2006/relationships/tags" Target="../tags/tag12.xml"/><Relationship Id="rId51" Type="http://schemas.openxmlformats.org/officeDocument/2006/relationships/tags" Target="../tags/tag55.xml"/><Relationship Id="rId3" Type="http://schemas.openxmlformats.org/officeDocument/2006/relationships/tags" Target="../tags/tag7.xml"/><Relationship Id="rId12" Type="http://schemas.openxmlformats.org/officeDocument/2006/relationships/tags" Target="../tags/tag16.xml"/><Relationship Id="rId17" Type="http://schemas.openxmlformats.org/officeDocument/2006/relationships/tags" Target="../tags/tag21.xml"/><Relationship Id="rId25" Type="http://schemas.openxmlformats.org/officeDocument/2006/relationships/tags" Target="../tags/tag29.xml"/><Relationship Id="rId33" Type="http://schemas.openxmlformats.org/officeDocument/2006/relationships/tags" Target="../tags/tag37.xml"/><Relationship Id="rId38" Type="http://schemas.openxmlformats.org/officeDocument/2006/relationships/tags" Target="../tags/tag42.xml"/><Relationship Id="rId46" Type="http://schemas.openxmlformats.org/officeDocument/2006/relationships/tags" Target="../tags/tag50.xml"/><Relationship Id="rId59" Type="http://schemas.openxmlformats.org/officeDocument/2006/relationships/tags" Target="../tags/tag63.xml"/><Relationship Id="rId67" Type="http://schemas.openxmlformats.org/officeDocument/2006/relationships/image" Target="../media/image304.wmf"/><Relationship Id="rId20" Type="http://schemas.openxmlformats.org/officeDocument/2006/relationships/tags" Target="../tags/tag24.xml"/><Relationship Id="rId41" Type="http://schemas.openxmlformats.org/officeDocument/2006/relationships/tags" Target="../tags/tag45.xml"/><Relationship Id="rId54" Type="http://schemas.openxmlformats.org/officeDocument/2006/relationships/tags" Target="../tags/tag58.xml"/><Relationship Id="rId62" Type="http://schemas.openxmlformats.org/officeDocument/2006/relationships/image" Target="../media/image299.png"/><Relationship Id="rId1" Type="http://schemas.openxmlformats.org/officeDocument/2006/relationships/tags" Target="../tags/tag5.xml"/><Relationship Id="rId6" Type="http://schemas.openxmlformats.org/officeDocument/2006/relationships/tags" Target="../tags/tag10.xml"/><Relationship Id="rId15" Type="http://schemas.openxmlformats.org/officeDocument/2006/relationships/tags" Target="../tags/tag19.xml"/><Relationship Id="rId23" Type="http://schemas.openxmlformats.org/officeDocument/2006/relationships/tags" Target="../tags/tag27.xml"/><Relationship Id="rId28" Type="http://schemas.openxmlformats.org/officeDocument/2006/relationships/tags" Target="../tags/tag32.xml"/><Relationship Id="rId36" Type="http://schemas.openxmlformats.org/officeDocument/2006/relationships/tags" Target="../tags/tag40.xml"/><Relationship Id="rId49" Type="http://schemas.openxmlformats.org/officeDocument/2006/relationships/tags" Target="../tags/tag53.xml"/><Relationship Id="rId57" Type="http://schemas.openxmlformats.org/officeDocument/2006/relationships/tags" Target="../tags/tag61.xml"/><Relationship Id="rId10" Type="http://schemas.openxmlformats.org/officeDocument/2006/relationships/tags" Target="../tags/tag14.xml"/><Relationship Id="rId31" Type="http://schemas.openxmlformats.org/officeDocument/2006/relationships/tags" Target="../tags/tag35.xml"/><Relationship Id="rId44" Type="http://schemas.openxmlformats.org/officeDocument/2006/relationships/tags" Target="../tags/tag48.xml"/><Relationship Id="rId52" Type="http://schemas.openxmlformats.org/officeDocument/2006/relationships/tags" Target="../tags/tag56.xml"/><Relationship Id="rId60" Type="http://schemas.openxmlformats.org/officeDocument/2006/relationships/tags" Target="../tags/tag64.xml"/><Relationship Id="rId65" Type="http://schemas.openxmlformats.org/officeDocument/2006/relationships/image" Target="../media/image302.png"/><Relationship Id="rId4" Type="http://schemas.openxmlformats.org/officeDocument/2006/relationships/tags" Target="../tags/tag8.xml"/><Relationship Id="rId9" Type="http://schemas.openxmlformats.org/officeDocument/2006/relationships/tags" Target="../tags/tag13.xml"/><Relationship Id="rId13" Type="http://schemas.openxmlformats.org/officeDocument/2006/relationships/tags" Target="../tags/tag17.xml"/><Relationship Id="rId18" Type="http://schemas.openxmlformats.org/officeDocument/2006/relationships/tags" Target="../tags/tag22.xml"/><Relationship Id="rId39" Type="http://schemas.openxmlformats.org/officeDocument/2006/relationships/tags" Target="../tags/tag43.xml"/><Relationship Id="rId34" Type="http://schemas.openxmlformats.org/officeDocument/2006/relationships/tags" Target="../tags/tag38.xml"/><Relationship Id="rId50" Type="http://schemas.openxmlformats.org/officeDocument/2006/relationships/tags" Target="../tags/tag54.xml"/><Relationship Id="rId55" Type="http://schemas.openxmlformats.org/officeDocument/2006/relationships/tags" Target="../tags/tag5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0.xml.rels><?xml version="1.0" encoding="UTF-8" standalone="yes"?>
<Relationships xmlns="http://schemas.openxmlformats.org/package/2006/relationships"><Relationship Id="rId8" Type="http://schemas.openxmlformats.org/officeDocument/2006/relationships/image" Target="../media/image313.png"/><Relationship Id="rId13" Type="http://schemas.openxmlformats.org/officeDocument/2006/relationships/image" Target="../media/image318.png"/><Relationship Id="rId18" Type="http://schemas.openxmlformats.org/officeDocument/2006/relationships/image" Target="../media/image323.png"/><Relationship Id="rId26" Type="http://schemas.openxmlformats.org/officeDocument/2006/relationships/image" Target="../media/image331.png"/><Relationship Id="rId3" Type="http://schemas.openxmlformats.org/officeDocument/2006/relationships/image" Target="../media/image308.png"/><Relationship Id="rId21" Type="http://schemas.openxmlformats.org/officeDocument/2006/relationships/image" Target="../media/image326.png"/><Relationship Id="rId7" Type="http://schemas.openxmlformats.org/officeDocument/2006/relationships/image" Target="../media/image312.png"/><Relationship Id="rId12" Type="http://schemas.openxmlformats.org/officeDocument/2006/relationships/image" Target="../media/image317.png"/><Relationship Id="rId17" Type="http://schemas.openxmlformats.org/officeDocument/2006/relationships/image" Target="../media/image322.png"/><Relationship Id="rId25" Type="http://schemas.openxmlformats.org/officeDocument/2006/relationships/image" Target="../media/image330.png"/><Relationship Id="rId2" Type="http://schemas.openxmlformats.org/officeDocument/2006/relationships/image" Target="../media/image307.png"/><Relationship Id="rId16" Type="http://schemas.openxmlformats.org/officeDocument/2006/relationships/image" Target="../media/image321.png"/><Relationship Id="rId20" Type="http://schemas.openxmlformats.org/officeDocument/2006/relationships/image" Target="../media/image325.png"/><Relationship Id="rId1" Type="http://schemas.openxmlformats.org/officeDocument/2006/relationships/slideLayout" Target="../slideLayouts/slideLayout3.xml"/><Relationship Id="rId6" Type="http://schemas.openxmlformats.org/officeDocument/2006/relationships/image" Target="../media/image311.png"/><Relationship Id="rId11" Type="http://schemas.openxmlformats.org/officeDocument/2006/relationships/image" Target="../media/image316.png"/><Relationship Id="rId24" Type="http://schemas.openxmlformats.org/officeDocument/2006/relationships/image" Target="../media/image329.png"/><Relationship Id="rId5" Type="http://schemas.openxmlformats.org/officeDocument/2006/relationships/image" Target="../media/image310.png"/><Relationship Id="rId15" Type="http://schemas.openxmlformats.org/officeDocument/2006/relationships/image" Target="../media/image320.png"/><Relationship Id="rId23" Type="http://schemas.openxmlformats.org/officeDocument/2006/relationships/image" Target="../media/image328.png"/><Relationship Id="rId10" Type="http://schemas.openxmlformats.org/officeDocument/2006/relationships/image" Target="../media/image315.png"/><Relationship Id="rId19" Type="http://schemas.openxmlformats.org/officeDocument/2006/relationships/image" Target="../media/image324.png"/><Relationship Id="rId4" Type="http://schemas.openxmlformats.org/officeDocument/2006/relationships/image" Target="../media/image309.png"/><Relationship Id="rId9" Type="http://schemas.openxmlformats.org/officeDocument/2006/relationships/image" Target="../media/image314.png"/><Relationship Id="rId14" Type="http://schemas.openxmlformats.org/officeDocument/2006/relationships/image" Target="../media/image319.png"/><Relationship Id="rId22" Type="http://schemas.openxmlformats.org/officeDocument/2006/relationships/image" Target="../media/image327.png"/><Relationship Id="rId27" Type="http://schemas.openxmlformats.org/officeDocument/2006/relationships/image" Target="../media/image332.png"/></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2.xml.rels><?xml version="1.0" encoding="UTF-8" standalone="yes"?>
<Relationships xmlns="http://schemas.openxmlformats.org/package/2006/relationships"><Relationship Id="rId8" Type="http://schemas.openxmlformats.org/officeDocument/2006/relationships/image" Target="../media/image339.png"/><Relationship Id="rId3" Type="http://schemas.openxmlformats.org/officeDocument/2006/relationships/image" Target="../media/image334.png"/><Relationship Id="rId7" Type="http://schemas.openxmlformats.org/officeDocument/2006/relationships/image" Target="../media/image338.png"/><Relationship Id="rId2" Type="http://schemas.openxmlformats.org/officeDocument/2006/relationships/image" Target="../media/image333.jpeg"/><Relationship Id="rId1" Type="http://schemas.openxmlformats.org/officeDocument/2006/relationships/slideLayout" Target="../slideLayouts/slideLayout3.xml"/><Relationship Id="rId6" Type="http://schemas.openxmlformats.org/officeDocument/2006/relationships/image" Target="../media/image337.png"/><Relationship Id="rId5" Type="http://schemas.openxmlformats.org/officeDocument/2006/relationships/image" Target="../media/image336.png"/><Relationship Id="rId4" Type="http://schemas.openxmlformats.org/officeDocument/2006/relationships/image" Target="../media/image335.png"/></Relationships>
</file>

<file path=ppt/slides/_rels/slide153.xml.rels><?xml version="1.0" encoding="UTF-8" standalone="yes"?>
<Relationships xmlns="http://schemas.openxmlformats.org/package/2006/relationships"><Relationship Id="rId8" Type="http://schemas.openxmlformats.org/officeDocument/2006/relationships/image" Target="../media/image346.png"/><Relationship Id="rId3" Type="http://schemas.openxmlformats.org/officeDocument/2006/relationships/image" Target="../media/image341.png"/><Relationship Id="rId7" Type="http://schemas.openxmlformats.org/officeDocument/2006/relationships/image" Target="../media/image345.jpeg"/><Relationship Id="rId2" Type="http://schemas.openxmlformats.org/officeDocument/2006/relationships/image" Target="../media/image340.jpeg"/><Relationship Id="rId1" Type="http://schemas.openxmlformats.org/officeDocument/2006/relationships/slideLayout" Target="../slideLayouts/slideLayout2.xml"/><Relationship Id="rId6" Type="http://schemas.openxmlformats.org/officeDocument/2006/relationships/image" Target="../media/image344.jpeg"/><Relationship Id="rId5" Type="http://schemas.openxmlformats.org/officeDocument/2006/relationships/image" Target="../media/image343.png"/><Relationship Id="rId10" Type="http://schemas.openxmlformats.org/officeDocument/2006/relationships/image" Target="../media/image348.png"/><Relationship Id="rId4" Type="http://schemas.openxmlformats.org/officeDocument/2006/relationships/image" Target="../media/image342.jpeg"/><Relationship Id="rId9" Type="http://schemas.openxmlformats.org/officeDocument/2006/relationships/image" Target="../media/image347.png"/></Relationships>
</file>

<file path=ppt/slides/_rels/slide154.xml.rels><?xml version="1.0" encoding="UTF-8" standalone="yes"?>
<Relationships xmlns="http://schemas.openxmlformats.org/package/2006/relationships"><Relationship Id="rId8" Type="http://schemas.openxmlformats.org/officeDocument/2006/relationships/image" Target="../media/image355.png"/><Relationship Id="rId3" Type="http://schemas.openxmlformats.org/officeDocument/2006/relationships/image" Target="../media/image350.png"/><Relationship Id="rId7" Type="http://schemas.openxmlformats.org/officeDocument/2006/relationships/image" Target="../media/image354.png"/><Relationship Id="rId12" Type="http://schemas.openxmlformats.org/officeDocument/2006/relationships/image" Target="../media/image359.png"/><Relationship Id="rId2" Type="http://schemas.openxmlformats.org/officeDocument/2006/relationships/image" Target="../media/image349.png"/><Relationship Id="rId1" Type="http://schemas.openxmlformats.org/officeDocument/2006/relationships/slideLayout" Target="../slideLayouts/slideLayout3.xml"/><Relationship Id="rId6" Type="http://schemas.openxmlformats.org/officeDocument/2006/relationships/image" Target="../media/image353.png"/><Relationship Id="rId11" Type="http://schemas.openxmlformats.org/officeDocument/2006/relationships/image" Target="../media/image358.png"/><Relationship Id="rId5" Type="http://schemas.openxmlformats.org/officeDocument/2006/relationships/image" Target="../media/image352.png"/><Relationship Id="rId10" Type="http://schemas.openxmlformats.org/officeDocument/2006/relationships/image" Target="../media/image357.png"/><Relationship Id="rId4" Type="http://schemas.openxmlformats.org/officeDocument/2006/relationships/image" Target="../media/image351.png"/><Relationship Id="rId9" Type="http://schemas.openxmlformats.org/officeDocument/2006/relationships/image" Target="../media/image356.png"/></Relationships>
</file>

<file path=ppt/slides/_rels/slide155.xml.rels><?xml version="1.0" encoding="UTF-8" standalone="yes"?>
<Relationships xmlns="http://schemas.openxmlformats.org/package/2006/relationships"><Relationship Id="rId3" Type="http://schemas.openxmlformats.org/officeDocument/2006/relationships/image" Target="../media/image361.png"/><Relationship Id="rId2" Type="http://schemas.openxmlformats.org/officeDocument/2006/relationships/image" Target="../media/image360.jpeg"/><Relationship Id="rId1" Type="http://schemas.openxmlformats.org/officeDocument/2006/relationships/slideLayout" Target="../slideLayouts/slideLayout2.xml"/><Relationship Id="rId4" Type="http://schemas.openxmlformats.org/officeDocument/2006/relationships/image" Target="../media/image362.emf"/></Relationships>
</file>

<file path=ppt/slides/_rels/slide156.xml.rels><?xml version="1.0" encoding="UTF-8" standalone="yes"?>
<Relationships xmlns="http://schemas.openxmlformats.org/package/2006/relationships"><Relationship Id="rId3" Type="http://schemas.openxmlformats.org/officeDocument/2006/relationships/image" Target="../media/image364.jpeg"/><Relationship Id="rId2" Type="http://schemas.openxmlformats.org/officeDocument/2006/relationships/image" Target="../media/image36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17.wmf"/></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5.xml"/><Relationship Id="rId5" Type="http://schemas.openxmlformats.org/officeDocument/2006/relationships/image" Target="../media/image22.jpeg"/><Relationship Id="rId4" Type="http://schemas.openxmlformats.org/officeDocument/2006/relationships/image" Target="../media/image21.jpeg"/></Relationships>
</file>

<file path=ppt/slides/_rels/slide26.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5.xml"/><Relationship Id="rId5" Type="http://schemas.openxmlformats.org/officeDocument/2006/relationships/image" Target="../media/image22.jpeg"/><Relationship Id="rId4" Type="http://schemas.openxmlformats.org/officeDocument/2006/relationships/image" Target="../media/image25.jpeg"/></Relationships>
</file>

<file path=ppt/slides/_rels/slide27.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39.png"/><Relationship Id="rId3" Type="http://schemas.openxmlformats.org/officeDocument/2006/relationships/image" Target="../media/image29.png"/><Relationship Id="rId7" Type="http://schemas.openxmlformats.org/officeDocument/2006/relationships/image" Target="../media/image33.png"/><Relationship Id="rId12" Type="http://schemas.openxmlformats.org/officeDocument/2006/relationships/image" Target="../media/image38.png"/><Relationship Id="rId2" Type="http://schemas.openxmlformats.org/officeDocument/2006/relationships/image" Target="../media/image28.png"/><Relationship Id="rId1" Type="http://schemas.openxmlformats.org/officeDocument/2006/relationships/slideLayout" Target="../slideLayouts/slideLayout4.xml"/><Relationship Id="rId6" Type="http://schemas.openxmlformats.org/officeDocument/2006/relationships/image" Target="../media/image32.png"/><Relationship Id="rId11" Type="http://schemas.openxmlformats.org/officeDocument/2006/relationships/image" Target="../media/image37.png"/><Relationship Id="rId5" Type="http://schemas.openxmlformats.org/officeDocument/2006/relationships/image" Target="../media/image31.png"/><Relationship Id="rId15" Type="http://schemas.openxmlformats.org/officeDocument/2006/relationships/image" Target="../media/image41.png"/><Relationship Id="rId10" Type="http://schemas.openxmlformats.org/officeDocument/2006/relationships/image" Target="../media/image36.png"/><Relationship Id="rId4" Type="http://schemas.openxmlformats.org/officeDocument/2006/relationships/image" Target="../media/image30.png"/><Relationship Id="rId9" Type="http://schemas.openxmlformats.org/officeDocument/2006/relationships/image" Target="../media/image35.png"/><Relationship Id="rId14" Type="http://schemas.openxmlformats.org/officeDocument/2006/relationships/image" Target="../media/image40.png"/></Relationships>
</file>

<file path=ppt/slides/_rels/slide31.xml.rels><?xml version="1.0" encoding="UTF-8" standalone="yes"?>
<Relationships xmlns="http://schemas.openxmlformats.org/package/2006/relationships"><Relationship Id="rId8" Type="http://schemas.openxmlformats.org/officeDocument/2006/relationships/image" Target="../media/image47.png"/><Relationship Id="rId13" Type="http://schemas.openxmlformats.org/officeDocument/2006/relationships/image" Target="../media/image52.png"/><Relationship Id="rId3" Type="http://schemas.openxmlformats.org/officeDocument/2006/relationships/image" Target="../media/image42.png"/><Relationship Id="rId7" Type="http://schemas.openxmlformats.org/officeDocument/2006/relationships/image" Target="../media/image46.png"/><Relationship Id="rId12" Type="http://schemas.openxmlformats.org/officeDocument/2006/relationships/image" Target="../media/image51.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45.png"/><Relationship Id="rId11" Type="http://schemas.openxmlformats.org/officeDocument/2006/relationships/image" Target="../media/image50.png"/><Relationship Id="rId5" Type="http://schemas.openxmlformats.org/officeDocument/2006/relationships/image" Target="../media/image44.png"/><Relationship Id="rId10" Type="http://schemas.openxmlformats.org/officeDocument/2006/relationships/image" Target="../media/image49.png"/><Relationship Id="rId4" Type="http://schemas.openxmlformats.org/officeDocument/2006/relationships/image" Target="../media/image43.png"/><Relationship Id="rId9" Type="http://schemas.openxmlformats.org/officeDocument/2006/relationships/image" Target="../media/image48.png"/><Relationship Id="rId14" Type="http://schemas.openxmlformats.org/officeDocument/2006/relationships/image" Target="../media/image53.png"/></Relationships>
</file>

<file path=ppt/slides/_rels/slide3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9.jpeg"/><Relationship Id="rId7" Type="http://schemas.openxmlformats.org/officeDocument/2006/relationships/image" Target="../media/image63.png"/><Relationship Id="rId2" Type="http://schemas.openxmlformats.org/officeDocument/2006/relationships/image" Target="../media/image58.png"/><Relationship Id="rId1" Type="http://schemas.openxmlformats.org/officeDocument/2006/relationships/slideLayout" Target="../slideLayouts/slideLayout2.xml"/><Relationship Id="rId6" Type="http://schemas.openxmlformats.org/officeDocument/2006/relationships/image" Target="../media/image62.jpeg"/><Relationship Id="rId5" Type="http://schemas.openxmlformats.org/officeDocument/2006/relationships/image" Target="../media/image61.jpeg"/><Relationship Id="rId4" Type="http://schemas.openxmlformats.org/officeDocument/2006/relationships/image" Target="../media/image60.jpeg"/></Relationships>
</file>

<file path=ppt/slides/_rels/slide3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 Id="rId6" Type="http://schemas.openxmlformats.org/officeDocument/2006/relationships/image" Target="../media/image68.jpeg"/><Relationship Id="rId5" Type="http://schemas.openxmlformats.org/officeDocument/2006/relationships/image" Target="../media/image67.png"/><Relationship Id="rId4" Type="http://schemas.openxmlformats.org/officeDocument/2006/relationships/image" Target="../media/image66.png"/></Relationships>
</file>

<file path=ppt/slides/_rels/slide3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 Id="rId5" Type="http://schemas.openxmlformats.org/officeDocument/2006/relationships/image" Target="../media/image72.png"/><Relationship Id="rId4" Type="http://schemas.openxmlformats.org/officeDocument/2006/relationships/image" Target="../media/image71.png"/></Relationships>
</file>

<file path=ppt/slides/_rels/slide38.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80.xml"/></Relationships>
</file>

<file path=ppt/slides/_rels/slide4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85.xml"/></Relationships>
</file>

<file path=ppt/slides/_rels/slide4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85.xml"/><Relationship Id="rId5" Type="http://schemas.openxmlformats.org/officeDocument/2006/relationships/image" Target="../media/image81.png"/><Relationship Id="rId4" Type="http://schemas.openxmlformats.org/officeDocument/2006/relationships/image" Target="../media/image80.png"/></Relationships>
</file>

<file path=ppt/slides/_rels/slide43.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7.xml"/><Relationship Id="rId1" Type="http://schemas.openxmlformats.org/officeDocument/2006/relationships/slideLayout" Target="../slideLayouts/slideLayout85.xml"/><Relationship Id="rId5" Type="http://schemas.openxmlformats.org/officeDocument/2006/relationships/image" Target="../media/image84.png"/><Relationship Id="rId4" Type="http://schemas.openxmlformats.org/officeDocument/2006/relationships/image" Target="../media/image83.jpe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8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85.xml"/></Relationships>
</file>

<file path=ppt/slides/_rels/slide4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85.xml"/></Relationships>
</file>

<file path=ppt/slides/_rels/slide47.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85.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80.xml"/></Relationships>
</file>

<file path=ppt/slides/_rels/slide4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85.xml"/><Relationship Id="rId4" Type="http://schemas.openxmlformats.org/officeDocument/2006/relationships/image" Target="../media/image91.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93.png"/><Relationship Id="rId7" Type="http://schemas.openxmlformats.org/officeDocument/2006/relationships/image" Target="../media/image97.jpeg"/><Relationship Id="rId2" Type="http://schemas.openxmlformats.org/officeDocument/2006/relationships/image" Target="../media/image92.png"/><Relationship Id="rId1" Type="http://schemas.openxmlformats.org/officeDocument/2006/relationships/slideLayout" Target="../slideLayouts/slideLayout85.xml"/><Relationship Id="rId6" Type="http://schemas.openxmlformats.org/officeDocument/2006/relationships/image" Target="../media/image96.jpeg"/><Relationship Id="rId5" Type="http://schemas.openxmlformats.org/officeDocument/2006/relationships/image" Target="../media/image95.png"/><Relationship Id="rId4" Type="http://schemas.openxmlformats.org/officeDocument/2006/relationships/image" Target="../media/image94.png"/></Relationships>
</file>

<file path=ppt/slides/_rels/slide51.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image" Target="../media/image98.png"/><Relationship Id="rId1" Type="http://schemas.openxmlformats.org/officeDocument/2006/relationships/slideLayout" Target="../slideLayouts/slideLayout85.xml"/></Relationships>
</file>

<file path=ppt/slides/_rels/slide52.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85.xml"/></Relationships>
</file>

<file path=ppt/slides/_rels/slide53.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85.xml"/></Relationships>
</file>

<file path=ppt/slides/_rels/slide54.xml.rels><?xml version="1.0" encoding="UTF-8" standalone="yes"?>
<Relationships xmlns="http://schemas.openxmlformats.org/package/2006/relationships"><Relationship Id="rId3" Type="http://schemas.openxmlformats.org/officeDocument/2006/relationships/image" Target="../media/image103.jpeg"/><Relationship Id="rId2" Type="http://schemas.openxmlformats.org/officeDocument/2006/relationships/image" Target="../media/image102.jpeg"/><Relationship Id="rId1" Type="http://schemas.openxmlformats.org/officeDocument/2006/relationships/slideLayout" Target="../slideLayouts/slideLayout90.xml"/><Relationship Id="rId4" Type="http://schemas.openxmlformats.org/officeDocument/2006/relationships/image" Target="../media/image104.jpeg"/></Relationships>
</file>

<file path=ppt/slides/_rels/slide55.xml.rels><?xml version="1.0" encoding="UTF-8" standalone="yes"?>
<Relationships xmlns="http://schemas.openxmlformats.org/package/2006/relationships"><Relationship Id="rId8" Type="http://schemas.openxmlformats.org/officeDocument/2006/relationships/image" Target="../media/image111.jpeg"/><Relationship Id="rId13" Type="http://schemas.openxmlformats.org/officeDocument/2006/relationships/image" Target="../media/image116.jpeg"/><Relationship Id="rId3" Type="http://schemas.openxmlformats.org/officeDocument/2006/relationships/image" Target="../media/image106.jpeg"/><Relationship Id="rId7" Type="http://schemas.openxmlformats.org/officeDocument/2006/relationships/image" Target="../media/image110.jpeg"/><Relationship Id="rId12" Type="http://schemas.openxmlformats.org/officeDocument/2006/relationships/image" Target="../media/image115.jpeg"/><Relationship Id="rId2" Type="http://schemas.openxmlformats.org/officeDocument/2006/relationships/image" Target="../media/image105.png"/><Relationship Id="rId1" Type="http://schemas.openxmlformats.org/officeDocument/2006/relationships/slideLayout" Target="../slideLayouts/slideLayout85.xml"/><Relationship Id="rId6" Type="http://schemas.openxmlformats.org/officeDocument/2006/relationships/image" Target="../media/image109.jpeg"/><Relationship Id="rId11" Type="http://schemas.openxmlformats.org/officeDocument/2006/relationships/image" Target="../media/image114.jpeg"/><Relationship Id="rId5" Type="http://schemas.openxmlformats.org/officeDocument/2006/relationships/image" Target="../media/image108.jpeg"/><Relationship Id="rId10" Type="http://schemas.openxmlformats.org/officeDocument/2006/relationships/image" Target="../media/image113.jpeg"/><Relationship Id="rId4" Type="http://schemas.openxmlformats.org/officeDocument/2006/relationships/image" Target="../media/image107.jpeg"/><Relationship Id="rId9" Type="http://schemas.openxmlformats.org/officeDocument/2006/relationships/image" Target="../media/image112.jpeg"/><Relationship Id="rId14" Type="http://schemas.openxmlformats.org/officeDocument/2006/relationships/image" Target="../media/image117.jpe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85.xml"/></Relationships>
</file>

<file path=ppt/slides/_rels/slide57.xml.rels><?xml version="1.0" encoding="UTF-8" standalone="yes"?>
<Relationships xmlns="http://schemas.openxmlformats.org/package/2006/relationships"><Relationship Id="rId3" Type="http://schemas.openxmlformats.org/officeDocument/2006/relationships/image" Target="../media/image119.jpeg"/><Relationship Id="rId2" Type="http://schemas.openxmlformats.org/officeDocument/2006/relationships/image" Target="../media/image118.jpeg"/><Relationship Id="rId1" Type="http://schemas.openxmlformats.org/officeDocument/2006/relationships/slideLayout" Target="../slideLayouts/slideLayout85.xml"/><Relationship Id="rId4" Type="http://schemas.openxmlformats.org/officeDocument/2006/relationships/image" Target="../media/image120.png"/></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121.png"/><Relationship Id="rId4" Type="http://schemas.openxmlformats.org/officeDocument/2006/relationships/oleObject" Target="../embeddings/oleObject2.bin"/></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8" Type="http://schemas.openxmlformats.org/officeDocument/2006/relationships/image" Target="../media/image127.jpeg"/><Relationship Id="rId13" Type="http://schemas.openxmlformats.org/officeDocument/2006/relationships/image" Target="../media/image132.png"/><Relationship Id="rId18" Type="http://schemas.openxmlformats.org/officeDocument/2006/relationships/image" Target="../media/image111.jpeg"/><Relationship Id="rId3" Type="http://schemas.openxmlformats.org/officeDocument/2006/relationships/image" Target="../media/image122.png"/><Relationship Id="rId21" Type="http://schemas.openxmlformats.org/officeDocument/2006/relationships/image" Target="../media/image116.jpeg"/><Relationship Id="rId7" Type="http://schemas.openxmlformats.org/officeDocument/2006/relationships/image" Target="../media/image126.png"/><Relationship Id="rId12" Type="http://schemas.openxmlformats.org/officeDocument/2006/relationships/image" Target="../media/image131.png"/><Relationship Id="rId17" Type="http://schemas.openxmlformats.org/officeDocument/2006/relationships/image" Target="../media/image115.jpeg"/><Relationship Id="rId2" Type="http://schemas.openxmlformats.org/officeDocument/2006/relationships/notesSlide" Target="../notesSlides/notesSlide9.xml"/><Relationship Id="rId16" Type="http://schemas.openxmlformats.org/officeDocument/2006/relationships/image" Target="../media/image112.jpeg"/><Relationship Id="rId20" Type="http://schemas.openxmlformats.org/officeDocument/2006/relationships/image" Target="../media/image110.jpeg"/><Relationship Id="rId1" Type="http://schemas.openxmlformats.org/officeDocument/2006/relationships/slideLayout" Target="../slideLayouts/slideLayout1.xml"/><Relationship Id="rId6" Type="http://schemas.openxmlformats.org/officeDocument/2006/relationships/image" Target="../media/image125.emf"/><Relationship Id="rId11" Type="http://schemas.openxmlformats.org/officeDocument/2006/relationships/image" Target="../media/image130.jpeg"/><Relationship Id="rId5" Type="http://schemas.openxmlformats.org/officeDocument/2006/relationships/image" Target="../media/image124.emf"/><Relationship Id="rId15" Type="http://schemas.openxmlformats.org/officeDocument/2006/relationships/image" Target="../media/image109.jpeg"/><Relationship Id="rId10" Type="http://schemas.openxmlformats.org/officeDocument/2006/relationships/image" Target="../media/image129.jpeg"/><Relationship Id="rId19" Type="http://schemas.openxmlformats.org/officeDocument/2006/relationships/image" Target="../media/image107.jpeg"/><Relationship Id="rId4" Type="http://schemas.openxmlformats.org/officeDocument/2006/relationships/image" Target="../media/image123.emf"/><Relationship Id="rId9" Type="http://schemas.openxmlformats.org/officeDocument/2006/relationships/image" Target="../media/image128.jpeg"/><Relationship Id="rId14" Type="http://schemas.openxmlformats.org/officeDocument/2006/relationships/image" Target="../media/image106.jpe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8" Type="http://schemas.openxmlformats.org/officeDocument/2006/relationships/image" Target="../media/image138.jpeg"/><Relationship Id="rId3" Type="http://schemas.openxmlformats.org/officeDocument/2006/relationships/image" Target="../media/image133.jpeg"/><Relationship Id="rId7" Type="http://schemas.openxmlformats.org/officeDocument/2006/relationships/image" Target="../media/image137.jpe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136.jpeg"/><Relationship Id="rId5" Type="http://schemas.openxmlformats.org/officeDocument/2006/relationships/image" Target="../media/image135.jpeg"/><Relationship Id="rId4" Type="http://schemas.openxmlformats.org/officeDocument/2006/relationships/image" Target="../media/image134.jpeg"/></Relationships>
</file>

<file path=ppt/slides/_rels/slide64.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jpeg"/><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oleObject" Target="../embeddings/oleObject3.bin"/><Relationship Id="rId7" Type="http://schemas.openxmlformats.org/officeDocument/2006/relationships/image" Target="../media/image146.jpeg"/><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145.jpeg"/><Relationship Id="rId5" Type="http://schemas.openxmlformats.org/officeDocument/2006/relationships/image" Target="../media/image144.png"/><Relationship Id="rId4" Type="http://schemas.openxmlformats.org/officeDocument/2006/relationships/image" Target="../media/image143.emf"/></Relationships>
</file>

<file path=ppt/slides/_rels/slide68.xml.rels><?xml version="1.0" encoding="UTF-8" standalone="yes"?>
<Relationships xmlns="http://schemas.openxmlformats.org/package/2006/relationships"><Relationship Id="rId3" Type="http://schemas.openxmlformats.org/officeDocument/2006/relationships/image" Target="../media/image148.jpeg"/><Relationship Id="rId2" Type="http://schemas.openxmlformats.org/officeDocument/2006/relationships/image" Target="../media/image147.jpeg"/><Relationship Id="rId1" Type="http://schemas.openxmlformats.org/officeDocument/2006/relationships/slideLayout" Target="../slideLayouts/slideLayout2.xml"/><Relationship Id="rId6" Type="http://schemas.openxmlformats.org/officeDocument/2006/relationships/image" Target="../media/image151.jpeg"/><Relationship Id="rId5" Type="http://schemas.openxmlformats.org/officeDocument/2006/relationships/image" Target="../media/image150.jpeg"/><Relationship Id="rId4" Type="http://schemas.openxmlformats.org/officeDocument/2006/relationships/image" Target="../media/image149.png"/></Relationships>
</file>

<file path=ppt/slides/_rels/slide69.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2.xml"/><Relationship Id="rId6" Type="http://schemas.openxmlformats.org/officeDocument/2006/relationships/image" Target="../media/image156.png"/><Relationship Id="rId5" Type="http://schemas.openxmlformats.org/officeDocument/2006/relationships/image" Target="../media/image155.png"/><Relationship Id="rId4" Type="http://schemas.openxmlformats.org/officeDocument/2006/relationships/image" Target="../media/image15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0.xml.rels><?xml version="1.0" encoding="UTF-8" standalone="yes"?>
<Relationships xmlns="http://schemas.openxmlformats.org/package/2006/relationships"><Relationship Id="rId3" Type="http://schemas.openxmlformats.org/officeDocument/2006/relationships/image" Target="../media/image158.jpeg"/><Relationship Id="rId2" Type="http://schemas.openxmlformats.org/officeDocument/2006/relationships/image" Target="../media/image157.png"/><Relationship Id="rId1" Type="http://schemas.openxmlformats.org/officeDocument/2006/relationships/slideLayout" Target="../slideLayouts/slideLayout2.xml"/><Relationship Id="rId4" Type="http://schemas.openxmlformats.org/officeDocument/2006/relationships/image" Target="../media/image159.png"/></Relationships>
</file>

<file path=ppt/slides/_rels/slide71.xml.rels><?xml version="1.0" encoding="UTF-8" standalone="yes"?>
<Relationships xmlns="http://schemas.openxmlformats.org/package/2006/relationships"><Relationship Id="rId3" Type="http://schemas.openxmlformats.org/officeDocument/2006/relationships/image" Target="../media/image161.jpeg"/><Relationship Id="rId2" Type="http://schemas.openxmlformats.org/officeDocument/2006/relationships/image" Target="../media/image160.jpe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163.jpeg"/><Relationship Id="rId2" Type="http://schemas.openxmlformats.org/officeDocument/2006/relationships/image" Target="../media/image162.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65.wmf"/><Relationship Id="rId2" Type="http://schemas.openxmlformats.org/officeDocument/2006/relationships/image" Target="../media/image164.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image" Target="../media/image166.jpe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169.jpeg"/><Relationship Id="rId2" Type="http://schemas.openxmlformats.org/officeDocument/2006/relationships/image" Target="../media/image168.jpeg"/><Relationship Id="rId1" Type="http://schemas.openxmlformats.org/officeDocument/2006/relationships/slideLayout" Target="../slideLayouts/slideLayout2.xml"/><Relationship Id="rId5" Type="http://schemas.openxmlformats.org/officeDocument/2006/relationships/image" Target="../media/image171.jpeg"/><Relationship Id="rId4" Type="http://schemas.openxmlformats.org/officeDocument/2006/relationships/image" Target="../media/image170.jpeg"/></Relationships>
</file>

<file path=ppt/slides/_rels/slide76.xml.rels><?xml version="1.0" encoding="UTF-8" standalone="yes"?>
<Relationships xmlns="http://schemas.openxmlformats.org/package/2006/relationships"><Relationship Id="rId2" Type="http://schemas.openxmlformats.org/officeDocument/2006/relationships/image" Target="../media/image172.jpeg"/><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3" Type="http://schemas.openxmlformats.org/officeDocument/2006/relationships/hyperlink" Target="http://product.pcpop.com/DC/00000_1.html" TargetMode="External"/><Relationship Id="rId2" Type="http://schemas.openxmlformats.org/officeDocument/2006/relationships/image" Target="../media/image173.png"/><Relationship Id="rId1" Type="http://schemas.openxmlformats.org/officeDocument/2006/relationships/slideLayout" Target="../slideLayouts/slideLayout1.xml"/><Relationship Id="rId4" Type="http://schemas.openxmlformats.org/officeDocument/2006/relationships/image" Target="../media/image174.png"/></Relationships>
</file>

<file path=ppt/slides/_rels/slide78.xml.rels><?xml version="1.0" encoding="UTF-8" standalone="yes"?>
<Relationships xmlns="http://schemas.openxmlformats.org/package/2006/relationships"><Relationship Id="rId2" Type="http://schemas.openxmlformats.org/officeDocument/2006/relationships/image" Target="../media/image175.jpeg"/><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8" Type="http://schemas.openxmlformats.org/officeDocument/2006/relationships/image" Target="../media/image182.png"/><Relationship Id="rId3" Type="http://schemas.openxmlformats.org/officeDocument/2006/relationships/image" Target="../media/image177.png"/><Relationship Id="rId7" Type="http://schemas.openxmlformats.org/officeDocument/2006/relationships/image" Target="../media/image181.png"/><Relationship Id="rId2" Type="http://schemas.openxmlformats.org/officeDocument/2006/relationships/image" Target="../media/image176.png"/><Relationship Id="rId1" Type="http://schemas.openxmlformats.org/officeDocument/2006/relationships/slideLayout" Target="../slideLayouts/slideLayout2.xml"/><Relationship Id="rId6" Type="http://schemas.openxmlformats.org/officeDocument/2006/relationships/image" Target="../media/image180.jpeg"/><Relationship Id="rId5" Type="http://schemas.openxmlformats.org/officeDocument/2006/relationships/image" Target="../media/image179.jpeg"/><Relationship Id="rId4" Type="http://schemas.openxmlformats.org/officeDocument/2006/relationships/image" Target="../media/image178.jpeg"/></Relationships>
</file>

<file path=ppt/slides/_rels/slide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20.xml"/><Relationship Id="rId4" Type="http://schemas.openxmlformats.org/officeDocument/2006/relationships/image" Target="../media/image5.jpe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8" Type="http://schemas.openxmlformats.org/officeDocument/2006/relationships/image" Target="../media/image188.jpeg"/><Relationship Id="rId3" Type="http://schemas.openxmlformats.org/officeDocument/2006/relationships/image" Target="../media/image183.png"/><Relationship Id="rId7" Type="http://schemas.openxmlformats.org/officeDocument/2006/relationships/image" Target="../media/image187.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186.jpeg"/><Relationship Id="rId5" Type="http://schemas.openxmlformats.org/officeDocument/2006/relationships/image" Target="../media/image185.jpeg"/><Relationship Id="rId4" Type="http://schemas.openxmlformats.org/officeDocument/2006/relationships/image" Target="../media/image184.png"/><Relationship Id="rId9" Type="http://schemas.openxmlformats.org/officeDocument/2006/relationships/image" Target="../media/image189.png"/></Relationships>
</file>

<file path=ppt/slides/_rels/slide83.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image" Target="../media/image190.png"/><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3" Type="http://schemas.openxmlformats.org/officeDocument/2006/relationships/image" Target="../media/image193.jpeg"/><Relationship Id="rId2" Type="http://schemas.openxmlformats.org/officeDocument/2006/relationships/image" Target="../media/image192.jpeg"/><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image" Target="../media/image194.png"/><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2" Type="http://schemas.openxmlformats.org/officeDocument/2006/relationships/image" Target="../media/image196.jpeg"/><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32.xml"/></Relationships>
</file>

<file path=ppt/slides/_rels/slide90.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image" Target="../media/image198.png"/><Relationship Id="rId1" Type="http://schemas.openxmlformats.org/officeDocument/2006/relationships/slideLayout" Target="../slideLayouts/slideLayout1.xml"/><Relationship Id="rId6" Type="http://schemas.openxmlformats.org/officeDocument/2006/relationships/image" Target="../media/image202.jpeg"/><Relationship Id="rId5" Type="http://schemas.openxmlformats.org/officeDocument/2006/relationships/image" Target="../media/image201.jpeg"/><Relationship Id="rId4" Type="http://schemas.openxmlformats.org/officeDocument/2006/relationships/image" Target="../media/image200.jpe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85.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5.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8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t>《</a:t>
            </a:r>
            <a:r>
              <a:rPr lang="zh-CN" altLang="en-US" dirty="0"/>
              <a:t>大数据技术基础</a:t>
            </a:r>
            <a:r>
              <a:rPr lang="en-US" altLang="zh-CN" dirty="0"/>
              <a:t>》</a:t>
            </a:r>
            <a:r>
              <a:rPr lang="zh-CN" altLang="en-US" dirty="0"/>
              <a:t>课程评价、考核资料清单、要求及说明</a:t>
            </a:r>
          </a:p>
        </p:txBody>
      </p:sp>
      <p:sp>
        <p:nvSpPr>
          <p:cNvPr id="3" name="内容占位符 2"/>
          <p:cNvSpPr>
            <a:spLocks noGrp="1"/>
          </p:cNvSpPr>
          <p:nvPr>
            <p:ph idx="1"/>
          </p:nvPr>
        </p:nvSpPr>
        <p:spPr/>
        <p:txBody>
          <a:bodyPr>
            <a:normAutofit fontScale="85000" lnSpcReduction="20000"/>
          </a:bodyPr>
          <a:lstStyle/>
          <a:p>
            <a:r>
              <a:rPr lang="zh-CN" altLang="en-US" dirty="0"/>
              <a:t>一、平时成绩及说明：</a:t>
            </a:r>
          </a:p>
          <a:p>
            <a:r>
              <a:rPr lang="zh-CN" altLang="en-US" dirty="0"/>
              <a:t>平时成绩（总成绩</a:t>
            </a:r>
            <a:r>
              <a:rPr lang="en-US" altLang="zh-CN" dirty="0"/>
              <a:t>20%</a:t>
            </a:r>
            <a:r>
              <a:rPr lang="zh-CN" altLang="en-US" dirty="0"/>
              <a:t>）：课堂研讨</a:t>
            </a:r>
            <a:r>
              <a:rPr lang="en-US" altLang="zh-CN" dirty="0"/>
              <a:t>PPT</a:t>
            </a:r>
            <a:r>
              <a:rPr lang="zh-CN" altLang="en-US" dirty="0"/>
              <a:t>制作及讲解，按照课程小组进行，假设</a:t>
            </a:r>
            <a:r>
              <a:rPr lang="en-US" altLang="zh-CN" dirty="0"/>
              <a:t>20</a:t>
            </a:r>
            <a:r>
              <a:rPr lang="zh-CN" altLang="en-US" dirty="0"/>
              <a:t>个小组，则每个小组每次讲解</a:t>
            </a:r>
            <a:r>
              <a:rPr lang="en-US" altLang="zh-CN" dirty="0"/>
              <a:t>9</a:t>
            </a:r>
            <a:r>
              <a:rPr lang="zh-CN" altLang="en-US" dirty="0"/>
              <a:t>分钟（</a:t>
            </a:r>
            <a:r>
              <a:rPr lang="en-US" altLang="zh-CN" dirty="0"/>
              <a:t>180</a:t>
            </a:r>
            <a:r>
              <a:rPr lang="zh-CN" altLang="en-US" dirty="0"/>
              <a:t>分钟</a:t>
            </a:r>
            <a:r>
              <a:rPr lang="en-US" altLang="zh-CN" dirty="0"/>
              <a:t>/20</a:t>
            </a:r>
            <a:r>
              <a:rPr lang="zh-CN" altLang="en-US" dirty="0"/>
              <a:t>小组），讲解内容不能重复，具体内容是大数据技术的技术点和知识点，包含但不限于数据软硬件平台、数据的存储与管理、数据集成与预处理、数据分析与建模、数据可视化、大数据的应用，但不能是笼统的概念、背景和概述，提交</a:t>
            </a:r>
            <a:r>
              <a:rPr lang="en-US" altLang="zh-CN" dirty="0"/>
              <a:t>PPT</a:t>
            </a:r>
            <a:r>
              <a:rPr lang="zh-CN" altLang="en-US" dirty="0"/>
              <a:t>的命名方式：小组编号</a:t>
            </a:r>
            <a:r>
              <a:rPr lang="en-US" altLang="zh-CN" dirty="0"/>
              <a:t>+</a:t>
            </a:r>
            <a:r>
              <a:rPr lang="zh-CN" altLang="en-US" dirty="0"/>
              <a:t>小组成员姓名（中间用“、”隔开）</a:t>
            </a:r>
            <a:r>
              <a:rPr lang="en-US" altLang="zh-CN" dirty="0"/>
              <a:t>+</a:t>
            </a:r>
            <a:r>
              <a:rPr lang="zh-CN" altLang="en-US" dirty="0"/>
              <a:t>课堂研讨。研讨课结束两天后将</a:t>
            </a:r>
            <a:r>
              <a:rPr lang="en-US" altLang="zh-CN" dirty="0"/>
              <a:t>PPT</a:t>
            </a:r>
            <a:r>
              <a:rPr lang="zh-CN" altLang="en-US" dirty="0"/>
              <a:t>发送到我的邮箱</a:t>
            </a:r>
            <a:r>
              <a:rPr lang="en-US" altLang="zh-CN" dirty="0"/>
              <a:t>yong.feng@foxmail.com</a:t>
            </a:r>
            <a:r>
              <a:rPr lang="zh-CN" altLang="en-US" dirty="0"/>
              <a:t>。</a:t>
            </a:r>
            <a:endParaRPr lang="zh-CN" altLang="en-US" dirty="0"/>
          </a:p>
        </p:txBody>
      </p:sp>
    </p:spTree>
    <p:extLst>
      <p:ext uri="{BB962C8B-B14F-4D97-AF65-F5344CB8AC3E}">
        <p14:creationId xmlns:p14="http://schemas.microsoft.com/office/powerpoint/2010/main" val="33045065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a:xfrm>
            <a:off x="143508" y="548680"/>
            <a:ext cx="3744416" cy="1584176"/>
          </a:xfrm>
        </p:spPr>
        <p:txBody>
          <a:bodyPr>
            <a:normAutofit/>
          </a:bodyPr>
          <a:lstStyle/>
          <a:p>
            <a:pPr algn="ctr"/>
            <a:r>
              <a:rPr lang="zh-CN" altLang="en-US" sz="2200" dirty="0" smtClean="0"/>
              <a:t>人才</a:t>
            </a:r>
            <a:r>
              <a:rPr lang="zh-CN" altLang="en-US" sz="2200" dirty="0"/>
              <a:t>培养模型、课程体系及培养方案的递归</a:t>
            </a:r>
            <a:r>
              <a:rPr lang="zh-CN" altLang="en-US" sz="2200" dirty="0" smtClean="0"/>
              <a:t>修正建议</a:t>
            </a:r>
            <a:endParaRPr lang="zh-CN" altLang="en-US" sz="2200" dirty="0"/>
          </a:p>
        </p:txBody>
      </p:sp>
      <p:pic>
        <p:nvPicPr>
          <p:cNvPr id="5" name="内容占位符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3877137" y="296652"/>
            <a:ext cx="3636404" cy="6165903"/>
          </a:xfrm>
        </p:spPr>
      </p:pic>
    </p:spTree>
    <p:extLst>
      <p:ext uri="{BB962C8B-B14F-4D97-AF65-F5344CB8AC3E}">
        <p14:creationId xmlns:p14="http://schemas.microsoft.com/office/powerpoint/2010/main" val="49681469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0" y="1243013"/>
            <a:ext cx="9144000" cy="5614987"/>
          </a:xfrm>
          <a:prstGeom prst="rect">
            <a:avLst/>
          </a:prstGeom>
        </p:spPr>
      </p:pic>
      <p:sp>
        <p:nvSpPr>
          <p:cNvPr id="4" name="矩形 3"/>
          <p:cNvSpPr/>
          <p:nvPr/>
        </p:nvSpPr>
        <p:spPr>
          <a:xfrm>
            <a:off x="150831" y="483027"/>
            <a:ext cx="6958956" cy="523220"/>
          </a:xfrm>
          <a:prstGeom prst="rect">
            <a:avLst/>
          </a:prstGeom>
        </p:spPr>
        <p:txBody>
          <a:bodyPr wrap="none">
            <a:spAutoFit/>
          </a:bodyPr>
          <a:lstStyle/>
          <a:p>
            <a:pPr eaLnBrk="1" hangingPunct="1"/>
            <a:r>
              <a:rPr lang="en-US" altLang="zh-CN" sz="2800" b="1" kern="0" dirty="0">
                <a:solidFill>
                  <a:srgbClr val="000000"/>
                </a:solidFill>
                <a:latin typeface="微软雅黑" pitchFamily="34" charset="-122"/>
                <a:ea typeface="微软雅黑" pitchFamily="34" charset="-122"/>
                <a:cs typeface="Arial" charset="0"/>
              </a:rPr>
              <a:t>key-value</a:t>
            </a:r>
            <a:r>
              <a:rPr lang="zh-CN" altLang="en-US" sz="2800" b="1" kern="0" dirty="0">
                <a:solidFill>
                  <a:srgbClr val="000000"/>
                </a:solidFill>
                <a:latin typeface="微软雅黑" pitchFamily="34" charset="-122"/>
                <a:ea typeface="微软雅黑" pitchFamily="34" charset="-122"/>
                <a:cs typeface="Arial" charset="0"/>
              </a:rPr>
              <a:t>数据库：分布式缓存，大型网络</a:t>
            </a:r>
            <a:endParaRPr lang="zh-CN" altLang="en-US" sz="2800" dirty="0">
              <a:solidFill>
                <a:srgbClr val="000000"/>
              </a:solidFill>
              <a:latin typeface="Arial" charset="0"/>
              <a:ea typeface="宋体" charset="-122"/>
              <a:cs typeface="Arial" charset="0"/>
            </a:endParaRPr>
          </a:p>
        </p:txBody>
      </p:sp>
      <p:pic>
        <p:nvPicPr>
          <p:cNvPr id="5" name="图片 4"/>
          <p:cNvPicPr>
            <a:picLocks noChangeAspect="1"/>
          </p:cNvPicPr>
          <p:nvPr/>
        </p:nvPicPr>
        <p:blipFill>
          <a:blip r:embed="rId3"/>
          <a:stretch>
            <a:fillRect/>
          </a:stretch>
        </p:blipFill>
        <p:spPr>
          <a:xfrm>
            <a:off x="8124866" y="3852904"/>
            <a:ext cx="666667" cy="666667"/>
          </a:xfrm>
          <a:prstGeom prst="rect">
            <a:avLst/>
          </a:prstGeom>
        </p:spPr>
      </p:pic>
      <p:pic>
        <p:nvPicPr>
          <p:cNvPr id="6" name="图片 5"/>
          <p:cNvPicPr>
            <a:picLocks noChangeAspect="1"/>
          </p:cNvPicPr>
          <p:nvPr/>
        </p:nvPicPr>
        <p:blipFill>
          <a:blip r:embed="rId3"/>
          <a:stretch>
            <a:fillRect/>
          </a:stretch>
        </p:blipFill>
        <p:spPr>
          <a:xfrm>
            <a:off x="7415336" y="3852903"/>
            <a:ext cx="666667" cy="666667"/>
          </a:xfrm>
          <a:prstGeom prst="rect">
            <a:avLst/>
          </a:prstGeom>
        </p:spPr>
      </p:pic>
      <p:pic>
        <p:nvPicPr>
          <p:cNvPr id="7" name="图片 6"/>
          <p:cNvPicPr>
            <a:picLocks noChangeAspect="1"/>
          </p:cNvPicPr>
          <p:nvPr/>
        </p:nvPicPr>
        <p:blipFill>
          <a:blip r:embed="rId3"/>
          <a:stretch>
            <a:fillRect/>
          </a:stretch>
        </p:blipFill>
        <p:spPr>
          <a:xfrm>
            <a:off x="6705806" y="3852902"/>
            <a:ext cx="666667" cy="666667"/>
          </a:xfrm>
          <a:prstGeom prst="rect">
            <a:avLst/>
          </a:prstGeom>
        </p:spPr>
      </p:pic>
      <p:pic>
        <p:nvPicPr>
          <p:cNvPr id="8" name="图片 7"/>
          <p:cNvPicPr>
            <a:picLocks noChangeAspect="1"/>
          </p:cNvPicPr>
          <p:nvPr/>
        </p:nvPicPr>
        <p:blipFill>
          <a:blip r:embed="rId3"/>
          <a:stretch>
            <a:fillRect/>
          </a:stretch>
        </p:blipFill>
        <p:spPr>
          <a:xfrm>
            <a:off x="1009774" y="3705266"/>
            <a:ext cx="666667" cy="666667"/>
          </a:xfrm>
          <a:prstGeom prst="rect">
            <a:avLst/>
          </a:prstGeom>
        </p:spPr>
      </p:pic>
      <p:pic>
        <p:nvPicPr>
          <p:cNvPr id="9" name="图片 8"/>
          <p:cNvPicPr>
            <a:picLocks noChangeAspect="1"/>
          </p:cNvPicPr>
          <p:nvPr/>
        </p:nvPicPr>
        <p:blipFill>
          <a:blip r:embed="rId3"/>
          <a:stretch>
            <a:fillRect/>
          </a:stretch>
        </p:blipFill>
        <p:spPr>
          <a:xfrm>
            <a:off x="300244" y="3705265"/>
            <a:ext cx="666667" cy="666667"/>
          </a:xfrm>
          <a:prstGeom prst="rect">
            <a:avLst/>
          </a:prstGeom>
        </p:spPr>
      </p:pic>
    </p:spTree>
    <p:extLst>
      <p:ext uri="{BB962C8B-B14F-4D97-AF65-F5344CB8AC3E}">
        <p14:creationId xmlns:p14="http://schemas.microsoft.com/office/powerpoint/2010/main" val="61421531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50831" y="483027"/>
            <a:ext cx="8770350" cy="523220"/>
          </a:xfrm>
          <a:prstGeom prst="rect">
            <a:avLst/>
          </a:prstGeom>
        </p:spPr>
        <p:txBody>
          <a:bodyPr wrap="none">
            <a:spAutoFit/>
          </a:bodyPr>
          <a:lstStyle/>
          <a:p>
            <a:pPr eaLnBrk="1" hangingPunct="1"/>
            <a:r>
              <a:rPr lang="zh-CN" altLang="en-US" sz="2800" b="1" kern="0" dirty="0">
                <a:solidFill>
                  <a:srgbClr val="000000"/>
                </a:solidFill>
                <a:latin typeface="微软雅黑" pitchFamily="34" charset="-122"/>
                <a:ea typeface="微软雅黑" pitchFamily="34" charset="-122"/>
                <a:cs typeface="Arial" charset="0"/>
              </a:rPr>
              <a:t>列簇数据库：无模式</a:t>
            </a:r>
            <a:r>
              <a:rPr lang="en-US" altLang="zh-CN" sz="2800" b="1" kern="0" dirty="0">
                <a:solidFill>
                  <a:srgbClr val="000000"/>
                </a:solidFill>
                <a:latin typeface="微软雅黑" pitchFamily="34" charset="-122"/>
                <a:ea typeface="微软雅黑" pitchFamily="34" charset="-122"/>
                <a:cs typeface="Arial" charset="0"/>
              </a:rPr>
              <a:t>-</a:t>
            </a:r>
            <a:r>
              <a:rPr lang="zh-CN" altLang="en-US" sz="2800" b="1" kern="0" dirty="0">
                <a:solidFill>
                  <a:srgbClr val="000000"/>
                </a:solidFill>
                <a:latin typeface="微软雅黑" pitchFamily="34" charset="-122"/>
                <a:ea typeface="微软雅黑" pitchFamily="34" charset="-122"/>
                <a:cs typeface="Arial" charset="0"/>
              </a:rPr>
              <a:t>自由模式数据库，电商</a:t>
            </a:r>
            <a:r>
              <a:rPr lang="en-US" altLang="zh-CN" sz="2800" b="1" kern="0" dirty="0">
                <a:solidFill>
                  <a:srgbClr val="000000"/>
                </a:solidFill>
                <a:latin typeface="微软雅黑" pitchFamily="34" charset="-122"/>
                <a:ea typeface="微软雅黑" pitchFamily="34" charset="-122"/>
                <a:cs typeface="Arial" charset="0"/>
              </a:rPr>
              <a:t>/</a:t>
            </a:r>
            <a:r>
              <a:rPr lang="zh-CN" altLang="en-US" sz="2800" b="1" kern="0" dirty="0">
                <a:solidFill>
                  <a:srgbClr val="000000"/>
                </a:solidFill>
                <a:latin typeface="微软雅黑" pitchFamily="34" charset="-122"/>
                <a:ea typeface="微软雅黑" pitchFamily="34" charset="-122"/>
                <a:cs typeface="Arial" charset="0"/>
              </a:rPr>
              <a:t>社交网站</a:t>
            </a:r>
            <a:endParaRPr lang="zh-CN" altLang="en-US" sz="2800" dirty="0">
              <a:solidFill>
                <a:srgbClr val="000000"/>
              </a:solidFill>
              <a:latin typeface="Arial" charset="0"/>
              <a:ea typeface="宋体" charset="-122"/>
              <a:cs typeface="Arial" charset="0"/>
            </a:endParaRPr>
          </a:p>
        </p:txBody>
      </p:sp>
      <p:sp>
        <p:nvSpPr>
          <p:cNvPr id="3" name="矩形 2"/>
          <p:cNvSpPr/>
          <p:nvPr/>
        </p:nvSpPr>
        <p:spPr>
          <a:xfrm>
            <a:off x="300037" y="1550874"/>
            <a:ext cx="2528888" cy="1771650"/>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lnSpc>
                <a:spcPct val="150000"/>
              </a:lnSpc>
            </a:pPr>
            <a:r>
              <a:rPr lang="zh-CN" altLang="en-US" b="1" dirty="0">
                <a:solidFill>
                  <a:srgbClr val="FFFFFF"/>
                </a:solidFill>
              </a:rPr>
              <a:t>传统</a:t>
            </a:r>
            <a:r>
              <a:rPr lang="en-US" altLang="zh-CN" b="1" dirty="0">
                <a:solidFill>
                  <a:srgbClr val="FFFFFF"/>
                </a:solidFill>
              </a:rPr>
              <a:t>SQL</a:t>
            </a:r>
            <a:r>
              <a:rPr lang="zh-CN" altLang="en-US" b="1" dirty="0">
                <a:solidFill>
                  <a:srgbClr val="FFFFFF"/>
                </a:solidFill>
              </a:rPr>
              <a:t>数据库</a:t>
            </a:r>
            <a:endParaRPr lang="en-US" altLang="zh-CN" b="1" dirty="0">
              <a:solidFill>
                <a:srgbClr val="FFFFFF"/>
              </a:solidFill>
            </a:endParaRPr>
          </a:p>
          <a:p>
            <a:pPr algn="ctr" eaLnBrk="1" hangingPunct="1">
              <a:lnSpc>
                <a:spcPct val="150000"/>
              </a:lnSpc>
            </a:pPr>
            <a:r>
              <a:rPr lang="zh-CN" altLang="en-US" b="1" dirty="0">
                <a:solidFill>
                  <a:srgbClr val="FFFFFF"/>
                </a:solidFill>
              </a:rPr>
              <a:t>记录属性固定</a:t>
            </a:r>
          </a:p>
        </p:txBody>
      </p:sp>
      <p:sp>
        <p:nvSpPr>
          <p:cNvPr id="4" name="矩形 3"/>
          <p:cNvSpPr/>
          <p:nvPr/>
        </p:nvSpPr>
        <p:spPr>
          <a:xfrm>
            <a:off x="3271562" y="1550874"/>
            <a:ext cx="5415238" cy="177165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lnSpc>
                <a:spcPct val="150000"/>
              </a:lnSpc>
            </a:pPr>
            <a:r>
              <a:rPr lang="zh-CN" altLang="en-US" b="1" dirty="0">
                <a:solidFill>
                  <a:srgbClr val="FFFFFF"/>
                </a:solidFill>
              </a:rPr>
              <a:t>固定模式：每条记录的属性（字段）是一样的</a:t>
            </a:r>
            <a:endParaRPr lang="en-US" altLang="zh-CN" b="1" dirty="0">
              <a:solidFill>
                <a:srgbClr val="FFFFFF"/>
              </a:solidFill>
            </a:endParaRPr>
          </a:p>
          <a:p>
            <a:pPr algn="ctr" eaLnBrk="1" hangingPunct="1">
              <a:lnSpc>
                <a:spcPct val="150000"/>
              </a:lnSpc>
            </a:pPr>
            <a:r>
              <a:rPr lang="zh-CN" altLang="en-US" b="1" dirty="0">
                <a:solidFill>
                  <a:srgbClr val="FFFFFF"/>
                </a:solidFill>
              </a:rPr>
              <a:t>工资条：姓名，年月，基本工资，绩效工资，</a:t>
            </a:r>
            <a:r>
              <a:rPr lang="en-US" altLang="zh-CN" b="1" dirty="0">
                <a:solidFill>
                  <a:srgbClr val="FFFFFF"/>
                </a:solidFill>
              </a:rPr>
              <a:t>…</a:t>
            </a:r>
            <a:endParaRPr lang="zh-CN" altLang="en-US" b="1" dirty="0">
              <a:solidFill>
                <a:srgbClr val="FFFFFF"/>
              </a:solidFill>
            </a:endParaRPr>
          </a:p>
        </p:txBody>
      </p:sp>
      <p:sp>
        <p:nvSpPr>
          <p:cNvPr id="5" name="矩形 4"/>
          <p:cNvSpPr/>
          <p:nvPr/>
        </p:nvSpPr>
        <p:spPr>
          <a:xfrm>
            <a:off x="300037" y="3663894"/>
            <a:ext cx="2528888" cy="1771650"/>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lnSpc>
                <a:spcPct val="150000"/>
              </a:lnSpc>
            </a:pPr>
            <a:r>
              <a:rPr lang="zh-CN" altLang="en-US" b="1" dirty="0">
                <a:solidFill>
                  <a:srgbClr val="FFFFFF"/>
                </a:solidFill>
              </a:rPr>
              <a:t>电商数据</a:t>
            </a:r>
            <a:endParaRPr lang="en-US" altLang="zh-CN" b="1" dirty="0">
              <a:solidFill>
                <a:srgbClr val="FFFFFF"/>
              </a:solidFill>
            </a:endParaRPr>
          </a:p>
          <a:p>
            <a:pPr algn="ctr" eaLnBrk="1" hangingPunct="1">
              <a:lnSpc>
                <a:spcPct val="150000"/>
              </a:lnSpc>
            </a:pPr>
            <a:r>
              <a:rPr lang="zh-CN" altLang="en-US" b="1" dirty="0">
                <a:solidFill>
                  <a:srgbClr val="FFFFFF"/>
                </a:solidFill>
              </a:rPr>
              <a:t>不同商品，属性不同</a:t>
            </a:r>
            <a:endParaRPr lang="en-US" altLang="zh-CN" b="1" dirty="0">
              <a:solidFill>
                <a:srgbClr val="FFFFFF"/>
              </a:solidFill>
            </a:endParaRPr>
          </a:p>
        </p:txBody>
      </p:sp>
      <p:sp>
        <p:nvSpPr>
          <p:cNvPr id="6" name="矩形 5"/>
          <p:cNvSpPr/>
          <p:nvPr/>
        </p:nvSpPr>
        <p:spPr>
          <a:xfrm>
            <a:off x="3271562" y="3663894"/>
            <a:ext cx="5415238" cy="1771650"/>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1" hangingPunct="1">
              <a:lnSpc>
                <a:spcPct val="150000"/>
              </a:lnSpc>
            </a:pPr>
            <a:r>
              <a:rPr lang="zh-CN" altLang="en-US" b="1" dirty="0">
                <a:solidFill>
                  <a:srgbClr val="FFFFFF"/>
                </a:solidFill>
              </a:rPr>
              <a:t>书籍：书名，作者，出版商，</a:t>
            </a:r>
            <a:r>
              <a:rPr lang="en-US" altLang="zh-CN" b="1" dirty="0">
                <a:solidFill>
                  <a:srgbClr val="FFFFFF"/>
                </a:solidFill>
              </a:rPr>
              <a:t>ISBN</a:t>
            </a:r>
            <a:r>
              <a:rPr lang="zh-CN" altLang="en-US" b="1" dirty="0">
                <a:solidFill>
                  <a:srgbClr val="FFFFFF"/>
                </a:solidFill>
              </a:rPr>
              <a:t>号</a:t>
            </a:r>
            <a:r>
              <a:rPr lang="en-US" altLang="zh-CN" b="1" dirty="0">
                <a:solidFill>
                  <a:srgbClr val="FFFFFF"/>
                </a:solidFill>
              </a:rPr>
              <a:t>…</a:t>
            </a:r>
          </a:p>
          <a:p>
            <a:pPr eaLnBrk="1" hangingPunct="1">
              <a:lnSpc>
                <a:spcPct val="150000"/>
              </a:lnSpc>
            </a:pPr>
            <a:r>
              <a:rPr lang="zh-CN" altLang="en-US" b="1" dirty="0">
                <a:solidFill>
                  <a:srgbClr val="FFFFFF"/>
                </a:solidFill>
              </a:rPr>
              <a:t>衣服：品牌，类别（男女童装），尺寸，颜色，</a:t>
            </a:r>
            <a:r>
              <a:rPr lang="en-US" altLang="zh-CN" b="1" dirty="0">
                <a:solidFill>
                  <a:srgbClr val="FFFFFF"/>
                </a:solidFill>
              </a:rPr>
              <a:t>…</a:t>
            </a:r>
          </a:p>
          <a:p>
            <a:pPr eaLnBrk="1" hangingPunct="1">
              <a:lnSpc>
                <a:spcPct val="150000"/>
              </a:lnSpc>
            </a:pPr>
            <a:r>
              <a:rPr lang="zh-CN" altLang="en-US" b="1" dirty="0">
                <a:solidFill>
                  <a:srgbClr val="FFFFFF"/>
                </a:solidFill>
              </a:rPr>
              <a:t>大衣：</a:t>
            </a:r>
            <a:endParaRPr lang="en-US" altLang="zh-CN" b="1" dirty="0">
              <a:solidFill>
                <a:srgbClr val="FFFFFF"/>
              </a:solidFill>
            </a:endParaRPr>
          </a:p>
          <a:p>
            <a:pPr eaLnBrk="1" hangingPunct="1">
              <a:lnSpc>
                <a:spcPct val="150000"/>
              </a:lnSpc>
            </a:pPr>
            <a:r>
              <a:rPr lang="zh-CN" altLang="en-US" b="1" dirty="0">
                <a:solidFill>
                  <a:srgbClr val="FFFFFF"/>
                </a:solidFill>
              </a:rPr>
              <a:t>女装：</a:t>
            </a:r>
            <a:endParaRPr lang="en-US" altLang="zh-CN" b="1" dirty="0">
              <a:solidFill>
                <a:srgbClr val="FFFFFF"/>
              </a:solidFill>
            </a:endParaRPr>
          </a:p>
        </p:txBody>
      </p:sp>
      <p:sp>
        <p:nvSpPr>
          <p:cNvPr id="7" name="矩形 6"/>
          <p:cNvSpPr/>
          <p:nvPr/>
        </p:nvSpPr>
        <p:spPr>
          <a:xfrm>
            <a:off x="300037" y="5900738"/>
            <a:ext cx="8386763" cy="771525"/>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r>
              <a:rPr lang="en-US" altLang="zh-CN" b="1" dirty="0">
                <a:solidFill>
                  <a:srgbClr val="FFFFFF"/>
                </a:solidFill>
              </a:rPr>
              <a:t>HBASE</a:t>
            </a:r>
            <a:r>
              <a:rPr lang="zh-CN" altLang="en-US" b="1" dirty="0">
                <a:solidFill>
                  <a:srgbClr val="FFFFFF"/>
                </a:solidFill>
              </a:rPr>
              <a:t>：非常流行的列簇数据库，每条记录的属性都可以不一样</a:t>
            </a:r>
          </a:p>
        </p:txBody>
      </p:sp>
    </p:spTree>
    <p:extLst>
      <p:ext uri="{BB962C8B-B14F-4D97-AF65-F5344CB8AC3E}">
        <p14:creationId xmlns:p14="http://schemas.microsoft.com/office/powerpoint/2010/main" val="112264951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50831" y="483027"/>
            <a:ext cx="7725192" cy="523220"/>
          </a:xfrm>
          <a:prstGeom prst="rect">
            <a:avLst/>
          </a:prstGeom>
        </p:spPr>
        <p:txBody>
          <a:bodyPr wrap="none">
            <a:spAutoFit/>
          </a:bodyPr>
          <a:lstStyle/>
          <a:p>
            <a:pPr eaLnBrk="1" hangingPunct="1"/>
            <a:r>
              <a:rPr lang="zh-CN" altLang="en-US" sz="2800" b="1" kern="0" dirty="0">
                <a:solidFill>
                  <a:srgbClr val="000000"/>
                </a:solidFill>
                <a:latin typeface="微软雅黑" pitchFamily="34" charset="-122"/>
                <a:ea typeface="微软雅黑" pitchFamily="34" charset="-122"/>
                <a:cs typeface="Arial" charset="0"/>
              </a:rPr>
              <a:t>图数据库：有关系的数据，社交数据，知识图谱</a:t>
            </a:r>
            <a:endParaRPr lang="zh-CN" altLang="en-US" sz="2800" dirty="0">
              <a:solidFill>
                <a:srgbClr val="000000"/>
              </a:solidFill>
              <a:latin typeface="Arial" charset="0"/>
              <a:ea typeface="宋体" charset="-122"/>
              <a:cs typeface="Arial" charset="0"/>
            </a:endParaRPr>
          </a:p>
        </p:txBody>
      </p:sp>
      <p:pic>
        <p:nvPicPr>
          <p:cNvPr id="3" name="图片 2"/>
          <p:cNvPicPr>
            <a:picLocks noChangeAspect="1"/>
          </p:cNvPicPr>
          <p:nvPr/>
        </p:nvPicPr>
        <p:blipFill>
          <a:blip r:embed="rId2"/>
          <a:stretch>
            <a:fillRect/>
          </a:stretch>
        </p:blipFill>
        <p:spPr>
          <a:xfrm>
            <a:off x="150831" y="1243012"/>
            <a:ext cx="8462475" cy="5514975"/>
          </a:xfrm>
          <a:prstGeom prst="rect">
            <a:avLst/>
          </a:prstGeom>
        </p:spPr>
      </p:pic>
    </p:spTree>
    <p:extLst>
      <p:ext uri="{BB962C8B-B14F-4D97-AF65-F5344CB8AC3E}">
        <p14:creationId xmlns:p14="http://schemas.microsoft.com/office/powerpoint/2010/main" val="420228527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60402" y="357914"/>
            <a:ext cx="4493538" cy="523220"/>
          </a:xfrm>
          <a:prstGeom prst="rect">
            <a:avLst/>
          </a:prstGeom>
        </p:spPr>
        <p:txBody>
          <a:bodyPr wrap="none">
            <a:spAutoFit/>
          </a:bodyPr>
          <a:lstStyle/>
          <a:p>
            <a:pPr eaLnBrk="1" hangingPunct="1"/>
            <a:r>
              <a:rPr lang="zh-CN" altLang="en-US" sz="2800" dirty="0">
                <a:solidFill>
                  <a:srgbClr val="FF0000"/>
                </a:solidFill>
                <a:latin typeface="Arial" charset="0"/>
                <a:ea typeface="宋体" charset="-122"/>
                <a:cs typeface="Arial" charset="0"/>
              </a:rPr>
              <a:t>图数据库应用示例：天眼查</a:t>
            </a:r>
            <a:endParaRPr lang="zh-CN" altLang="en-US" sz="2800" dirty="0">
              <a:solidFill>
                <a:srgbClr val="000000"/>
              </a:solidFill>
              <a:latin typeface="Arial" charset="0"/>
              <a:ea typeface="宋体" charset="-122"/>
              <a:cs typeface="Arial" charset="0"/>
            </a:endParaRPr>
          </a:p>
        </p:txBody>
      </p:sp>
      <p:pic>
        <p:nvPicPr>
          <p:cNvPr id="5" name="图片 4"/>
          <p:cNvPicPr>
            <a:picLocks noChangeAspect="1"/>
          </p:cNvPicPr>
          <p:nvPr/>
        </p:nvPicPr>
        <p:blipFill>
          <a:blip r:embed="rId2"/>
          <a:stretch>
            <a:fillRect/>
          </a:stretch>
        </p:blipFill>
        <p:spPr>
          <a:xfrm>
            <a:off x="457601" y="1253283"/>
            <a:ext cx="8234707" cy="5467006"/>
          </a:xfrm>
          <a:prstGeom prst="rect">
            <a:avLst/>
          </a:prstGeom>
        </p:spPr>
      </p:pic>
    </p:spTree>
    <p:extLst>
      <p:ext uri="{BB962C8B-B14F-4D97-AF65-F5344CB8AC3E}">
        <p14:creationId xmlns:p14="http://schemas.microsoft.com/office/powerpoint/2010/main" val="292079529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50831" y="483027"/>
            <a:ext cx="6563015" cy="523220"/>
          </a:xfrm>
          <a:prstGeom prst="rect">
            <a:avLst/>
          </a:prstGeom>
        </p:spPr>
        <p:txBody>
          <a:bodyPr wrap="none">
            <a:spAutoFit/>
          </a:bodyPr>
          <a:lstStyle/>
          <a:p>
            <a:pPr eaLnBrk="1" hangingPunct="1"/>
            <a:r>
              <a:rPr lang="zh-CN" altLang="en-US" sz="2800" b="1" kern="0" dirty="0">
                <a:solidFill>
                  <a:srgbClr val="000000"/>
                </a:solidFill>
                <a:latin typeface="微软雅黑" pitchFamily="34" charset="-122"/>
                <a:ea typeface="微软雅黑" pitchFamily="34" charset="-122"/>
                <a:cs typeface="Arial" charset="0"/>
              </a:rPr>
              <a:t>文档数据库：文档管理，结构</a:t>
            </a:r>
            <a:r>
              <a:rPr lang="en-US" altLang="zh-CN" sz="2800" b="1" kern="0" dirty="0">
                <a:solidFill>
                  <a:srgbClr val="000000"/>
                </a:solidFill>
                <a:latin typeface="微软雅黑" pitchFamily="34" charset="-122"/>
                <a:ea typeface="微软雅黑" pitchFamily="34" charset="-122"/>
                <a:cs typeface="Arial" charset="0"/>
              </a:rPr>
              <a:t>+</a:t>
            </a:r>
            <a:r>
              <a:rPr lang="zh-CN" altLang="en-US" sz="2800" b="1" kern="0" dirty="0">
                <a:solidFill>
                  <a:srgbClr val="000000"/>
                </a:solidFill>
                <a:latin typeface="微软雅黑" pitchFamily="34" charset="-122"/>
                <a:ea typeface="微软雅黑" pitchFamily="34" charset="-122"/>
                <a:cs typeface="Arial" charset="0"/>
              </a:rPr>
              <a:t>非结构化</a:t>
            </a:r>
            <a:endParaRPr lang="zh-CN" altLang="en-US" sz="2800" dirty="0">
              <a:solidFill>
                <a:srgbClr val="000000"/>
              </a:solidFill>
              <a:latin typeface="Arial" charset="0"/>
              <a:ea typeface="宋体" charset="-122"/>
              <a:cs typeface="Arial" charset="0"/>
            </a:endParaRPr>
          </a:p>
        </p:txBody>
      </p:sp>
      <p:pic>
        <p:nvPicPr>
          <p:cNvPr id="3" name="图片 2"/>
          <p:cNvPicPr>
            <a:picLocks noChangeAspect="1"/>
          </p:cNvPicPr>
          <p:nvPr/>
        </p:nvPicPr>
        <p:blipFill>
          <a:blip r:embed="rId2"/>
          <a:stretch>
            <a:fillRect/>
          </a:stretch>
        </p:blipFill>
        <p:spPr>
          <a:xfrm>
            <a:off x="150831" y="1248040"/>
            <a:ext cx="4400000" cy="4247619"/>
          </a:xfrm>
          <a:prstGeom prst="rect">
            <a:avLst/>
          </a:prstGeom>
        </p:spPr>
      </p:pic>
      <p:sp>
        <p:nvSpPr>
          <p:cNvPr id="4" name="矩形 3"/>
          <p:cNvSpPr/>
          <p:nvPr/>
        </p:nvSpPr>
        <p:spPr>
          <a:xfrm>
            <a:off x="5214937" y="1600198"/>
            <a:ext cx="3228976" cy="4229102"/>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lnSpc>
                <a:spcPct val="150000"/>
              </a:lnSpc>
            </a:pPr>
            <a:r>
              <a:rPr lang="zh-CN" altLang="en-US" b="1" dirty="0">
                <a:solidFill>
                  <a:srgbClr val="FFFFFF"/>
                </a:solidFill>
              </a:rPr>
              <a:t>文档属性：</a:t>
            </a:r>
            <a:endParaRPr lang="en-US" altLang="zh-CN" b="1" dirty="0">
              <a:solidFill>
                <a:srgbClr val="FFFFFF"/>
              </a:solidFill>
            </a:endParaRPr>
          </a:p>
          <a:p>
            <a:pPr algn="ctr" eaLnBrk="1" hangingPunct="1">
              <a:lnSpc>
                <a:spcPct val="150000"/>
              </a:lnSpc>
            </a:pPr>
            <a:endParaRPr lang="en-US" altLang="zh-CN" b="1" dirty="0">
              <a:solidFill>
                <a:srgbClr val="FFFFFF"/>
              </a:solidFill>
            </a:endParaRPr>
          </a:p>
          <a:p>
            <a:pPr algn="ctr" eaLnBrk="1" hangingPunct="1">
              <a:lnSpc>
                <a:spcPct val="150000"/>
              </a:lnSpc>
            </a:pPr>
            <a:r>
              <a:rPr lang="zh-CN" altLang="en-US" b="1" dirty="0">
                <a:solidFill>
                  <a:srgbClr val="FFFFFF"/>
                </a:solidFill>
              </a:rPr>
              <a:t>文档内容：</a:t>
            </a:r>
            <a:endParaRPr lang="en-US" altLang="zh-CN" b="1" dirty="0">
              <a:solidFill>
                <a:srgbClr val="FFFFFF"/>
              </a:solidFill>
            </a:endParaRPr>
          </a:p>
          <a:p>
            <a:pPr algn="ctr" eaLnBrk="1" hangingPunct="1">
              <a:lnSpc>
                <a:spcPct val="150000"/>
              </a:lnSpc>
            </a:pPr>
            <a:r>
              <a:rPr lang="en-US" altLang="zh-CN" b="1" dirty="0">
                <a:solidFill>
                  <a:srgbClr val="FFFFFF"/>
                </a:solidFill>
              </a:rPr>
              <a:t>          </a:t>
            </a:r>
            <a:r>
              <a:rPr lang="zh-CN" altLang="en-US" b="1" dirty="0">
                <a:solidFill>
                  <a:srgbClr val="FFFFFF"/>
                </a:solidFill>
              </a:rPr>
              <a:t>大小不一</a:t>
            </a:r>
            <a:endParaRPr lang="en-US" altLang="zh-CN" b="1" dirty="0">
              <a:solidFill>
                <a:srgbClr val="FFFFFF"/>
              </a:solidFill>
            </a:endParaRPr>
          </a:p>
          <a:p>
            <a:pPr algn="ctr" eaLnBrk="1" hangingPunct="1">
              <a:lnSpc>
                <a:spcPct val="150000"/>
              </a:lnSpc>
            </a:pPr>
            <a:r>
              <a:rPr lang="zh-CN" altLang="en-US" b="1" dirty="0">
                <a:solidFill>
                  <a:srgbClr val="FFFFFF"/>
                </a:solidFill>
              </a:rPr>
              <a:t>          内容检索</a:t>
            </a:r>
          </a:p>
        </p:txBody>
      </p:sp>
    </p:spTree>
    <p:extLst>
      <p:ext uri="{BB962C8B-B14F-4D97-AF65-F5344CB8AC3E}">
        <p14:creationId xmlns:p14="http://schemas.microsoft.com/office/powerpoint/2010/main" val="395682714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a:spLocks noChangeArrowheads="1"/>
          </p:cNvSpPr>
          <p:nvPr/>
        </p:nvSpPr>
        <p:spPr bwMode="auto">
          <a:xfrm>
            <a:off x="393033" y="478976"/>
            <a:ext cx="710945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000" b="1">
                <a:solidFill>
                  <a:schemeClr val="tx1"/>
                </a:solidFill>
                <a:latin typeface="宋体" panose="02010600030101010101" pitchFamily="2" charset="-122"/>
                <a:ea typeface="宋体" panose="02010600030101010101" pitchFamily="2" charset="-122"/>
              </a:defRPr>
            </a:lvl1pPr>
            <a:lvl2pPr marL="742950" indent="-285750">
              <a:defRPr sz="2000" b="1">
                <a:solidFill>
                  <a:schemeClr val="tx1"/>
                </a:solidFill>
                <a:latin typeface="宋体" panose="02010600030101010101" pitchFamily="2" charset="-122"/>
                <a:ea typeface="宋体" panose="02010600030101010101" pitchFamily="2" charset="-122"/>
              </a:defRPr>
            </a:lvl2pPr>
            <a:lvl3pPr marL="1143000" indent="-228600">
              <a:defRPr sz="2000" b="1">
                <a:solidFill>
                  <a:schemeClr val="tx1"/>
                </a:solidFill>
                <a:latin typeface="宋体" panose="02010600030101010101" pitchFamily="2" charset="-122"/>
                <a:ea typeface="宋体" panose="02010600030101010101" pitchFamily="2" charset="-122"/>
              </a:defRPr>
            </a:lvl3pPr>
            <a:lvl4pPr marL="1600200" indent="-228600">
              <a:defRPr sz="2000" b="1">
                <a:solidFill>
                  <a:schemeClr val="tx1"/>
                </a:solidFill>
                <a:latin typeface="宋体" panose="02010600030101010101" pitchFamily="2" charset="-122"/>
                <a:ea typeface="宋体" panose="02010600030101010101" pitchFamily="2" charset="-122"/>
              </a:defRPr>
            </a:lvl4pPr>
            <a:lvl5pPr marL="2057400" indent="-228600">
              <a:defRPr sz="20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9pPr>
          </a:lstStyle>
          <a:p>
            <a:pPr algn="ctr" eaLnBrk="1" hangingPunct="1">
              <a:buFont typeface="Arial" panose="020B0604020202020204" pitchFamily="34" charset="0"/>
              <a:buNone/>
            </a:pPr>
            <a:r>
              <a:rPr lang="zh-CN" altLang="en-US" sz="24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4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2</a:t>
            </a:r>
            <a:r>
              <a:rPr lang="zh-CN" altLang="en-US" sz="24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）大数据处理技术需求：分布式、高效数据计算</a:t>
            </a:r>
            <a:endParaRPr lang="en-US" altLang="zh-CN" sz="24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 name="矩形 2"/>
          <p:cNvSpPr/>
          <p:nvPr/>
        </p:nvSpPr>
        <p:spPr>
          <a:xfrm>
            <a:off x="2466866" y="1366091"/>
            <a:ext cx="2049137" cy="1883884"/>
          </a:xfrm>
          <a:prstGeom prst="rect">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r>
              <a:rPr lang="en-US" altLang="zh-CN" dirty="0">
                <a:solidFill>
                  <a:srgbClr val="FFFFFF"/>
                </a:solidFill>
              </a:rPr>
              <a:t>SQL</a:t>
            </a:r>
            <a:r>
              <a:rPr lang="zh-CN" altLang="en-US" dirty="0">
                <a:solidFill>
                  <a:srgbClr val="FFFFFF"/>
                </a:solidFill>
              </a:rPr>
              <a:t>查询</a:t>
            </a:r>
          </a:p>
        </p:txBody>
      </p:sp>
      <p:sp>
        <p:nvSpPr>
          <p:cNvPr id="4" name="矩形 3"/>
          <p:cNvSpPr/>
          <p:nvPr/>
        </p:nvSpPr>
        <p:spPr>
          <a:xfrm>
            <a:off x="2466866" y="3778783"/>
            <a:ext cx="2049137" cy="1883884"/>
          </a:xfrm>
          <a:prstGeom prst="rect">
            <a:avLst/>
          </a:prstGeom>
          <a:solidFill>
            <a:srgbClr val="7030A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r>
              <a:rPr lang="zh-CN" altLang="en-US" dirty="0">
                <a:solidFill>
                  <a:srgbClr val="FFFFFF"/>
                </a:solidFill>
              </a:rPr>
              <a:t>多维分析</a:t>
            </a:r>
            <a:r>
              <a:rPr lang="en-US" altLang="zh-CN" dirty="0">
                <a:solidFill>
                  <a:srgbClr val="FFFFFF"/>
                </a:solidFill>
              </a:rPr>
              <a:t>OLAP</a:t>
            </a:r>
          </a:p>
          <a:p>
            <a:pPr algn="ctr" eaLnBrk="1" hangingPunct="1"/>
            <a:r>
              <a:rPr lang="zh-CN" altLang="en-US" dirty="0">
                <a:solidFill>
                  <a:srgbClr val="FFFFFF"/>
                </a:solidFill>
              </a:rPr>
              <a:t>数据仓库技术</a:t>
            </a:r>
          </a:p>
        </p:txBody>
      </p:sp>
      <p:sp>
        <p:nvSpPr>
          <p:cNvPr id="5" name="矩形 4"/>
          <p:cNvSpPr/>
          <p:nvPr/>
        </p:nvSpPr>
        <p:spPr>
          <a:xfrm>
            <a:off x="4799683" y="1366091"/>
            <a:ext cx="2262129" cy="1883884"/>
          </a:xfrm>
          <a:prstGeom prst="rect">
            <a:avLst/>
          </a:prstGeom>
          <a:solidFill>
            <a:srgbClr val="7030A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r>
              <a:rPr lang="en-US" altLang="zh-CN" dirty="0">
                <a:solidFill>
                  <a:srgbClr val="FFFFFF"/>
                </a:solidFill>
              </a:rPr>
              <a:t>Ad-hoc</a:t>
            </a:r>
            <a:r>
              <a:rPr lang="zh-CN" altLang="en-US" dirty="0">
                <a:solidFill>
                  <a:srgbClr val="FFFFFF"/>
                </a:solidFill>
              </a:rPr>
              <a:t>查询</a:t>
            </a:r>
          </a:p>
        </p:txBody>
      </p:sp>
      <p:sp>
        <p:nvSpPr>
          <p:cNvPr id="6" name="矩形 5"/>
          <p:cNvSpPr/>
          <p:nvPr/>
        </p:nvSpPr>
        <p:spPr>
          <a:xfrm>
            <a:off x="4799683" y="3770762"/>
            <a:ext cx="2262129" cy="1883884"/>
          </a:xfrm>
          <a:prstGeom prst="rect">
            <a:avLst/>
          </a:prstGeom>
          <a:solidFill>
            <a:srgbClr val="00206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r>
              <a:rPr lang="zh-CN" altLang="en-US" dirty="0">
                <a:solidFill>
                  <a:srgbClr val="FFFFFF"/>
                </a:solidFill>
              </a:rPr>
              <a:t>模型计算</a:t>
            </a:r>
            <a:endParaRPr lang="en-US" altLang="zh-CN" dirty="0">
              <a:solidFill>
                <a:srgbClr val="FFFFFF"/>
              </a:solidFill>
            </a:endParaRPr>
          </a:p>
          <a:p>
            <a:pPr algn="ctr" eaLnBrk="1" hangingPunct="1"/>
            <a:endParaRPr lang="en-US" altLang="zh-CN" dirty="0">
              <a:solidFill>
                <a:srgbClr val="FFFFFF"/>
              </a:solidFill>
            </a:endParaRPr>
          </a:p>
          <a:p>
            <a:pPr algn="ctr" eaLnBrk="1" hangingPunct="1"/>
            <a:r>
              <a:rPr lang="zh-CN" altLang="en-US" dirty="0">
                <a:solidFill>
                  <a:srgbClr val="FFFFFF"/>
                </a:solidFill>
              </a:rPr>
              <a:t>机器学习</a:t>
            </a:r>
            <a:endParaRPr lang="en-US" altLang="zh-CN" dirty="0">
              <a:solidFill>
                <a:srgbClr val="FFFFFF"/>
              </a:solidFill>
            </a:endParaRPr>
          </a:p>
          <a:p>
            <a:pPr algn="ctr" eaLnBrk="1" hangingPunct="1"/>
            <a:r>
              <a:rPr lang="zh-CN" altLang="en-US" dirty="0">
                <a:solidFill>
                  <a:srgbClr val="FFFFFF"/>
                </a:solidFill>
              </a:rPr>
              <a:t>数据挖掘</a:t>
            </a:r>
            <a:endParaRPr lang="en-US" altLang="zh-CN" dirty="0">
              <a:solidFill>
                <a:srgbClr val="FFFFFF"/>
              </a:solidFill>
            </a:endParaRPr>
          </a:p>
          <a:p>
            <a:pPr algn="ctr" eaLnBrk="1" hangingPunct="1"/>
            <a:r>
              <a:rPr lang="zh-CN" altLang="en-US" dirty="0">
                <a:solidFill>
                  <a:srgbClr val="FFFFFF"/>
                </a:solidFill>
              </a:rPr>
              <a:t>    大数据智能</a:t>
            </a:r>
            <a:endParaRPr lang="en-US" altLang="zh-CN" dirty="0">
              <a:solidFill>
                <a:srgbClr val="FFFFFF"/>
              </a:solidFill>
            </a:endParaRPr>
          </a:p>
        </p:txBody>
      </p:sp>
      <p:sp>
        <p:nvSpPr>
          <p:cNvPr id="7" name="矩形 6"/>
          <p:cNvSpPr/>
          <p:nvPr/>
        </p:nvSpPr>
        <p:spPr>
          <a:xfrm>
            <a:off x="7502490" y="3189382"/>
            <a:ext cx="1597446" cy="3062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1" hangingPunct="1">
              <a:lnSpc>
                <a:spcPct val="150000"/>
              </a:lnSpc>
            </a:pPr>
            <a:r>
              <a:rPr lang="zh-CN" altLang="en-US" sz="1600" dirty="0">
                <a:solidFill>
                  <a:srgbClr val="FFFFFF"/>
                </a:solidFill>
              </a:rPr>
              <a:t>图像视频处理</a:t>
            </a:r>
            <a:endParaRPr lang="en-US" altLang="zh-CN" sz="1600" dirty="0">
              <a:solidFill>
                <a:srgbClr val="FFFFFF"/>
              </a:solidFill>
            </a:endParaRPr>
          </a:p>
          <a:p>
            <a:pPr eaLnBrk="1" hangingPunct="1">
              <a:lnSpc>
                <a:spcPct val="150000"/>
              </a:lnSpc>
            </a:pPr>
            <a:r>
              <a:rPr lang="zh-CN" altLang="en-US" sz="1600" dirty="0">
                <a:solidFill>
                  <a:srgbClr val="FFFFFF"/>
                </a:solidFill>
              </a:rPr>
              <a:t>文本分析处理</a:t>
            </a:r>
            <a:endParaRPr lang="en-US" altLang="zh-CN" sz="1600" dirty="0">
              <a:solidFill>
                <a:srgbClr val="FFFFFF"/>
              </a:solidFill>
            </a:endParaRPr>
          </a:p>
          <a:p>
            <a:pPr eaLnBrk="1" hangingPunct="1">
              <a:lnSpc>
                <a:spcPct val="150000"/>
              </a:lnSpc>
            </a:pPr>
            <a:r>
              <a:rPr lang="zh-CN" altLang="en-US" sz="1600" dirty="0">
                <a:solidFill>
                  <a:srgbClr val="FFFFFF"/>
                </a:solidFill>
              </a:rPr>
              <a:t>视音频处理</a:t>
            </a:r>
            <a:endParaRPr lang="en-US" altLang="zh-CN" sz="1600" dirty="0">
              <a:solidFill>
                <a:srgbClr val="FFFFFF"/>
              </a:solidFill>
            </a:endParaRPr>
          </a:p>
          <a:p>
            <a:pPr eaLnBrk="1" hangingPunct="1">
              <a:lnSpc>
                <a:spcPct val="150000"/>
              </a:lnSpc>
            </a:pPr>
            <a:r>
              <a:rPr lang="zh-CN" altLang="en-US" sz="1600" dirty="0">
                <a:solidFill>
                  <a:srgbClr val="FFFFFF"/>
                </a:solidFill>
              </a:rPr>
              <a:t>领域模型计算</a:t>
            </a:r>
            <a:endParaRPr lang="en-US" altLang="zh-CN" sz="1600" dirty="0">
              <a:solidFill>
                <a:srgbClr val="FFFFFF"/>
              </a:solidFill>
            </a:endParaRPr>
          </a:p>
          <a:p>
            <a:pPr eaLnBrk="1" hangingPunct="1">
              <a:lnSpc>
                <a:spcPct val="150000"/>
              </a:lnSpc>
            </a:pPr>
            <a:endParaRPr lang="en-US" altLang="zh-CN" sz="1600" dirty="0">
              <a:solidFill>
                <a:srgbClr val="FFFFFF"/>
              </a:solidFill>
            </a:endParaRPr>
          </a:p>
          <a:p>
            <a:pPr eaLnBrk="1" hangingPunct="1">
              <a:lnSpc>
                <a:spcPct val="150000"/>
              </a:lnSpc>
            </a:pPr>
            <a:r>
              <a:rPr lang="zh-CN" altLang="en-US" sz="1600" dirty="0">
                <a:solidFill>
                  <a:srgbClr val="FFFFFF"/>
                </a:solidFill>
              </a:rPr>
              <a:t>统计分析</a:t>
            </a:r>
            <a:endParaRPr lang="en-US" altLang="zh-CN" sz="1600" dirty="0">
              <a:solidFill>
                <a:srgbClr val="FFFFFF"/>
              </a:solidFill>
            </a:endParaRPr>
          </a:p>
          <a:p>
            <a:pPr eaLnBrk="1" hangingPunct="1">
              <a:lnSpc>
                <a:spcPct val="150000"/>
              </a:lnSpc>
            </a:pPr>
            <a:r>
              <a:rPr lang="zh-CN" altLang="en-US" sz="1600" dirty="0">
                <a:solidFill>
                  <a:srgbClr val="FFFFFF"/>
                </a:solidFill>
              </a:rPr>
              <a:t>数据挖掘</a:t>
            </a:r>
            <a:endParaRPr lang="en-US" altLang="zh-CN" sz="1600" dirty="0">
              <a:solidFill>
                <a:srgbClr val="FFFFFF"/>
              </a:solidFill>
            </a:endParaRPr>
          </a:p>
          <a:p>
            <a:pPr eaLnBrk="1" hangingPunct="1">
              <a:lnSpc>
                <a:spcPct val="150000"/>
              </a:lnSpc>
            </a:pPr>
            <a:r>
              <a:rPr lang="zh-CN" altLang="en-US" sz="1600" dirty="0">
                <a:solidFill>
                  <a:srgbClr val="FFFFFF"/>
                </a:solidFill>
              </a:rPr>
              <a:t>机器学习</a:t>
            </a:r>
          </a:p>
        </p:txBody>
      </p:sp>
      <p:cxnSp>
        <p:nvCxnSpPr>
          <p:cNvPr id="8" name="直接连接符 7"/>
          <p:cNvCxnSpPr/>
          <p:nvPr/>
        </p:nvCxnSpPr>
        <p:spPr>
          <a:xfrm flipH="1">
            <a:off x="7054121" y="3051672"/>
            <a:ext cx="536501" cy="727111"/>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flipH="1" flipV="1">
            <a:off x="7017751" y="5666725"/>
            <a:ext cx="594904" cy="745092"/>
          </a:xfrm>
          <a:prstGeom prst="line">
            <a:avLst/>
          </a:prstGeom>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72983" y="5888511"/>
            <a:ext cx="6981137" cy="727113"/>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eaLnBrk="1" hangingPunct="1"/>
            <a:r>
              <a:rPr lang="zh-CN" altLang="en-US" dirty="0">
                <a:solidFill>
                  <a:srgbClr val="FFFFFF"/>
                </a:solidFill>
              </a:rPr>
              <a:t>数据密集型</a:t>
            </a:r>
            <a:r>
              <a:rPr lang="en-US" altLang="zh-CN" dirty="0">
                <a:solidFill>
                  <a:srgbClr val="FFFFFF"/>
                </a:solidFill>
              </a:rPr>
              <a:t>(</a:t>
            </a:r>
            <a:r>
              <a:rPr lang="zh-CN" altLang="en-US" dirty="0">
                <a:solidFill>
                  <a:srgbClr val="FFFFFF"/>
                </a:solidFill>
              </a:rPr>
              <a:t>数据量大</a:t>
            </a:r>
            <a:r>
              <a:rPr lang="en-US" altLang="zh-CN" dirty="0">
                <a:solidFill>
                  <a:srgbClr val="FFFFFF"/>
                </a:solidFill>
              </a:rPr>
              <a:t>)</a:t>
            </a:r>
            <a:r>
              <a:rPr lang="zh-CN" altLang="en-US" dirty="0">
                <a:solidFill>
                  <a:srgbClr val="FFFFFF"/>
                </a:solidFill>
              </a:rPr>
              <a:t> </a:t>
            </a:r>
            <a:r>
              <a:rPr lang="en-US" altLang="zh-CN" dirty="0">
                <a:solidFill>
                  <a:srgbClr val="FFFFFF"/>
                </a:solidFill>
              </a:rPr>
              <a:t>+ </a:t>
            </a:r>
            <a:r>
              <a:rPr lang="zh-CN" altLang="en-US" dirty="0">
                <a:solidFill>
                  <a:srgbClr val="FFFFFF"/>
                </a:solidFill>
              </a:rPr>
              <a:t>计算密集型</a:t>
            </a:r>
            <a:r>
              <a:rPr lang="en-US" altLang="zh-CN" dirty="0">
                <a:solidFill>
                  <a:srgbClr val="FFFFFF"/>
                </a:solidFill>
              </a:rPr>
              <a:t>(</a:t>
            </a:r>
            <a:r>
              <a:rPr lang="zh-CN" altLang="en-US" dirty="0">
                <a:solidFill>
                  <a:srgbClr val="FFFFFF"/>
                </a:solidFill>
              </a:rPr>
              <a:t>计算量大</a:t>
            </a:r>
            <a:r>
              <a:rPr lang="en-US" altLang="zh-CN" dirty="0">
                <a:solidFill>
                  <a:srgbClr val="FFFFFF"/>
                </a:solidFill>
              </a:rPr>
              <a:t>)</a:t>
            </a:r>
            <a:endParaRPr lang="zh-CN" altLang="en-US" dirty="0">
              <a:solidFill>
                <a:srgbClr val="FFFFFF"/>
              </a:solidFill>
            </a:endParaRPr>
          </a:p>
        </p:txBody>
      </p:sp>
      <p:sp>
        <p:nvSpPr>
          <p:cNvPr id="11" name="矩形 10"/>
          <p:cNvSpPr/>
          <p:nvPr/>
        </p:nvSpPr>
        <p:spPr>
          <a:xfrm>
            <a:off x="72983" y="1366091"/>
            <a:ext cx="2049137" cy="1883884"/>
          </a:xfrm>
          <a:prstGeom prst="rect">
            <a:avLst/>
          </a:prstGeom>
          <a:solidFill>
            <a:schemeClr val="bg1">
              <a:lumMod val="7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r>
              <a:rPr lang="zh-CN" altLang="en-US" b="1" dirty="0">
                <a:solidFill>
                  <a:srgbClr val="000000"/>
                </a:solidFill>
              </a:rPr>
              <a:t>结构化数据管理</a:t>
            </a:r>
          </a:p>
        </p:txBody>
      </p:sp>
      <p:sp>
        <p:nvSpPr>
          <p:cNvPr id="12" name="矩形 11"/>
          <p:cNvSpPr/>
          <p:nvPr/>
        </p:nvSpPr>
        <p:spPr>
          <a:xfrm>
            <a:off x="62428" y="3778783"/>
            <a:ext cx="2049137" cy="1883884"/>
          </a:xfrm>
          <a:prstGeom prst="rect">
            <a:avLst/>
          </a:prstGeom>
          <a:solidFill>
            <a:schemeClr val="bg2">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r>
              <a:rPr lang="zh-CN" altLang="en-US" b="1" dirty="0">
                <a:solidFill>
                  <a:srgbClr val="000000"/>
                </a:solidFill>
              </a:rPr>
              <a:t>非结构化数据管理</a:t>
            </a:r>
          </a:p>
        </p:txBody>
      </p:sp>
    </p:spTree>
    <p:extLst>
      <p:ext uri="{BB962C8B-B14F-4D97-AF65-F5344CB8AC3E}">
        <p14:creationId xmlns:p14="http://schemas.microsoft.com/office/powerpoint/2010/main" val="141707386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9"/>
          <p:cNvSpPr txBox="1">
            <a:spLocks/>
          </p:cNvSpPr>
          <p:nvPr/>
        </p:nvSpPr>
        <p:spPr>
          <a:xfrm>
            <a:off x="3346659" y="2067651"/>
            <a:ext cx="2150082" cy="865943"/>
          </a:xfrm>
          <a:prstGeom prst="rect">
            <a:avLst/>
          </a:prstGeom>
          <a:solidFill>
            <a:schemeClr val="bg2">
              <a:lumMod val="90000"/>
            </a:schemeClr>
          </a:solidFill>
        </p:spPr>
        <p:txBody>
          <a:bodyPr anchor="ctr" anchorCtr="0"/>
          <a:lstStyle>
            <a:lvl1pPr marL="342900" indent="-342900" algn="l" rtl="0" eaLnBrk="0" fontAlgn="base" hangingPunct="0">
              <a:spcBef>
                <a:spcPct val="20000"/>
              </a:spcBef>
              <a:spcAft>
                <a:spcPct val="0"/>
              </a:spcAft>
              <a:buFont typeface="Arial" charset="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a:solidFill>
                  <a:schemeClr val="tx1"/>
                </a:solidFill>
                <a:latin typeface="+mn-lt"/>
                <a:ea typeface="+mn-ea"/>
              </a:defRPr>
            </a:lvl2pPr>
            <a:lvl3pPr marL="1143000" indent="-228600" algn="l" rtl="0" eaLnBrk="0" fontAlgn="base" hangingPunct="0">
              <a:spcBef>
                <a:spcPct val="20000"/>
              </a:spcBef>
              <a:spcAft>
                <a:spcPct val="0"/>
              </a:spcAft>
              <a:buFont typeface="Arial" charset="0"/>
              <a:buChar char="•"/>
              <a:defRPr sz="2400">
                <a:solidFill>
                  <a:schemeClr val="tx1"/>
                </a:solidFill>
                <a:latin typeface="+mn-lt"/>
                <a:ea typeface="+mn-ea"/>
              </a:defRPr>
            </a:lvl3pPr>
            <a:lvl4pPr marL="1600200" indent="-228600" algn="l" rtl="0" eaLnBrk="0" fontAlgn="base" hangingPunct="0">
              <a:spcBef>
                <a:spcPct val="20000"/>
              </a:spcBef>
              <a:spcAft>
                <a:spcPct val="0"/>
              </a:spcAft>
              <a:buFont typeface="Arial" charset="0"/>
              <a:buChar char="–"/>
              <a:defRPr sz="2000">
                <a:solidFill>
                  <a:schemeClr val="tx1"/>
                </a:solidFill>
                <a:latin typeface="+mn-lt"/>
                <a:ea typeface="+mn-ea"/>
              </a:defRPr>
            </a:lvl4pPr>
            <a:lvl5pPr marL="2057400" indent="-228600" algn="l" rtl="0" eaLnBrk="0" fontAlgn="base" hangingPunct="0">
              <a:spcBef>
                <a:spcPct val="20000"/>
              </a:spcBef>
              <a:spcAft>
                <a:spcPct val="0"/>
              </a:spcAft>
              <a:buFont typeface="Arial" charset="0"/>
              <a:buChar char="»"/>
              <a:defRPr sz="2000">
                <a:solidFill>
                  <a:schemeClr val="tx1"/>
                </a:solidFill>
                <a:latin typeface="+mn-lt"/>
                <a:ea typeface="+mn-ea"/>
              </a:defRPr>
            </a:lvl5pPr>
            <a:lvl6pPr marL="2514600" indent="-228600" algn="l" rtl="0" eaLnBrk="0" fontAlgn="base" hangingPunct="0">
              <a:spcBef>
                <a:spcPct val="20000"/>
              </a:spcBef>
              <a:spcAft>
                <a:spcPct val="0"/>
              </a:spcAft>
              <a:buFont typeface="Arial" charset="0"/>
              <a:buChar char="»"/>
              <a:defRPr sz="2000">
                <a:solidFill>
                  <a:schemeClr val="tx1"/>
                </a:solidFill>
                <a:latin typeface="+mn-lt"/>
                <a:ea typeface="+mn-ea"/>
              </a:defRPr>
            </a:lvl6pPr>
            <a:lvl7pPr marL="2971800" indent="-228600" algn="l" rtl="0" eaLnBrk="0" fontAlgn="base" hangingPunct="0">
              <a:spcBef>
                <a:spcPct val="20000"/>
              </a:spcBef>
              <a:spcAft>
                <a:spcPct val="0"/>
              </a:spcAft>
              <a:buFont typeface="Arial" charset="0"/>
              <a:buChar char="»"/>
              <a:defRPr sz="2000">
                <a:solidFill>
                  <a:schemeClr val="tx1"/>
                </a:solidFill>
                <a:latin typeface="+mn-lt"/>
                <a:ea typeface="+mn-ea"/>
              </a:defRPr>
            </a:lvl7pPr>
            <a:lvl8pPr marL="3429000" indent="-228600" algn="l" rtl="0" eaLnBrk="0" fontAlgn="base" hangingPunct="0">
              <a:spcBef>
                <a:spcPct val="20000"/>
              </a:spcBef>
              <a:spcAft>
                <a:spcPct val="0"/>
              </a:spcAft>
              <a:buFont typeface="Arial" charset="0"/>
              <a:buChar char="»"/>
              <a:defRPr sz="2000">
                <a:solidFill>
                  <a:schemeClr val="tx1"/>
                </a:solidFill>
                <a:latin typeface="+mn-lt"/>
                <a:ea typeface="+mn-ea"/>
              </a:defRPr>
            </a:lvl8pPr>
            <a:lvl9pPr marL="3886200" indent="-228600" algn="l" rtl="0" eaLnBrk="0" fontAlgn="base" hangingPunct="0">
              <a:spcBef>
                <a:spcPct val="20000"/>
              </a:spcBef>
              <a:spcAft>
                <a:spcPct val="0"/>
              </a:spcAft>
              <a:buFont typeface="Arial" charset="0"/>
              <a:buChar char="»"/>
              <a:defRPr sz="2000">
                <a:solidFill>
                  <a:schemeClr val="tx1"/>
                </a:solidFill>
                <a:latin typeface="+mn-lt"/>
                <a:ea typeface="+mn-ea"/>
              </a:defRPr>
            </a:lvl9pPr>
          </a:lstStyle>
          <a:p>
            <a:pPr marL="0" indent="0">
              <a:buFont typeface="Arial" charset="0"/>
              <a:buNone/>
              <a:defRPr/>
            </a:pPr>
            <a:r>
              <a:rPr lang="zh-CN" altLang="en-US" sz="1400" kern="0" dirty="0">
                <a:solidFill>
                  <a:srgbClr val="000000"/>
                </a:solidFill>
              </a:rPr>
              <a:t>选择：</a:t>
            </a:r>
            <a:r>
              <a:rPr lang="en-US" altLang="zh-CN" sz="1400" kern="0" dirty="0">
                <a:solidFill>
                  <a:srgbClr val="000000"/>
                </a:solidFill>
              </a:rPr>
              <a:t> </a:t>
            </a:r>
            <a:r>
              <a:rPr lang="zh-CN" altLang="en-US" sz="1400" kern="0" dirty="0">
                <a:solidFill>
                  <a:srgbClr val="AE4845"/>
                </a:solidFill>
                <a:ea typeface="黑体" pitchFamily="49" charset="-122"/>
              </a:rPr>
              <a:t>产品</a:t>
            </a:r>
            <a:r>
              <a:rPr lang="en-US" altLang="zh-CN" sz="1400" kern="0" dirty="0">
                <a:solidFill>
                  <a:srgbClr val="AE4845"/>
                </a:solidFill>
                <a:ea typeface="黑体" pitchFamily="49" charset="-122"/>
              </a:rPr>
              <a:t>="</a:t>
            </a:r>
            <a:r>
              <a:rPr lang="zh-CN" altLang="en-US" sz="1400" kern="0" dirty="0">
                <a:solidFill>
                  <a:srgbClr val="AE4845"/>
                </a:solidFill>
                <a:ea typeface="黑体" pitchFamily="49" charset="-122"/>
              </a:rPr>
              <a:t>空调</a:t>
            </a:r>
            <a:r>
              <a:rPr lang="en-US" altLang="zh-CN" sz="1400" kern="0" dirty="0">
                <a:solidFill>
                  <a:srgbClr val="AE4845"/>
                </a:solidFill>
                <a:ea typeface="黑体" pitchFamily="49" charset="-122"/>
              </a:rPr>
              <a:t>“</a:t>
            </a:r>
          </a:p>
        </p:txBody>
      </p:sp>
      <p:sp>
        <p:nvSpPr>
          <p:cNvPr id="258" name="矩形 257"/>
          <p:cNvSpPr/>
          <p:nvPr/>
        </p:nvSpPr>
        <p:spPr>
          <a:xfrm>
            <a:off x="46892" y="310370"/>
            <a:ext cx="8145979" cy="698268"/>
          </a:xfrm>
          <a:prstGeom prst="rect">
            <a:avLst/>
          </a:prstGeom>
        </p:spPr>
        <p:txBody>
          <a:bodyPr wrap="square">
            <a:spAutoFit/>
          </a:bodyPr>
          <a:lstStyle/>
          <a:p>
            <a:pPr eaLnBrk="1" hangingPunct="1">
              <a:lnSpc>
                <a:spcPct val="200000"/>
              </a:lnSpc>
            </a:pPr>
            <a:r>
              <a:rPr lang="zh-CN" altLang="en-US" sz="2400" b="1" dirty="0">
                <a:solidFill>
                  <a:srgbClr val="FF0000"/>
                </a:solidFill>
                <a:latin typeface="宋体" panose="02010600030101010101" pitchFamily="2" charset="-122"/>
                <a:cs typeface="Arial" charset="0"/>
              </a:rPr>
              <a:t>数据立方体</a:t>
            </a:r>
            <a:r>
              <a:rPr lang="en-US" altLang="zh-CN" sz="2400" b="1" dirty="0">
                <a:solidFill>
                  <a:srgbClr val="FF0000"/>
                </a:solidFill>
                <a:latin typeface="宋体" panose="02010600030101010101" pitchFamily="2" charset="-122"/>
                <a:cs typeface="Arial" charset="0"/>
              </a:rPr>
              <a:t>CUBE</a:t>
            </a:r>
            <a:r>
              <a:rPr lang="zh-CN" altLang="en-US" sz="2400" b="1" dirty="0">
                <a:solidFill>
                  <a:srgbClr val="FF0000"/>
                </a:solidFill>
                <a:latin typeface="宋体" panose="02010600030101010101" pitchFamily="2" charset="-122"/>
                <a:cs typeface="Arial" charset="0"/>
              </a:rPr>
              <a:t>操作：选择、上钻（聚集）、下钻（扩展）</a:t>
            </a:r>
            <a:endParaRPr lang="en-US" altLang="zh-CN" sz="2400" b="1" dirty="0">
              <a:solidFill>
                <a:srgbClr val="FF0000"/>
              </a:solidFill>
              <a:latin typeface="宋体" panose="02010600030101010101" pitchFamily="2" charset="-122"/>
              <a:cs typeface="Arial" charset="0"/>
            </a:endParaRPr>
          </a:p>
        </p:txBody>
      </p:sp>
      <p:pic>
        <p:nvPicPr>
          <p:cNvPr id="259" name="图片 258">
            <a:extLst>
              <a:ext uri="{FF2B5EF4-FFF2-40B4-BE49-F238E27FC236}">
                <a16:creationId xmlns="" xmlns:a16="http://schemas.microsoft.com/office/drawing/2014/main" id="{B3A86B1C-E008-4286-8CB6-63B2D4E55639}"/>
              </a:ext>
            </a:extLst>
          </p:cNvPr>
          <p:cNvPicPr>
            <a:picLocks noChangeAspect="1"/>
          </p:cNvPicPr>
          <p:nvPr/>
        </p:nvPicPr>
        <p:blipFill>
          <a:blip r:embed="rId2"/>
          <a:stretch>
            <a:fillRect/>
          </a:stretch>
        </p:blipFill>
        <p:spPr>
          <a:xfrm>
            <a:off x="0" y="1193401"/>
            <a:ext cx="3346658" cy="2728894"/>
          </a:xfrm>
          <a:prstGeom prst="rect">
            <a:avLst/>
          </a:prstGeom>
        </p:spPr>
      </p:pic>
      <p:pic>
        <p:nvPicPr>
          <p:cNvPr id="260" name="图片 259">
            <a:extLst>
              <a:ext uri="{FF2B5EF4-FFF2-40B4-BE49-F238E27FC236}">
                <a16:creationId xmlns="" xmlns:a16="http://schemas.microsoft.com/office/drawing/2014/main" id="{10E64821-6DF5-48B3-B66A-7068A1158B14}"/>
              </a:ext>
            </a:extLst>
          </p:cNvPr>
          <p:cNvPicPr>
            <a:picLocks noChangeAspect="1"/>
          </p:cNvPicPr>
          <p:nvPr/>
        </p:nvPicPr>
        <p:blipFill>
          <a:blip r:embed="rId3"/>
          <a:stretch>
            <a:fillRect/>
          </a:stretch>
        </p:blipFill>
        <p:spPr>
          <a:xfrm>
            <a:off x="5598695" y="1193401"/>
            <a:ext cx="3545305" cy="2977546"/>
          </a:xfrm>
          <a:prstGeom prst="rect">
            <a:avLst/>
          </a:prstGeom>
        </p:spPr>
      </p:pic>
      <p:pic>
        <p:nvPicPr>
          <p:cNvPr id="262" name="图片 261">
            <a:extLst>
              <a:ext uri="{FF2B5EF4-FFF2-40B4-BE49-F238E27FC236}">
                <a16:creationId xmlns="" xmlns:a16="http://schemas.microsoft.com/office/drawing/2014/main" id="{1B9102F5-B75A-4B65-B8CA-C51B56CAC2B5}"/>
              </a:ext>
            </a:extLst>
          </p:cNvPr>
          <p:cNvPicPr>
            <a:picLocks noChangeAspect="1"/>
          </p:cNvPicPr>
          <p:nvPr/>
        </p:nvPicPr>
        <p:blipFill>
          <a:blip r:embed="rId4"/>
          <a:stretch>
            <a:fillRect/>
          </a:stretch>
        </p:blipFill>
        <p:spPr>
          <a:xfrm>
            <a:off x="3084732" y="4845393"/>
            <a:ext cx="2706020" cy="2004954"/>
          </a:xfrm>
          <a:prstGeom prst="rect">
            <a:avLst/>
          </a:prstGeom>
        </p:spPr>
      </p:pic>
      <p:cxnSp>
        <p:nvCxnSpPr>
          <p:cNvPr id="264" name="直接箭头连接符 263">
            <a:extLst>
              <a:ext uri="{FF2B5EF4-FFF2-40B4-BE49-F238E27FC236}">
                <a16:creationId xmlns="" xmlns:a16="http://schemas.microsoft.com/office/drawing/2014/main" id="{E093815B-DEF8-4228-8A91-3C49FB9CB04F}"/>
              </a:ext>
            </a:extLst>
          </p:cNvPr>
          <p:cNvCxnSpPr>
            <a:cxnSpLocks/>
          </p:cNvCxnSpPr>
          <p:nvPr/>
        </p:nvCxnSpPr>
        <p:spPr>
          <a:xfrm>
            <a:off x="2093495" y="4042920"/>
            <a:ext cx="1192657" cy="771838"/>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267" name="直接箭头连接符 266">
            <a:extLst>
              <a:ext uri="{FF2B5EF4-FFF2-40B4-BE49-F238E27FC236}">
                <a16:creationId xmlns="" xmlns:a16="http://schemas.microsoft.com/office/drawing/2014/main" id="{6DA8A20B-F81D-4016-A63D-CE7D3AD9EEA7}"/>
              </a:ext>
            </a:extLst>
          </p:cNvPr>
          <p:cNvCxnSpPr/>
          <p:nvPr/>
        </p:nvCxnSpPr>
        <p:spPr>
          <a:xfrm>
            <a:off x="3346658" y="3112168"/>
            <a:ext cx="2179847" cy="0"/>
          </a:xfrm>
          <a:prstGeom prst="straightConnector1">
            <a:avLst/>
          </a:prstGeom>
          <a:ln w="73025">
            <a:tailEnd type="triangle"/>
          </a:ln>
        </p:spPr>
        <p:style>
          <a:lnRef idx="1">
            <a:schemeClr val="accent1"/>
          </a:lnRef>
          <a:fillRef idx="0">
            <a:schemeClr val="accent1"/>
          </a:fillRef>
          <a:effectRef idx="0">
            <a:schemeClr val="accent1"/>
          </a:effectRef>
          <a:fontRef idx="minor">
            <a:schemeClr val="tx1"/>
          </a:fontRef>
        </p:style>
      </p:cxnSp>
      <p:sp>
        <p:nvSpPr>
          <p:cNvPr id="268" name="内容占位符 9">
            <a:extLst>
              <a:ext uri="{FF2B5EF4-FFF2-40B4-BE49-F238E27FC236}">
                <a16:creationId xmlns="" xmlns:a16="http://schemas.microsoft.com/office/drawing/2014/main" id="{4353593C-AF08-465A-A6EC-01D9E47AAE8D}"/>
              </a:ext>
            </a:extLst>
          </p:cNvPr>
          <p:cNvSpPr txBox="1">
            <a:spLocks/>
          </p:cNvSpPr>
          <p:nvPr/>
        </p:nvSpPr>
        <p:spPr>
          <a:xfrm rot="2061641">
            <a:off x="1735161" y="4460180"/>
            <a:ext cx="1373431" cy="635198"/>
          </a:xfrm>
          <a:prstGeom prst="rect">
            <a:avLst/>
          </a:prstGeom>
          <a:solidFill>
            <a:schemeClr val="bg2">
              <a:lumMod val="90000"/>
            </a:schemeClr>
          </a:solidFill>
        </p:spPr>
        <p:txBody>
          <a:bodyPr anchor="ctr" anchorCtr="0"/>
          <a:lstStyle>
            <a:lvl1pPr marL="342900" indent="-342900" algn="l" rtl="0" eaLnBrk="0" fontAlgn="base" hangingPunct="0">
              <a:spcBef>
                <a:spcPct val="20000"/>
              </a:spcBef>
              <a:spcAft>
                <a:spcPct val="0"/>
              </a:spcAft>
              <a:buFont typeface="Arial" charset="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a:solidFill>
                  <a:schemeClr val="tx1"/>
                </a:solidFill>
                <a:latin typeface="+mn-lt"/>
                <a:ea typeface="+mn-ea"/>
              </a:defRPr>
            </a:lvl2pPr>
            <a:lvl3pPr marL="1143000" indent="-228600" algn="l" rtl="0" eaLnBrk="0" fontAlgn="base" hangingPunct="0">
              <a:spcBef>
                <a:spcPct val="20000"/>
              </a:spcBef>
              <a:spcAft>
                <a:spcPct val="0"/>
              </a:spcAft>
              <a:buFont typeface="Arial" charset="0"/>
              <a:buChar char="•"/>
              <a:defRPr sz="2400">
                <a:solidFill>
                  <a:schemeClr val="tx1"/>
                </a:solidFill>
                <a:latin typeface="+mn-lt"/>
                <a:ea typeface="+mn-ea"/>
              </a:defRPr>
            </a:lvl3pPr>
            <a:lvl4pPr marL="1600200" indent="-228600" algn="l" rtl="0" eaLnBrk="0" fontAlgn="base" hangingPunct="0">
              <a:spcBef>
                <a:spcPct val="20000"/>
              </a:spcBef>
              <a:spcAft>
                <a:spcPct val="0"/>
              </a:spcAft>
              <a:buFont typeface="Arial" charset="0"/>
              <a:buChar char="–"/>
              <a:defRPr sz="2000">
                <a:solidFill>
                  <a:schemeClr val="tx1"/>
                </a:solidFill>
                <a:latin typeface="+mn-lt"/>
                <a:ea typeface="+mn-ea"/>
              </a:defRPr>
            </a:lvl4pPr>
            <a:lvl5pPr marL="2057400" indent="-228600" algn="l" rtl="0" eaLnBrk="0" fontAlgn="base" hangingPunct="0">
              <a:spcBef>
                <a:spcPct val="20000"/>
              </a:spcBef>
              <a:spcAft>
                <a:spcPct val="0"/>
              </a:spcAft>
              <a:buFont typeface="Arial" charset="0"/>
              <a:buChar char="»"/>
              <a:defRPr sz="2000">
                <a:solidFill>
                  <a:schemeClr val="tx1"/>
                </a:solidFill>
                <a:latin typeface="+mn-lt"/>
                <a:ea typeface="+mn-ea"/>
              </a:defRPr>
            </a:lvl5pPr>
            <a:lvl6pPr marL="2514600" indent="-228600" algn="l" rtl="0" eaLnBrk="0" fontAlgn="base" hangingPunct="0">
              <a:spcBef>
                <a:spcPct val="20000"/>
              </a:spcBef>
              <a:spcAft>
                <a:spcPct val="0"/>
              </a:spcAft>
              <a:buFont typeface="Arial" charset="0"/>
              <a:buChar char="»"/>
              <a:defRPr sz="2000">
                <a:solidFill>
                  <a:schemeClr val="tx1"/>
                </a:solidFill>
                <a:latin typeface="+mn-lt"/>
                <a:ea typeface="+mn-ea"/>
              </a:defRPr>
            </a:lvl6pPr>
            <a:lvl7pPr marL="2971800" indent="-228600" algn="l" rtl="0" eaLnBrk="0" fontAlgn="base" hangingPunct="0">
              <a:spcBef>
                <a:spcPct val="20000"/>
              </a:spcBef>
              <a:spcAft>
                <a:spcPct val="0"/>
              </a:spcAft>
              <a:buFont typeface="Arial" charset="0"/>
              <a:buChar char="»"/>
              <a:defRPr sz="2000">
                <a:solidFill>
                  <a:schemeClr val="tx1"/>
                </a:solidFill>
                <a:latin typeface="+mn-lt"/>
                <a:ea typeface="+mn-ea"/>
              </a:defRPr>
            </a:lvl7pPr>
            <a:lvl8pPr marL="3429000" indent="-228600" algn="l" rtl="0" eaLnBrk="0" fontAlgn="base" hangingPunct="0">
              <a:spcBef>
                <a:spcPct val="20000"/>
              </a:spcBef>
              <a:spcAft>
                <a:spcPct val="0"/>
              </a:spcAft>
              <a:buFont typeface="Arial" charset="0"/>
              <a:buChar char="»"/>
              <a:defRPr sz="2000">
                <a:solidFill>
                  <a:schemeClr val="tx1"/>
                </a:solidFill>
                <a:latin typeface="+mn-lt"/>
                <a:ea typeface="+mn-ea"/>
              </a:defRPr>
            </a:lvl8pPr>
            <a:lvl9pPr marL="3886200" indent="-228600" algn="l" rtl="0" eaLnBrk="0" fontAlgn="base" hangingPunct="0">
              <a:spcBef>
                <a:spcPct val="20000"/>
              </a:spcBef>
              <a:spcAft>
                <a:spcPct val="0"/>
              </a:spcAft>
              <a:buFont typeface="Arial" charset="0"/>
              <a:buChar char="»"/>
              <a:defRPr sz="2000">
                <a:solidFill>
                  <a:schemeClr val="tx1"/>
                </a:solidFill>
                <a:latin typeface="+mn-lt"/>
                <a:ea typeface="+mn-ea"/>
              </a:defRPr>
            </a:lvl9pPr>
          </a:lstStyle>
          <a:p>
            <a:pPr marL="0" indent="0" algn="ctr">
              <a:buFont typeface="Arial" charset="0"/>
              <a:buNone/>
              <a:defRPr/>
            </a:pPr>
            <a:r>
              <a:rPr lang="zh-CN" altLang="en-US" sz="1400" kern="0" dirty="0">
                <a:solidFill>
                  <a:srgbClr val="000000"/>
                </a:solidFill>
              </a:rPr>
              <a:t>上卷：汇总</a:t>
            </a:r>
            <a:endParaRPr lang="en-US" altLang="zh-CN" sz="1400" kern="0" dirty="0">
              <a:solidFill>
                <a:srgbClr val="AE4845"/>
              </a:solidFill>
              <a:ea typeface="黑体" pitchFamily="49" charset="-122"/>
            </a:endParaRPr>
          </a:p>
        </p:txBody>
      </p:sp>
      <p:cxnSp>
        <p:nvCxnSpPr>
          <p:cNvPr id="270" name="直接箭头连接符 269">
            <a:extLst>
              <a:ext uri="{FF2B5EF4-FFF2-40B4-BE49-F238E27FC236}">
                <a16:creationId xmlns="" xmlns:a16="http://schemas.microsoft.com/office/drawing/2014/main" id="{8EB68B41-DFB4-4F35-B306-1A11278D33E4}"/>
              </a:ext>
            </a:extLst>
          </p:cNvPr>
          <p:cNvCxnSpPr>
            <a:cxnSpLocks/>
          </p:cNvCxnSpPr>
          <p:nvPr/>
        </p:nvCxnSpPr>
        <p:spPr>
          <a:xfrm>
            <a:off x="3269968" y="3768402"/>
            <a:ext cx="2777906" cy="1028143"/>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pic>
        <p:nvPicPr>
          <p:cNvPr id="352" name="图片 351">
            <a:extLst>
              <a:ext uri="{FF2B5EF4-FFF2-40B4-BE49-F238E27FC236}">
                <a16:creationId xmlns="" xmlns:a16="http://schemas.microsoft.com/office/drawing/2014/main" id="{D3F281BF-BE71-4C47-A99A-64A63765D7C7}"/>
              </a:ext>
            </a:extLst>
          </p:cNvPr>
          <p:cNvPicPr>
            <a:picLocks noChangeAspect="1"/>
          </p:cNvPicPr>
          <p:nvPr/>
        </p:nvPicPr>
        <p:blipFill>
          <a:blip r:embed="rId5"/>
          <a:stretch>
            <a:fillRect/>
          </a:stretch>
        </p:blipFill>
        <p:spPr>
          <a:xfrm>
            <a:off x="5790753" y="4827180"/>
            <a:ext cx="3353248" cy="2023167"/>
          </a:xfrm>
          <a:prstGeom prst="rect">
            <a:avLst/>
          </a:prstGeom>
        </p:spPr>
      </p:pic>
      <p:sp>
        <p:nvSpPr>
          <p:cNvPr id="353" name="内容占位符 9">
            <a:extLst>
              <a:ext uri="{FF2B5EF4-FFF2-40B4-BE49-F238E27FC236}">
                <a16:creationId xmlns="" xmlns:a16="http://schemas.microsoft.com/office/drawing/2014/main" id="{9F8B7CCD-20E4-46D1-A82E-085B7C7946A1}"/>
              </a:ext>
            </a:extLst>
          </p:cNvPr>
          <p:cNvSpPr txBox="1">
            <a:spLocks/>
          </p:cNvSpPr>
          <p:nvPr/>
        </p:nvSpPr>
        <p:spPr>
          <a:xfrm rot="1217458">
            <a:off x="4114865" y="3632039"/>
            <a:ext cx="1373431" cy="635198"/>
          </a:xfrm>
          <a:prstGeom prst="rect">
            <a:avLst/>
          </a:prstGeom>
          <a:solidFill>
            <a:schemeClr val="bg2">
              <a:lumMod val="90000"/>
            </a:schemeClr>
          </a:solidFill>
        </p:spPr>
        <p:txBody>
          <a:bodyPr anchor="ctr" anchorCtr="0"/>
          <a:lstStyle>
            <a:lvl1pPr marL="342900" indent="-342900" algn="l" rtl="0" eaLnBrk="0" fontAlgn="base" hangingPunct="0">
              <a:spcBef>
                <a:spcPct val="20000"/>
              </a:spcBef>
              <a:spcAft>
                <a:spcPct val="0"/>
              </a:spcAft>
              <a:buFont typeface="Arial" charset="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a:solidFill>
                  <a:schemeClr val="tx1"/>
                </a:solidFill>
                <a:latin typeface="+mn-lt"/>
                <a:ea typeface="+mn-ea"/>
              </a:defRPr>
            </a:lvl2pPr>
            <a:lvl3pPr marL="1143000" indent="-228600" algn="l" rtl="0" eaLnBrk="0" fontAlgn="base" hangingPunct="0">
              <a:spcBef>
                <a:spcPct val="20000"/>
              </a:spcBef>
              <a:spcAft>
                <a:spcPct val="0"/>
              </a:spcAft>
              <a:buFont typeface="Arial" charset="0"/>
              <a:buChar char="•"/>
              <a:defRPr sz="2400">
                <a:solidFill>
                  <a:schemeClr val="tx1"/>
                </a:solidFill>
                <a:latin typeface="+mn-lt"/>
                <a:ea typeface="+mn-ea"/>
              </a:defRPr>
            </a:lvl3pPr>
            <a:lvl4pPr marL="1600200" indent="-228600" algn="l" rtl="0" eaLnBrk="0" fontAlgn="base" hangingPunct="0">
              <a:spcBef>
                <a:spcPct val="20000"/>
              </a:spcBef>
              <a:spcAft>
                <a:spcPct val="0"/>
              </a:spcAft>
              <a:buFont typeface="Arial" charset="0"/>
              <a:buChar char="–"/>
              <a:defRPr sz="2000">
                <a:solidFill>
                  <a:schemeClr val="tx1"/>
                </a:solidFill>
                <a:latin typeface="+mn-lt"/>
                <a:ea typeface="+mn-ea"/>
              </a:defRPr>
            </a:lvl4pPr>
            <a:lvl5pPr marL="2057400" indent="-228600" algn="l" rtl="0" eaLnBrk="0" fontAlgn="base" hangingPunct="0">
              <a:spcBef>
                <a:spcPct val="20000"/>
              </a:spcBef>
              <a:spcAft>
                <a:spcPct val="0"/>
              </a:spcAft>
              <a:buFont typeface="Arial" charset="0"/>
              <a:buChar char="»"/>
              <a:defRPr sz="2000">
                <a:solidFill>
                  <a:schemeClr val="tx1"/>
                </a:solidFill>
                <a:latin typeface="+mn-lt"/>
                <a:ea typeface="+mn-ea"/>
              </a:defRPr>
            </a:lvl5pPr>
            <a:lvl6pPr marL="2514600" indent="-228600" algn="l" rtl="0" eaLnBrk="0" fontAlgn="base" hangingPunct="0">
              <a:spcBef>
                <a:spcPct val="20000"/>
              </a:spcBef>
              <a:spcAft>
                <a:spcPct val="0"/>
              </a:spcAft>
              <a:buFont typeface="Arial" charset="0"/>
              <a:buChar char="»"/>
              <a:defRPr sz="2000">
                <a:solidFill>
                  <a:schemeClr val="tx1"/>
                </a:solidFill>
                <a:latin typeface="+mn-lt"/>
                <a:ea typeface="+mn-ea"/>
              </a:defRPr>
            </a:lvl6pPr>
            <a:lvl7pPr marL="2971800" indent="-228600" algn="l" rtl="0" eaLnBrk="0" fontAlgn="base" hangingPunct="0">
              <a:spcBef>
                <a:spcPct val="20000"/>
              </a:spcBef>
              <a:spcAft>
                <a:spcPct val="0"/>
              </a:spcAft>
              <a:buFont typeface="Arial" charset="0"/>
              <a:buChar char="»"/>
              <a:defRPr sz="2000">
                <a:solidFill>
                  <a:schemeClr val="tx1"/>
                </a:solidFill>
                <a:latin typeface="+mn-lt"/>
                <a:ea typeface="+mn-ea"/>
              </a:defRPr>
            </a:lvl7pPr>
            <a:lvl8pPr marL="3429000" indent="-228600" algn="l" rtl="0" eaLnBrk="0" fontAlgn="base" hangingPunct="0">
              <a:spcBef>
                <a:spcPct val="20000"/>
              </a:spcBef>
              <a:spcAft>
                <a:spcPct val="0"/>
              </a:spcAft>
              <a:buFont typeface="Arial" charset="0"/>
              <a:buChar char="»"/>
              <a:defRPr sz="2000">
                <a:solidFill>
                  <a:schemeClr val="tx1"/>
                </a:solidFill>
                <a:latin typeface="+mn-lt"/>
                <a:ea typeface="+mn-ea"/>
              </a:defRPr>
            </a:lvl8pPr>
            <a:lvl9pPr marL="3886200" indent="-228600" algn="l" rtl="0" eaLnBrk="0" fontAlgn="base" hangingPunct="0">
              <a:spcBef>
                <a:spcPct val="20000"/>
              </a:spcBef>
              <a:spcAft>
                <a:spcPct val="0"/>
              </a:spcAft>
              <a:buFont typeface="Arial" charset="0"/>
              <a:buChar char="»"/>
              <a:defRPr sz="2000">
                <a:solidFill>
                  <a:schemeClr val="tx1"/>
                </a:solidFill>
                <a:latin typeface="+mn-lt"/>
                <a:ea typeface="+mn-ea"/>
              </a:defRPr>
            </a:lvl9pPr>
          </a:lstStyle>
          <a:p>
            <a:pPr marL="0" indent="0" algn="ctr">
              <a:buFont typeface="Arial" charset="0"/>
              <a:buNone/>
              <a:defRPr/>
            </a:pPr>
            <a:r>
              <a:rPr lang="zh-CN" altLang="en-US" sz="1400" kern="0" dirty="0">
                <a:solidFill>
                  <a:srgbClr val="000000"/>
                </a:solidFill>
              </a:rPr>
              <a:t>下卷：扩展</a:t>
            </a:r>
            <a:endParaRPr lang="en-US" altLang="zh-CN" sz="1400" kern="0" dirty="0">
              <a:solidFill>
                <a:srgbClr val="AE4845"/>
              </a:solidFill>
              <a:ea typeface="黑体" pitchFamily="49" charset="-122"/>
            </a:endParaRPr>
          </a:p>
        </p:txBody>
      </p:sp>
    </p:spTree>
    <p:extLst>
      <p:ext uri="{BB962C8B-B14F-4D97-AF65-F5344CB8AC3E}">
        <p14:creationId xmlns:p14="http://schemas.microsoft.com/office/powerpoint/2010/main" val="235930267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79406" y="517975"/>
            <a:ext cx="8521682" cy="523220"/>
          </a:xfrm>
          <a:prstGeom prst="rect">
            <a:avLst/>
          </a:prstGeom>
        </p:spPr>
        <p:txBody>
          <a:bodyPr wrap="square">
            <a:spAutoFit/>
          </a:bodyPr>
          <a:lstStyle/>
          <a:p>
            <a:pPr eaLnBrk="1" hangingPunct="1"/>
            <a:r>
              <a:rPr lang="zh-CN" altLang="en-US" sz="2800" b="1" kern="0" dirty="0">
                <a:solidFill>
                  <a:srgbClr val="000000"/>
                </a:solidFill>
                <a:latin typeface="微软雅黑" pitchFamily="34" charset="-122"/>
                <a:ea typeface="微软雅黑" pitchFamily="34" charset="-122"/>
                <a:cs typeface="Arial" charset="0"/>
              </a:rPr>
              <a:t>（</a:t>
            </a:r>
            <a:r>
              <a:rPr lang="en-US" altLang="zh-CN" sz="2800" b="1" kern="0" dirty="0">
                <a:solidFill>
                  <a:srgbClr val="000000"/>
                </a:solidFill>
                <a:latin typeface="微软雅黑" pitchFamily="34" charset="-122"/>
                <a:ea typeface="微软雅黑" pitchFamily="34" charset="-122"/>
                <a:cs typeface="Arial" charset="0"/>
              </a:rPr>
              <a:t>3</a:t>
            </a:r>
            <a:r>
              <a:rPr lang="zh-CN" altLang="en-US" sz="2800" b="1" kern="0" dirty="0">
                <a:solidFill>
                  <a:srgbClr val="000000"/>
                </a:solidFill>
                <a:latin typeface="微软雅黑" pitchFamily="34" charset="-122"/>
                <a:ea typeface="微软雅黑" pitchFamily="34" charset="-122"/>
                <a:cs typeface="Arial" charset="0"/>
              </a:rPr>
              <a:t>）大数据可视化技术：多维数据可视化</a:t>
            </a:r>
            <a:endParaRPr lang="zh-CN" altLang="en-US" sz="2800" dirty="0">
              <a:solidFill>
                <a:srgbClr val="000000"/>
              </a:solidFill>
              <a:latin typeface="Arial" charset="0"/>
              <a:ea typeface="宋体" charset="-122"/>
              <a:cs typeface="Arial" charset="0"/>
            </a:endParaRPr>
          </a:p>
        </p:txBody>
      </p:sp>
      <p:pic>
        <p:nvPicPr>
          <p:cNvPr id="3" name="图片 33" descr="说明: 说明: C:\Users\Administrator\Desktop\数据可视化图片\4.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1121" y="1425743"/>
            <a:ext cx="1962150" cy="189547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17"/>
          <p:cNvSpPr txBox="1"/>
          <p:nvPr/>
        </p:nvSpPr>
        <p:spPr>
          <a:xfrm>
            <a:off x="1671665" y="3490456"/>
            <a:ext cx="1394321" cy="307777"/>
          </a:xfrm>
          <a:prstGeom prst="rect">
            <a:avLst/>
          </a:prstGeom>
          <a:noFill/>
        </p:spPr>
        <p:txBody>
          <a:bodyPr wrap="square" lIns="0" tIns="0" rIns="0" bIns="0" rtlCol="0">
            <a:spAutoFit/>
          </a:bodyPr>
          <a:lstStyle/>
          <a:p>
            <a:pPr eaLnBrk="1" hangingPunct="1"/>
            <a:r>
              <a:rPr lang="zh-CN" altLang="en-US" sz="2000" b="1" dirty="0">
                <a:solidFill>
                  <a:srgbClr val="000000"/>
                </a:solidFill>
                <a:latin typeface="Arial" charset="0"/>
                <a:ea typeface="宋体" charset="-122"/>
                <a:cs typeface="Arial" charset="0"/>
              </a:rPr>
              <a:t>标签数据云</a:t>
            </a:r>
          </a:p>
        </p:txBody>
      </p:sp>
      <p:pic>
        <p:nvPicPr>
          <p:cNvPr id="5" name="图片 11" descr="说明: 说明: C:\Users\Administrator\Desktop\数据可视化图片\1.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63901" y="1425742"/>
            <a:ext cx="2384806" cy="1915329"/>
          </a:xfrm>
          <a:prstGeom prst="rect">
            <a:avLst/>
          </a:prstGeom>
          <a:noFill/>
          <a:extLst>
            <a:ext uri="{909E8E84-426E-40DD-AFC4-6F175D3DCCD1}">
              <a14:hiddenFill xmlns:a14="http://schemas.microsoft.com/office/drawing/2010/main">
                <a:solidFill>
                  <a:srgbClr val="FFFFFF"/>
                </a:solidFill>
              </a14:hiddenFill>
            </a:ext>
          </a:extLst>
        </p:spPr>
      </p:pic>
      <p:grpSp>
        <p:nvGrpSpPr>
          <p:cNvPr id="6" name="组合 5"/>
          <p:cNvGrpSpPr/>
          <p:nvPr/>
        </p:nvGrpSpPr>
        <p:grpSpPr>
          <a:xfrm>
            <a:off x="4902858" y="1386151"/>
            <a:ext cx="4066520" cy="1824037"/>
            <a:chOff x="1299948" y="3529012"/>
            <a:chExt cx="4397309" cy="1824037"/>
          </a:xfrm>
        </p:grpSpPr>
        <p:pic>
          <p:nvPicPr>
            <p:cNvPr id="7" name="图片 21" descr="说明: 说明: C:\Users\Administrator\Desktop\数据可视化图片\8.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299948" y="3529012"/>
              <a:ext cx="1866900" cy="828675"/>
            </a:xfrm>
            <a:prstGeom prst="rect">
              <a:avLst/>
            </a:prstGeom>
            <a:noFill/>
            <a:extLst>
              <a:ext uri="{909E8E84-426E-40DD-AFC4-6F175D3DCCD1}">
                <a14:hiddenFill xmlns:a14="http://schemas.microsoft.com/office/drawing/2010/main">
                  <a:solidFill>
                    <a:srgbClr val="FFFFFF"/>
                  </a:solidFill>
                </a14:hiddenFill>
              </a:ext>
            </a:extLst>
          </p:spPr>
        </p:pic>
        <p:pic>
          <p:nvPicPr>
            <p:cNvPr id="8" name="图片 22" descr="说明: 说明: C:\Users\Administrator\Desktop\数据可视化图片\9.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167894" y="3529012"/>
              <a:ext cx="1171575" cy="828675"/>
            </a:xfrm>
            <a:prstGeom prst="rect">
              <a:avLst/>
            </a:prstGeom>
            <a:noFill/>
            <a:extLst>
              <a:ext uri="{909E8E84-426E-40DD-AFC4-6F175D3DCCD1}">
                <a14:hiddenFill xmlns:a14="http://schemas.microsoft.com/office/drawing/2010/main">
                  <a:solidFill>
                    <a:srgbClr val="FFFFFF"/>
                  </a:solidFill>
                </a14:hiddenFill>
              </a:ext>
            </a:extLst>
          </p:spPr>
        </p:pic>
        <p:pic>
          <p:nvPicPr>
            <p:cNvPr id="9" name="图片 16" descr="说明: 说明: C:\Users\Administrator\Desktop\数据可视化图片\10.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354232" y="3529012"/>
              <a:ext cx="1343025" cy="838200"/>
            </a:xfrm>
            <a:prstGeom prst="rect">
              <a:avLst/>
            </a:prstGeom>
            <a:noFill/>
            <a:extLst>
              <a:ext uri="{909E8E84-426E-40DD-AFC4-6F175D3DCCD1}">
                <a14:hiddenFill xmlns:a14="http://schemas.microsoft.com/office/drawing/2010/main">
                  <a:solidFill>
                    <a:srgbClr val="FFFFFF"/>
                  </a:solidFill>
                </a14:hiddenFill>
              </a:ext>
            </a:extLst>
          </p:spPr>
        </p:pic>
        <p:pic>
          <p:nvPicPr>
            <p:cNvPr id="10" name="图片 17" descr="说明: 说明: C:\Users\Administrator\Desktop\数据可视化图片\11.jp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299948" y="4357687"/>
              <a:ext cx="990600" cy="990600"/>
            </a:xfrm>
            <a:prstGeom prst="rect">
              <a:avLst/>
            </a:prstGeom>
            <a:noFill/>
            <a:extLst>
              <a:ext uri="{909E8E84-426E-40DD-AFC4-6F175D3DCCD1}">
                <a14:hiddenFill xmlns:a14="http://schemas.microsoft.com/office/drawing/2010/main">
                  <a:solidFill>
                    <a:srgbClr val="FFFFFF"/>
                  </a:solidFill>
                </a14:hiddenFill>
              </a:ext>
            </a:extLst>
          </p:spPr>
        </p:pic>
        <p:pic>
          <p:nvPicPr>
            <p:cNvPr id="11" name="图片 18" descr="说明: 说明: C:\Users\Administrator\Desktop\数据可视化图片\12.jp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290548" y="4367212"/>
              <a:ext cx="1009650" cy="981075"/>
            </a:xfrm>
            <a:prstGeom prst="rect">
              <a:avLst/>
            </a:prstGeom>
            <a:noFill/>
            <a:extLst>
              <a:ext uri="{909E8E84-426E-40DD-AFC4-6F175D3DCCD1}">
                <a14:hiddenFill xmlns:a14="http://schemas.microsoft.com/office/drawing/2010/main">
                  <a:solidFill>
                    <a:srgbClr val="FFFFFF"/>
                  </a:solidFill>
                </a14:hiddenFill>
              </a:ext>
            </a:extLst>
          </p:spPr>
        </p:pic>
        <p:pic>
          <p:nvPicPr>
            <p:cNvPr id="12" name="图片 19" descr="说明: 说明: C:\Users\Administrator\Desktop\数据可视化图片\13.jp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306482" y="4362449"/>
              <a:ext cx="1047750" cy="990600"/>
            </a:xfrm>
            <a:prstGeom prst="rect">
              <a:avLst/>
            </a:prstGeom>
            <a:noFill/>
            <a:extLst>
              <a:ext uri="{909E8E84-426E-40DD-AFC4-6F175D3DCCD1}">
                <a14:hiddenFill xmlns:a14="http://schemas.microsoft.com/office/drawing/2010/main">
                  <a:solidFill>
                    <a:srgbClr val="FFFFFF"/>
                  </a:solidFill>
                </a14:hiddenFill>
              </a:ext>
            </a:extLst>
          </p:spPr>
        </p:pic>
        <p:pic>
          <p:nvPicPr>
            <p:cNvPr id="13" name="图片 20" descr="说明: 说明: C:\Users\Administrator\Desktop\数据可视化图片\14.jp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354232" y="4371974"/>
              <a:ext cx="1028700" cy="981075"/>
            </a:xfrm>
            <a:prstGeom prst="rect">
              <a:avLst/>
            </a:prstGeom>
            <a:noFill/>
            <a:extLst>
              <a:ext uri="{909E8E84-426E-40DD-AFC4-6F175D3DCCD1}">
                <a14:hiddenFill xmlns:a14="http://schemas.microsoft.com/office/drawing/2010/main">
                  <a:solidFill>
                    <a:srgbClr val="FFFFFF"/>
                  </a:solidFill>
                </a14:hiddenFill>
              </a:ext>
            </a:extLst>
          </p:spPr>
        </p:pic>
      </p:grpSp>
      <p:sp>
        <p:nvSpPr>
          <p:cNvPr id="14" name="TextBox 17"/>
          <p:cNvSpPr txBox="1"/>
          <p:nvPr/>
        </p:nvSpPr>
        <p:spPr>
          <a:xfrm>
            <a:off x="5516443" y="3514662"/>
            <a:ext cx="2409934" cy="307777"/>
          </a:xfrm>
          <a:prstGeom prst="rect">
            <a:avLst/>
          </a:prstGeom>
          <a:noFill/>
        </p:spPr>
        <p:txBody>
          <a:bodyPr wrap="square" lIns="0" tIns="0" rIns="0" bIns="0" rtlCol="0">
            <a:spAutoFit/>
          </a:bodyPr>
          <a:lstStyle/>
          <a:p>
            <a:pPr eaLnBrk="1" hangingPunct="1"/>
            <a:r>
              <a:rPr lang="zh-CN" altLang="en-US" sz="2000" b="1" dirty="0">
                <a:solidFill>
                  <a:srgbClr val="000000"/>
                </a:solidFill>
                <a:latin typeface="Arial" charset="0"/>
                <a:ea typeface="宋体" charset="-122"/>
                <a:cs typeface="Arial" charset="0"/>
              </a:rPr>
              <a:t>图关系数据可视化</a:t>
            </a:r>
          </a:p>
        </p:txBody>
      </p:sp>
      <p:pic>
        <p:nvPicPr>
          <p:cNvPr id="15" name="图片 28" descr="说明: 说明: C:\Users\Administrator\Desktop\数据可视化图片\23.jp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301121" y="4564737"/>
            <a:ext cx="2056318" cy="1343025"/>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6" name="对象 15"/>
          <p:cNvGraphicFramePr>
            <a:graphicFrameLocks noChangeAspect="1"/>
          </p:cNvGraphicFramePr>
          <p:nvPr>
            <p:extLst/>
          </p:nvPr>
        </p:nvGraphicFramePr>
        <p:xfrm>
          <a:off x="2357440" y="4564737"/>
          <a:ext cx="1971674" cy="1343025"/>
        </p:xfrm>
        <a:graphic>
          <a:graphicData uri="http://schemas.openxmlformats.org/presentationml/2006/ole">
            <mc:AlternateContent xmlns:mc="http://schemas.openxmlformats.org/markup-compatibility/2006">
              <mc:Choice xmlns:v="urn:schemas-microsoft-com:vml" Requires="v">
                <p:oleObj spid="_x0000_s33795" name="BMP 图像" r:id="rId14" imgW="2276640" imgH="1467000" progId="Paint.Picture">
                  <p:embed/>
                </p:oleObj>
              </mc:Choice>
              <mc:Fallback>
                <p:oleObj name="BMP 图像" r:id="rId14" imgW="2276640" imgH="1467000" progId="Paint.Picture">
                  <p:embed/>
                  <p:pic>
                    <p:nvPicPr>
                      <p:cNvPr id="0" name=""/>
                      <p:cNvPicPr/>
                      <p:nvPr/>
                    </p:nvPicPr>
                    <p:blipFill>
                      <a:blip r:embed="rId15"/>
                      <a:stretch>
                        <a:fillRect/>
                      </a:stretch>
                    </p:blipFill>
                    <p:spPr>
                      <a:xfrm>
                        <a:off x="2357440" y="4564737"/>
                        <a:ext cx="1971674" cy="1343025"/>
                      </a:xfrm>
                      <a:prstGeom prst="rect">
                        <a:avLst/>
                      </a:prstGeom>
                    </p:spPr>
                  </p:pic>
                </p:oleObj>
              </mc:Fallback>
            </mc:AlternateContent>
          </a:graphicData>
        </a:graphic>
      </p:graphicFrame>
      <p:sp>
        <p:nvSpPr>
          <p:cNvPr id="18" name="TextBox 17"/>
          <p:cNvSpPr txBox="1"/>
          <p:nvPr/>
        </p:nvSpPr>
        <p:spPr>
          <a:xfrm>
            <a:off x="1358280" y="6093931"/>
            <a:ext cx="1394321" cy="307777"/>
          </a:xfrm>
          <a:prstGeom prst="rect">
            <a:avLst/>
          </a:prstGeom>
          <a:noFill/>
        </p:spPr>
        <p:txBody>
          <a:bodyPr wrap="square" lIns="0" tIns="0" rIns="0" bIns="0" rtlCol="0">
            <a:spAutoFit/>
          </a:bodyPr>
          <a:lstStyle/>
          <a:p>
            <a:pPr eaLnBrk="1" hangingPunct="1"/>
            <a:r>
              <a:rPr lang="zh-CN" altLang="en-US" sz="2000" b="1" dirty="0">
                <a:solidFill>
                  <a:srgbClr val="000000"/>
                </a:solidFill>
                <a:latin typeface="Arial" charset="0"/>
                <a:ea typeface="宋体" charset="-122"/>
                <a:cs typeface="Arial" charset="0"/>
              </a:rPr>
              <a:t>流式地图</a:t>
            </a:r>
          </a:p>
        </p:txBody>
      </p:sp>
      <p:pic>
        <p:nvPicPr>
          <p:cNvPr id="19" name="图片 40" descr="说明: 说明: C:\Users\Administrator\Desktop\数据可视化图片\26.jpg"/>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4849963" y="4431387"/>
            <a:ext cx="1466850" cy="1476375"/>
          </a:xfrm>
          <a:prstGeom prst="rect">
            <a:avLst/>
          </a:prstGeom>
          <a:noFill/>
          <a:extLst>
            <a:ext uri="{909E8E84-426E-40DD-AFC4-6F175D3DCCD1}">
              <a14:hiddenFill xmlns:a14="http://schemas.microsoft.com/office/drawing/2010/main">
                <a:solidFill>
                  <a:srgbClr val="FFFFFF"/>
                </a:solidFill>
              </a14:hiddenFill>
            </a:ext>
          </a:extLst>
        </p:spPr>
      </p:pic>
      <p:pic>
        <p:nvPicPr>
          <p:cNvPr id="20" name="图片 43" descr="说明: 说明: C:\Users\Administrator\Desktop\数据可视化图片\29.jpg"/>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6491289" y="4593311"/>
            <a:ext cx="2438400" cy="1285875"/>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17"/>
          <p:cNvSpPr txBox="1"/>
          <p:nvPr/>
        </p:nvSpPr>
        <p:spPr>
          <a:xfrm>
            <a:off x="6589631" y="6026675"/>
            <a:ext cx="2143909" cy="307777"/>
          </a:xfrm>
          <a:prstGeom prst="rect">
            <a:avLst/>
          </a:prstGeom>
          <a:noFill/>
        </p:spPr>
        <p:txBody>
          <a:bodyPr wrap="square" lIns="0" tIns="0" rIns="0" bIns="0" rtlCol="0">
            <a:spAutoFit/>
          </a:bodyPr>
          <a:lstStyle/>
          <a:p>
            <a:pPr eaLnBrk="1" hangingPunct="1"/>
            <a:r>
              <a:rPr lang="zh-CN" altLang="en-US" sz="2000" b="1" dirty="0">
                <a:solidFill>
                  <a:srgbClr val="000000"/>
                </a:solidFill>
                <a:latin typeface="Arial" charset="0"/>
                <a:ea typeface="宋体" charset="-122"/>
                <a:cs typeface="Arial" charset="0"/>
              </a:rPr>
              <a:t>散点图</a:t>
            </a:r>
            <a:r>
              <a:rPr lang="en-US" altLang="zh-CN" sz="2000" b="1" dirty="0">
                <a:solidFill>
                  <a:srgbClr val="000000"/>
                </a:solidFill>
                <a:latin typeface="Arial" charset="0"/>
                <a:ea typeface="宋体" charset="-122"/>
                <a:cs typeface="Arial" charset="0"/>
              </a:rPr>
              <a:t>+</a:t>
            </a:r>
            <a:r>
              <a:rPr lang="zh-CN" altLang="en-US" sz="2000" b="1" dirty="0">
                <a:solidFill>
                  <a:srgbClr val="000000"/>
                </a:solidFill>
                <a:latin typeface="Arial" charset="0"/>
                <a:ea typeface="宋体" charset="-122"/>
                <a:cs typeface="Arial" charset="0"/>
              </a:rPr>
              <a:t>时空关系</a:t>
            </a:r>
          </a:p>
        </p:txBody>
      </p:sp>
      <p:sp>
        <p:nvSpPr>
          <p:cNvPr id="22" name="TextBox 17"/>
          <p:cNvSpPr txBox="1"/>
          <p:nvPr/>
        </p:nvSpPr>
        <p:spPr>
          <a:xfrm>
            <a:off x="4849963" y="6076993"/>
            <a:ext cx="1541724" cy="307777"/>
          </a:xfrm>
          <a:prstGeom prst="rect">
            <a:avLst/>
          </a:prstGeom>
          <a:noFill/>
        </p:spPr>
        <p:txBody>
          <a:bodyPr wrap="square" lIns="0" tIns="0" rIns="0" bIns="0" rtlCol="0">
            <a:spAutoFit/>
          </a:bodyPr>
          <a:lstStyle/>
          <a:p>
            <a:pPr eaLnBrk="1" hangingPunct="1"/>
            <a:r>
              <a:rPr lang="zh-CN" altLang="en-US" sz="2000" b="1" dirty="0">
                <a:solidFill>
                  <a:srgbClr val="000000"/>
                </a:solidFill>
                <a:latin typeface="Arial" charset="0"/>
                <a:ea typeface="宋体" charset="-122"/>
                <a:cs typeface="Arial" charset="0"/>
              </a:rPr>
              <a:t>时空立方体</a:t>
            </a:r>
          </a:p>
        </p:txBody>
      </p:sp>
    </p:spTree>
    <p:extLst>
      <p:ext uri="{BB962C8B-B14F-4D97-AF65-F5344CB8AC3E}">
        <p14:creationId xmlns:p14="http://schemas.microsoft.com/office/powerpoint/2010/main" val="400119785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 xmlns:a16="http://schemas.microsoft.com/office/drawing/2014/main" id="{997AC492-636D-4D27-98C3-8B3350FB6779}"/>
              </a:ext>
            </a:extLst>
          </p:cNvPr>
          <p:cNvSpPr/>
          <p:nvPr/>
        </p:nvSpPr>
        <p:spPr>
          <a:xfrm>
            <a:off x="179406" y="517975"/>
            <a:ext cx="8521682" cy="523220"/>
          </a:xfrm>
          <a:prstGeom prst="rect">
            <a:avLst/>
          </a:prstGeom>
        </p:spPr>
        <p:txBody>
          <a:bodyPr wrap="square">
            <a:spAutoFit/>
          </a:bodyPr>
          <a:lstStyle/>
          <a:p>
            <a:pPr eaLnBrk="1" hangingPunct="1"/>
            <a:r>
              <a:rPr lang="zh-CN" altLang="en-US" sz="2800" b="1" kern="0" dirty="0">
                <a:solidFill>
                  <a:srgbClr val="000000"/>
                </a:solidFill>
                <a:latin typeface="微软雅黑" pitchFamily="34" charset="-122"/>
                <a:ea typeface="微软雅黑" pitchFamily="34" charset="-122"/>
                <a:cs typeface="Arial" charset="0"/>
              </a:rPr>
              <a:t>（</a:t>
            </a:r>
            <a:r>
              <a:rPr lang="en-US" altLang="zh-CN" sz="2800" b="1" kern="0" dirty="0">
                <a:solidFill>
                  <a:srgbClr val="000000"/>
                </a:solidFill>
                <a:latin typeface="微软雅黑" pitchFamily="34" charset="-122"/>
                <a:ea typeface="微软雅黑" pitchFamily="34" charset="-122"/>
                <a:cs typeface="Arial" charset="0"/>
              </a:rPr>
              <a:t>3</a:t>
            </a:r>
            <a:r>
              <a:rPr lang="zh-CN" altLang="en-US" sz="2800" b="1" kern="0" dirty="0">
                <a:solidFill>
                  <a:srgbClr val="000000"/>
                </a:solidFill>
                <a:latin typeface="微软雅黑" pitchFamily="34" charset="-122"/>
                <a:ea typeface="微软雅黑" pitchFamily="34" charset="-122"/>
                <a:cs typeface="Arial" charset="0"/>
              </a:rPr>
              <a:t>）大数据可视化技术：多维数据可视化，仪表盘</a:t>
            </a:r>
            <a:endParaRPr lang="zh-CN" altLang="en-US" sz="2800" dirty="0">
              <a:solidFill>
                <a:srgbClr val="000000"/>
              </a:solidFill>
              <a:latin typeface="Arial" charset="0"/>
              <a:ea typeface="宋体" charset="-122"/>
              <a:cs typeface="Arial" charset="0"/>
            </a:endParaRPr>
          </a:p>
        </p:txBody>
      </p:sp>
      <p:pic>
        <p:nvPicPr>
          <p:cNvPr id="4" name="图片 3">
            <a:extLst>
              <a:ext uri="{FF2B5EF4-FFF2-40B4-BE49-F238E27FC236}">
                <a16:creationId xmlns="" xmlns:a16="http://schemas.microsoft.com/office/drawing/2014/main" id="{5B9E8529-8A65-42C3-A83E-8FCAA8AF5F6B}"/>
              </a:ext>
            </a:extLst>
          </p:cNvPr>
          <p:cNvPicPr>
            <a:picLocks noChangeAspect="1"/>
          </p:cNvPicPr>
          <p:nvPr/>
        </p:nvPicPr>
        <p:blipFill>
          <a:blip r:embed="rId2"/>
          <a:stretch>
            <a:fillRect/>
          </a:stretch>
        </p:blipFill>
        <p:spPr>
          <a:xfrm>
            <a:off x="0" y="1259305"/>
            <a:ext cx="9144000" cy="5598695"/>
          </a:xfrm>
          <a:prstGeom prst="rect">
            <a:avLst/>
          </a:prstGeom>
        </p:spPr>
      </p:pic>
    </p:spTree>
    <p:extLst>
      <p:ext uri="{BB962C8B-B14F-4D97-AF65-F5344CB8AC3E}">
        <p14:creationId xmlns:p14="http://schemas.microsoft.com/office/powerpoint/2010/main" val="68385326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596769" y="375138"/>
            <a:ext cx="6901770" cy="770347"/>
          </a:xfrm>
          <a:prstGeom prst="rect">
            <a:avLst/>
          </a:prstGeom>
        </p:spPr>
        <p:txBody>
          <a:bodyPr>
            <a:normAutofit/>
          </a:bodyPr>
          <a:lstStyle/>
          <a:p>
            <a:pPr>
              <a:spcBef>
                <a:spcPts val="1800"/>
              </a:spcBef>
              <a:defRPr/>
            </a:pPr>
            <a:r>
              <a:rPr lang="en-US" altLang="zh-CN" sz="3600" b="1" kern="0" dirty="0">
                <a:solidFill>
                  <a:srgbClr val="FF0000"/>
                </a:solidFill>
                <a:latin typeface="微软雅黑" pitchFamily="34" charset="-122"/>
                <a:ea typeface="微软雅黑" pitchFamily="34" charset="-122"/>
                <a:cs typeface="Calibri" pitchFamily="34" charset="0"/>
              </a:rPr>
              <a:t>1.3 </a:t>
            </a:r>
            <a:r>
              <a:rPr lang="zh-CN" altLang="en-US" sz="3600" b="1" kern="0" dirty="0">
                <a:solidFill>
                  <a:srgbClr val="FF0000"/>
                </a:solidFill>
                <a:latin typeface="微软雅黑" pitchFamily="34" charset="-122"/>
                <a:ea typeface="微软雅黑" pitchFamily="34" charset="-122"/>
                <a:cs typeface="Calibri" pitchFamily="34" charset="0"/>
              </a:rPr>
              <a:t>大数据思维</a:t>
            </a:r>
            <a:endParaRPr lang="en-US" altLang="zh-TW" sz="3600" b="1" kern="0" dirty="0">
              <a:solidFill>
                <a:srgbClr val="FF0000"/>
              </a:solidFill>
              <a:latin typeface="微软雅黑" pitchFamily="34" charset="-122"/>
              <a:ea typeface="微软雅黑" pitchFamily="34" charset="-122"/>
              <a:cs typeface="Calibri" pitchFamily="34" charset="0"/>
            </a:endParaRPr>
          </a:p>
        </p:txBody>
      </p:sp>
      <p:sp>
        <p:nvSpPr>
          <p:cNvPr id="3" name="标题 1"/>
          <p:cNvSpPr txBox="1">
            <a:spLocks/>
          </p:cNvSpPr>
          <p:nvPr/>
        </p:nvSpPr>
        <p:spPr>
          <a:xfrm>
            <a:off x="750273" y="1271098"/>
            <a:ext cx="6201512" cy="5211764"/>
          </a:xfrm>
          <a:prstGeom prst="rect">
            <a:avLst/>
          </a:prstGeom>
        </p:spPr>
        <p:txBody>
          <a:bodyPr/>
          <a:lstStyle/>
          <a:p>
            <a:pPr>
              <a:lnSpc>
                <a:spcPct val="150000"/>
              </a:lnSpc>
              <a:defRPr/>
            </a:pPr>
            <a:r>
              <a:rPr lang="zh-CN" altLang="en-US" sz="2800" b="1" kern="0" dirty="0">
                <a:solidFill>
                  <a:srgbClr val="000000"/>
                </a:solidFill>
                <a:latin typeface="华文隶书" pitchFamily="2" charset="-122"/>
                <a:ea typeface="华文隶书" pitchFamily="2" charset="-122"/>
                <a:cs typeface="Arial" charset="0"/>
              </a:rPr>
              <a:t>（</a:t>
            </a:r>
            <a:r>
              <a:rPr lang="en-US" altLang="zh-CN" sz="2800" b="1" kern="0" dirty="0">
                <a:solidFill>
                  <a:srgbClr val="000000"/>
                </a:solidFill>
                <a:latin typeface="华文隶书" pitchFamily="2" charset="-122"/>
                <a:ea typeface="华文隶书" pitchFamily="2" charset="-122"/>
                <a:cs typeface="Arial" charset="0"/>
              </a:rPr>
              <a:t>1</a:t>
            </a:r>
            <a:r>
              <a:rPr lang="zh-CN" altLang="en-US" sz="2800" b="1" kern="0" dirty="0">
                <a:solidFill>
                  <a:srgbClr val="000000"/>
                </a:solidFill>
                <a:latin typeface="华文隶书" pitchFamily="2" charset="-122"/>
                <a:ea typeface="华文隶书" pitchFamily="2" charset="-122"/>
                <a:cs typeface="Arial" charset="0"/>
              </a:rPr>
              <a:t>）大数据成为核心资产</a:t>
            </a:r>
            <a:endParaRPr lang="en-US" altLang="zh-CN" sz="2800" b="1" kern="0" dirty="0">
              <a:solidFill>
                <a:srgbClr val="000000"/>
              </a:solidFill>
              <a:latin typeface="华文隶书" pitchFamily="2" charset="-122"/>
              <a:ea typeface="华文隶书" pitchFamily="2" charset="-122"/>
              <a:cs typeface="Arial" charset="0"/>
            </a:endParaRPr>
          </a:p>
          <a:p>
            <a:pPr>
              <a:lnSpc>
                <a:spcPct val="150000"/>
              </a:lnSpc>
              <a:defRPr/>
            </a:pPr>
            <a:r>
              <a:rPr lang="zh-CN" altLang="en-US" sz="2800" b="1" kern="0" dirty="0">
                <a:solidFill>
                  <a:srgbClr val="1F497D">
                    <a:lumMod val="60000"/>
                    <a:lumOff val="40000"/>
                  </a:srgbClr>
                </a:solidFill>
                <a:latin typeface="华文隶书" pitchFamily="2" charset="-122"/>
                <a:ea typeface="华文隶书" pitchFamily="2" charset="-122"/>
                <a:cs typeface="Arial" charset="0"/>
              </a:rPr>
              <a:t>（</a:t>
            </a:r>
            <a:r>
              <a:rPr lang="en-US" altLang="zh-CN" sz="2800" b="1" kern="0" dirty="0">
                <a:solidFill>
                  <a:srgbClr val="1F497D">
                    <a:lumMod val="60000"/>
                    <a:lumOff val="40000"/>
                  </a:srgbClr>
                </a:solidFill>
                <a:latin typeface="华文隶书" pitchFamily="2" charset="-122"/>
                <a:ea typeface="华文隶书" pitchFamily="2" charset="-122"/>
                <a:cs typeface="Arial" charset="0"/>
              </a:rPr>
              <a:t>2</a:t>
            </a:r>
            <a:r>
              <a:rPr lang="zh-CN" altLang="en-US" sz="2800" b="1" kern="0" dirty="0">
                <a:solidFill>
                  <a:srgbClr val="1F497D">
                    <a:lumMod val="60000"/>
                    <a:lumOff val="40000"/>
                  </a:srgbClr>
                </a:solidFill>
                <a:latin typeface="华文隶书" pitchFamily="2" charset="-122"/>
                <a:ea typeface="华文隶书" pitchFamily="2" charset="-122"/>
                <a:cs typeface="Arial" charset="0"/>
              </a:rPr>
              <a:t>）大数据需聚焦应用</a:t>
            </a:r>
            <a:endParaRPr lang="en-US" altLang="zh-CN" sz="2800" b="1" kern="0" dirty="0">
              <a:solidFill>
                <a:srgbClr val="1F497D">
                  <a:lumMod val="60000"/>
                  <a:lumOff val="40000"/>
                </a:srgbClr>
              </a:solidFill>
              <a:latin typeface="华文隶书" pitchFamily="2" charset="-122"/>
              <a:ea typeface="华文隶书" pitchFamily="2" charset="-122"/>
              <a:cs typeface="Arial" charset="0"/>
            </a:endParaRPr>
          </a:p>
          <a:p>
            <a:pPr>
              <a:lnSpc>
                <a:spcPct val="150000"/>
              </a:lnSpc>
              <a:defRPr/>
            </a:pPr>
            <a:r>
              <a:rPr lang="zh-CN" altLang="en-US" sz="2800" b="1" kern="0" dirty="0">
                <a:solidFill>
                  <a:srgbClr val="000000"/>
                </a:solidFill>
                <a:latin typeface="华文隶书" pitchFamily="2" charset="-122"/>
                <a:ea typeface="华文隶书" pitchFamily="2" charset="-122"/>
                <a:cs typeface="Arial" charset="0"/>
              </a:rPr>
              <a:t>（</a:t>
            </a:r>
            <a:r>
              <a:rPr lang="en-US" altLang="zh-CN" sz="2800" b="1" kern="0" dirty="0">
                <a:solidFill>
                  <a:srgbClr val="000000"/>
                </a:solidFill>
                <a:latin typeface="华文隶书" pitchFamily="2" charset="-122"/>
                <a:ea typeface="华文隶书" pitchFamily="2" charset="-122"/>
                <a:cs typeface="Arial" charset="0"/>
              </a:rPr>
              <a:t>3</a:t>
            </a:r>
            <a:r>
              <a:rPr lang="zh-CN" altLang="en-US" sz="2800" b="1" kern="0" dirty="0">
                <a:solidFill>
                  <a:srgbClr val="000000"/>
                </a:solidFill>
                <a:latin typeface="华文隶书" pitchFamily="2" charset="-122"/>
                <a:ea typeface="华文隶书" pitchFamily="2" charset="-122"/>
                <a:cs typeface="Arial" charset="0"/>
              </a:rPr>
              <a:t>）大数据融合价值更大</a:t>
            </a:r>
            <a:endParaRPr lang="en-US" altLang="zh-CN" sz="2800" b="1" kern="0" dirty="0">
              <a:solidFill>
                <a:srgbClr val="000000"/>
              </a:solidFill>
              <a:latin typeface="华文隶书" pitchFamily="2" charset="-122"/>
              <a:ea typeface="华文隶书" pitchFamily="2" charset="-122"/>
              <a:cs typeface="Arial" charset="0"/>
            </a:endParaRPr>
          </a:p>
          <a:p>
            <a:pPr>
              <a:lnSpc>
                <a:spcPct val="150000"/>
              </a:lnSpc>
              <a:defRPr/>
            </a:pPr>
            <a:r>
              <a:rPr lang="zh-CN" altLang="en-US" sz="2800" b="1" kern="0" dirty="0">
                <a:solidFill>
                  <a:srgbClr val="1F497D">
                    <a:lumMod val="60000"/>
                    <a:lumOff val="40000"/>
                  </a:srgbClr>
                </a:solidFill>
                <a:latin typeface="华文隶书" pitchFamily="2" charset="-122"/>
                <a:ea typeface="华文隶书" pitchFamily="2" charset="-122"/>
                <a:cs typeface="Arial" charset="0"/>
              </a:rPr>
              <a:t>（</a:t>
            </a:r>
            <a:r>
              <a:rPr lang="en-US" altLang="zh-CN" sz="2800" b="1" kern="0" dirty="0">
                <a:solidFill>
                  <a:srgbClr val="1F497D">
                    <a:lumMod val="60000"/>
                    <a:lumOff val="40000"/>
                  </a:srgbClr>
                </a:solidFill>
                <a:latin typeface="华文隶书" pitchFamily="2" charset="-122"/>
                <a:ea typeface="华文隶书" pitchFamily="2" charset="-122"/>
                <a:cs typeface="Arial" charset="0"/>
              </a:rPr>
              <a:t>4</a:t>
            </a:r>
            <a:r>
              <a:rPr lang="zh-CN" altLang="en-US" sz="2800" b="1" kern="0" dirty="0">
                <a:solidFill>
                  <a:srgbClr val="1F497D">
                    <a:lumMod val="60000"/>
                    <a:lumOff val="40000"/>
                  </a:srgbClr>
                </a:solidFill>
                <a:latin typeface="华文隶书" pitchFamily="2" charset="-122"/>
                <a:ea typeface="华文隶书" pitchFamily="2" charset="-122"/>
                <a:cs typeface="Arial" charset="0"/>
              </a:rPr>
              <a:t>）大数据分析侧重相关性分析</a:t>
            </a:r>
            <a:endParaRPr lang="en-US" altLang="zh-CN" sz="2800" b="1" kern="0" dirty="0">
              <a:solidFill>
                <a:srgbClr val="1F497D">
                  <a:lumMod val="60000"/>
                  <a:lumOff val="40000"/>
                </a:srgbClr>
              </a:solidFill>
              <a:latin typeface="华文隶书" pitchFamily="2" charset="-122"/>
              <a:ea typeface="华文隶书" pitchFamily="2" charset="-122"/>
              <a:cs typeface="Arial" charset="0"/>
            </a:endParaRPr>
          </a:p>
          <a:p>
            <a:pPr>
              <a:lnSpc>
                <a:spcPct val="150000"/>
              </a:lnSpc>
              <a:defRPr/>
            </a:pPr>
            <a:r>
              <a:rPr lang="zh-CN" altLang="en-US" sz="2800" b="1" kern="0" dirty="0">
                <a:solidFill>
                  <a:srgbClr val="000000"/>
                </a:solidFill>
                <a:latin typeface="华文隶书" pitchFamily="2" charset="-122"/>
                <a:ea typeface="华文隶书" pitchFamily="2" charset="-122"/>
                <a:cs typeface="Arial" charset="0"/>
              </a:rPr>
              <a:t>（</a:t>
            </a:r>
            <a:r>
              <a:rPr lang="en-US" altLang="zh-CN" sz="2800" b="1" kern="0" dirty="0">
                <a:solidFill>
                  <a:srgbClr val="000000"/>
                </a:solidFill>
                <a:latin typeface="华文隶书" pitchFamily="2" charset="-122"/>
                <a:ea typeface="华文隶书" pitchFamily="2" charset="-122"/>
                <a:cs typeface="Arial" charset="0"/>
              </a:rPr>
              <a:t>5</a:t>
            </a:r>
            <a:r>
              <a:rPr lang="zh-CN" altLang="en-US" sz="2800" b="1" kern="0" dirty="0">
                <a:solidFill>
                  <a:srgbClr val="000000"/>
                </a:solidFill>
                <a:latin typeface="华文隶书" pitchFamily="2" charset="-122"/>
                <a:ea typeface="华文隶书" pitchFamily="2" charset="-122"/>
                <a:cs typeface="Arial" charset="0"/>
              </a:rPr>
              <a:t>）大数据最重要作用是预测</a:t>
            </a:r>
            <a:endParaRPr lang="en-US" altLang="zh-CN" sz="2800" b="1" kern="0" dirty="0">
              <a:solidFill>
                <a:srgbClr val="000000"/>
              </a:solidFill>
              <a:latin typeface="华文隶书" pitchFamily="2" charset="-122"/>
              <a:ea typeface="华文隶书" pitchFamily="2" charset="-122"/>
              <a:cs typeface="Arial" charset="0"/>
            </a:endParaRPr>
          </a:p>
          <a:p>
            <a:pPr>
              <a:lnSpc>
                <a:spcPct val="150000"/>
              </a:lnSpc>
              <a:defRPr/>
            </a:pPr>
            <a:r>
              <a:rPr lang="zh-CN" altLang="en-US" sz="2800" b="1" kern="0" dirty="0">
                <a:solidFill>
                  <a:srgbClr val="1F497D">
                    <a:lumMod val="60000"/>
                    <a:lumOff val="40000"/>
                  </a:srgbClr>
                </a:solidFill>
                <a:latin typeface="华文隶书" pitchFamily="2" charset="-122"/>
                <a:ea typeface="华文隶书" pitchFamily="2" charset="-122"/>
                <a:cs typeface="Arial" charset="0"/>
              </a:rPr>
              <a:t>（</a:t>
            </a:r>
            <a:r>
              <a:rPr lang="en-US" altLang="zh-CN" sz="2800" b="1" kern="0" dirty="0">
                <a:solidFill>
                  <a:srgbClr val="1F497D">
                    <a:lumMod val="60000"/>
                    <a:lumOff val="40000"/>
                  </a:srgbClr>
                </a:solidFill>
                <a:latin typeface="华文隶书" pitchFamily="2" charset="-122"/>
                <a:ea typeface="华文隶书" pitchFamily="2" charset="-122"/>
                <a:cs typeface="Arial" charset="0"/>
              </a:rPr>
              <a:t>6</a:t>
            </a:r>
            <a:r>
              <a:rPr lang="zh-CN" altLang="en-US" sz="2800" b="1" kern="0" dirty="0">
                <a:solidFill>
                  <a:srgbClr val="1F497D">
                    <a:lumMod val="60000"/>
                    <a:lumOff val="40000"/>
                  </a:srgbClr>
                </a:solidFill>
                <a:latin typeface="华文隶书" pitchFamily="2" charset="-122"/>
                <a:ea typeface="华文隶书" pitchFamily="2" charset="-122"/>
                <a:cs typeface="Arial" charset="0"/>
              </a:rPr>
              <a:t>）大数据促进智慧型应用</a:t>
            </a:r>
            <a:endParaRPr lang="en-US" altLang="zh-CN" sz="2800" b="1" kern="0" dirty="0">
              <a:solidFill>
                <a:srgbClr val="1F497D">
                  <a:lumMod val="60000"/>
                  <a:lumOff val="40000"/>
                </a:srgbClr>
              </a:solidFill>
              <a:latin typeface="华文隶书" pitchFamily="2" charset="-122"/>
              <a:ea typeface="华文隶书" pitchFamily="2" charset="-122"/>
              <a:cs typeface="Arial" charset="0"/>
            </a:endParaRPr>
          </a:p>
          <a:p>
            <a:pPr>
              <a:lnSpc>
                <a:spcPct val="150000"/>
              </a:lnSpc>
              <a:defRPr/>
            </a:pPr>
            <a:r>
              <a:rPr lang="zh-CN" altLang="en-US" sz="2800" b="1" kern="0" dirty="0">
                <a:solidFill>
                  <a:srgbClr val="000000"/>
                </a:solidFill>
                <a:latin typeface="华文隶书" pitchFamily="2" charset="-122"/>
                <a:ea typeface="华文隶书" pitchFamily="2" charset="-122"/>
                <a:cs typeface="Arial" charset="0"/>
              </a:rPr>
              <a:t>（</a:t>
            </a:r>
            <a:r>
              <a:rPr lang="en-US" altLang="zh-CN" sz="2800" b="1" kern="0" dirty="0">
                <a:solidFill>
                  <a:srgbClr val="000000"/>
                </a:solidFill>
                <a:latin typeface="华文隶书" pitchFamily="2" charset="-122"/>
                <a:ea typeface="华文隶书" pitchFamily="2" charset="-122"/>
                <a:cs typeface="Arial" charset="0"/>
              </a:rPr>
              <a:t>7</a:t>
            </a:r>
            <a:r>
              <a:rPr lang="zh-CN" altLang="en-US" sz="2800" b="1" kern="0" dirty="0">
                <a:solidFill>
                  <a:srgbClr val="000000"/>
                </a:solidFill>
                <a:latin typeface="华文隶书" pitchFamily="2" charset="-122"/>
                <a:ea typeface="华文隶书" pitchFamily="2" charset="-122"/>
                <a:cs typeface="Arial" charset="0"/>
              </a:rPr>
              <a:t>）重视非结构化大数据</a:t>
            </a:r>
            <a:endParaRPr lang="en-US" altLang="zh-CN" sz="2800" b="1" kern="0" dirty="0">
              <a:solidFill>
                <a:srgbClr val="000000"/>
              </a:solidFill>
              <a:latin typeface="华文隶书" pitchFamily="2" charset="-122"/>
              <a:ea typeface="华文隶书" pitchFamily="2" charset="-122"/>
              <a:cs typeface="Arial" charset="0"/>
            </a:endParaRPr>
          </a:p>
          <a:p>
            <a:pPr>
              <a:lnSpc>
                <a:spcPct val="150000"/>
              </a:lnSpc>
              <a:defRPr/>
            </a:pPr>
            <a:r>
              <a:rPr lang="zh-CN" altLang="en-US" sz="2800" b="1" kern="0" dirty="0">
                <a:solidFill>
                  <a:srgbClr val="1F497D">
                    <a:lumMod val="60000"/>
                    <a:lumOff val="40000"/>
                  </a:srgbClr>
                </a:solidFill>
                <a:latin typeface="华文隶书" pitchFamily="2" charset="-122"/>
                <a:ea typeface="华文隶书" pitchFamily="2" charset="-122"/>
                <a:cs typeface="Arial" charset="0"/>
              </a:rPr>
              <a:t>（</a:t>
            </a:r>
            <a:r>
              <a:rPr lang="en-US" altLang="zh-CN" sz="2800" b="1" kern="0" dirty="0">
                <a:solidFill>
                  <a:srgbClr val="1F497D">
                    <a:lumMod val="60000"/>
                    <a:lumOff val="40000"/>
                  </a:srgbClr>
                </a:solidFill>
                <a:latin typeface="华文隶书" pitchFamily="2" charset="-122"/>
                <a:ea typeface="华文隶书" pitchFamily="2" charset="-122"/>
                <a:cs typeface="Arial" charset="0"/>
              </a:rPr>
              <a:t>8</a:t>
            </a:r>
            <a:r>
              <a:rPr lang="zh-CN" altLang="en-US" sz="2800" b="1" kern="0" dirty="0">
                <a:solidFill>
                  <a:srgbClr val="1F497D">
                    <a:lumMod val="60000"/>
                    <a:lumOff val="40000"/>
                  </a:srgbClr>
                </a:solidFill>
                <a:latin typeface="华文隶书" pitchFamily="2" charset="-122"/>
                <a:ea typeface="华文隶书" pitchFamily="2" charset="-122"/>
                <a:cs typeface="Arial" charset="0"/>
              </a:rPr>
              <a:t>）不存在统一的大数据解决方案</a:t>
            </a:r>
            <a:endParaRPr lang="zh-CN" altLang="en-US" sz="2400" kern="0" dirty="0">
              <a:solidFill>
                <a:srgbClr val="1F497D">
                  <a:lumMod val="60000"/>
                  <a:lumOff val="40000"/>
                </a:srgbClr>
              </a:solidFill>
              <a:latin typeface="微软雅黑" panose="020B0503020204020204" pitchFamily="34" charset="-122"/>
              <a:ea typeface="微软雅黑" panose="020B0503020204020204" pitchFamily="34" charset="-122"/>
              <a:cs typeface="Arial" charset="0"/>
            </a:endParaRPr>
          </a:p>
        </p:txBody>
      </p:sp>
    </p:spTree>
    <p:extLst>
      <p:ext uri="{BB962C8B-B14F-4D97-AF65-F5344CB8AC3E}">
        <p14:creationId xmlns:p14="http://schemas.microsoft.com/office/powerpoint/2010/main" val="9203287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1"/>
          <p:cNvSpPr txBox="1">
            <a:spLocks/>
          </p:cNvSpPr>
          <p:nvPr/>
        </p:nvSpPr>
        <p:spPr bwMode="auto">
          <a:xfrm>
            <a:off x="-15075" y="1952836"/>
            <a:ext cx="1836204" cy="1584176"/>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3000" b="1">
                <a:solidFill>
                  <a:schemeClr val="tx2"/>
                </a:solidFill>
                <a:latin typeface="+mj-lt"/>
                <a:ea typeface="+mj-ea"/>
                <a:cs typeface="+mj-cs"/>
              </a:defRPr>
            </a:lvl1pPr>
            <a:lvl2pPr algn="l" rtl="0" eaLnBrk="0" fontAlgn="base" hangingPunct="0">
              <a:spcBef>
                <a:spcPct val="0"/>
              </a:spcBef>
              <a:spcAft>
                <a:spcPct val="0"/>
              </a:spcAft>
              <a:defRPr sz="3000" b="1">
                <a:solidFill>
                  <a:schemeClr val="tx2"/>
                </a:solidFill>
                <a:latin typeface="Arial" pitchFamily="34" charset="0"/>
                <a:ea typeface="宋体" pitchFamily="2" charset="-122"/>
              </a:defRPr>
            </a:lvl2pPr>
            <a:lvl3pPr algn="l" rtl="0" eaLnBrk="0" fontAlgn="base" hangingPunct="0">
              <a:spcBef>
                <a:spcPct val="0"/>
              </a:spcBef>
              <a:spcAft>
                <a:spcPct val="0"/>
              </a:spcAft>
              <a:defRPr sz="3000" b="1">
                <a:solidFill>
                  <a:schemeClr val="tx2"/>
                </a:solidFill>
                <a:latin typeface="Arial" pitchFamily="34" charset="0"/>
                <a:ea typeface="宋体" pitchFamily="2" charset="-122"/>
              </a:defRPr>
            </a:lvl3pPr>
            <a:lvl4pPr algn="l" rtl="0" eaLnBrk="0" fontAlgn="base" hangingPunct="0">
              <a:spcBef>
                <a:spcPct val="0"/>
              </a:spcBef>
              <a:spcAft>
                <a:spcPct val="0"/>
              </a:spcAft>
              <a:defRPr sz="3000" b="1">
                <a:solidFill>
                  <a:schemeClr val="tx2"/>
                </a:solidFill>
                <a:latin typeface="Arial" pitchFamily="34" charset="0"/>
                <a:ea typeface="宋体" pitchFamily="2" charset="-122"/>
              </a:defRPr>
            </a:lvl4pPr>
            <a:lvl5pPr algn="l" rtl="0" eaLnBrk="0" fontAlgn="base" hangingPunct="0">
              <a:spcBef>
                <a:spcPct val="0"/>
              </a:spcBef>
              <a:spcAft>
                <a:spcPct val="0"/>
              </a:spcAft>
              <a:defRPr sz="3000" b="1">
                <a:solidFill>
                  <a:schemeClr val="tx2"/>
                </a:solidFill>
                <a:latin typeface="Arial" pitchFamily="34" charset="0"/>
                <a:ea typeface="宋体" pitchFamily="2" charset="-122"/>
              </a:defRPr>
            </a:lvl5pPr>
            <a:lvl6pPr marL="457200" algn="l" rtl="0" fontAlgn="base">
              <a:spcBef>
                <a:spcPct val="0"/>
              </a:spcBef>
              <a:spcAft>
                <a:spcPct val="0"/>
              </a:spcAft>
              <a:defRPr sz="3000" b="1">
                <a:solidFill>
                  <a:schemeClr val="tx2"/>
                </a:solidFill>
                <a:latin typeface="Arial" pitchFamily="34" charset="0"/>
                <a:ea typeface="宋体" pitchFamily="2" charset="-122"/>
              </a:defRPr>
            </a:lvl6pPr>
            <a:lvl7pPr marL="914400" algn="l" rtl="0" fontAlgn="base">
              <a:spcBef>
                <a:spcPct val="0"/>
              </a:spcBef>
              <a:spcAft>
                <a:spcPct val="0"/>
              </a:spcAft>
              <a:defRPr sz="3000" b="1">
                <a:solidFill>
                  <a:schemeClr val="tx2"/>
                </a:solidFill>
                <a:latin typeface="Arial" pitchFamily="34" charset="0"/>
                <a:ea typeface="宋体" pitchFamily="2" charset="-122"/>
              </a:defRPr>
            </a:lvl7pPr>
            <a:lvl8pPr marL="1371600" algn="l" rtl="0" fontAlgn="base">
              <a:spcBef>
                <a:spcPct val="0"/>
              </a:spcBef>
              <a:spcAft>
                <a:spcPct val="0"/>
              </a:spcAft>
              <a:defRPr sz="3000" b="1">
                <a:solidFill>
                  <a:schemeClr val="tx2"/>
                </a:solidFill>
                <a:latin typeface="Arial" pitchFamily="34" charset="0"/>
                <a:ea typeface="宋体" pitchFamily="2" charset="-122"/>
              </a:defRPr>
            </a:lvl8pPr>
            <a:lvl9pPr marL="1828800" algn="l" rtl="0" fontAlgn="base">
              <a:spcBef>
                <a:spcPct val="0"/>
              </a:spcBef>
              <a:spcAft>
                <a:spcPct val="0"/>
              </a:spcAft>
              <a:defRPr sz="3000" b="1">
                <a:solidFill>
                  <a:schemeClr val="tx2"/>
                </a:solidFill>
                <a:latin typeface="Arial" pitchFamily="34" charset="0"/>
                <a:ea typeface="宋体" pitchFamily="2" charset="-122"/>
              </a:defRPr>
            </a:lvl9pPr>
          </a:lstStyle>
          <a:p>
            <a:pPr algn="ctr"/>
            <a:r>
              <a:rPr lang="zh-CN" altLang="en-US" sz="1800" kern="0" dirty="0" smtClean="0">
                <a:solidFill>
                  <a:srgbClr val="0087E2"/>
                </a:solidFill>
              </a:rPr>
              <a:t>大</a:t>
            </a:r>
            <a:r>
              <a:rPr lang="zh-CN" altLang="en-US" sz="1800" kern="0" dirty="0">
                <a:solidFill>
                  <a:srgbClr val="0087E2"/>
                </a:solidFill>
              </a:rPr>
              <a:t>数据产业高级技术人才协同创新培养实训与实践平台</a:t>
            </a:r>
          </a:p>
        </p:txBody>
      </p:sp>
      <p:pic>
        <p:nvPicPr>
          <p:cNvPr id="5" name="内容占位符 4"/>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876354" y="332656"/>
            <a:ext cx="7088134" cy="6048672"/>
          </a:xfrm>
        </p:spPr>
      </p:pic>
    </p:spTree>
    <p:extLst>
      <p:ext uri="{BB962C8B-B14F-4D97-AF65-F5344CB8AC3E}">
        <p14:creationId xmlns:p14="http://schemas.microsoft.com/office/powerpoint/2010/main" val="501373101"/>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676684" y="447081"/>
            <a:ext cx="6901770" cy="770347"/>
          </a:xfrm>
          <a:prstGeom prst="rect">
            <a:avLst/>
          </a:prstGeom>
        </p:spPr>
        <p:txBody>
          <a:bodyPr>
            <a:normAutofit/>
          </a:bodyPr>
          <a:lstStyle/>
          <a:p>
            <a:pPr>
              <a:spcBef>
                <a:spcPts val="1800"/>
              </a:spcBef>
              <a:defRPr/>
            </a:pPr>
            <a:r>
              <a:rPr lang="zh-CN" altLang="en-US" sz="3600" b="1" kern="0" dirty="0">
                <a:solidFill>
                  <a:srgbClr val="FF0000"/>
                </a:solidFill>
                <a:latin typeface="微软雅黑" pitchFamily="34" charset="-122"/>
                <a:ea typeface="微软雅黑" pitchFamily="34" charset="-122"/>
                <a:cs typeface="Calibri" pitchFamily="34" charset="0"/>
              </a:rPr>
              <a:t>（</a:t>
            </a:r>
            <a:r>
              <a:rPr lang="en-US" altLang="zh-CN" sz="3600" b="1" kern="0" dirty="0">
                <a:solidFill>
                  <a:srgbClr val="FF0000"/>
                </a:solidFill>
                <a:latin typeface="微软雅黑" pitchFamily="34" charset="-122"/>
                <a:ea typeface="微软雅黑" pitchFamily="34" charset="-122"/>
                <a:cs typeface="Calibri" pitchFamily="34" charset="0"/>
              </a:rPr>
              <a:t>1</a:t>
            </a:r>
            <a:r>
              <a:rPr lang="zh-CN" altLang="en-US" sz="3600" b="1" kern="0" dirty="0">
                <a:solidFill>
                  <a:srgbClr val="FF0000"/>
                </a:solidFill>
                <a:latin typeface="微软雅黑" pitchFamily="34" charset="-122"/>
                <a:ea typeface="微软雅黑" pitchFamily="34" charset="-122"/>
                <a:cs typeface="Calibri" pitchFamily="34" charset="0"/>
              </a:rPr>
              <a:t>）</a:t>
            </a:r>
            <a:r>
              <a:rPr lang="en-US" altLang="zh-CN" sz="3600" b="1" kern="0" dirty="0">
                <a:solidFill>
                  <a:srgbClr val="FF0000"/>
                </a:solidFill>
                <a:latin typeface="微软雅黑" pitchFamily="34" charset="-122"/>
                <a:ea typeface="微软雅黑" pitchFamily="34" charset="-122"/>
                <a:cs typeface="Calibri" pitchFamily="34" charset="0"/>
              </a:rPr>
              <a:t>(</a:t>
            </a:r>
            <a:r>
              <a:rPr lang="zh-CN" altLang="en-US" sz="3600" b="1" kern="0" dirty="0">
                <a:solidFill>
                  <a:srgbClr val="FF0000"/>
                </a:solidFill>
                <a:latin typeface="微软雅黑" pitchFamily="34" charset="-122"/>
                <a:ea typeface="微软雅黑" pitchFamily="34" charset="-122"/>
                <a:cs typeface="Calibri" pitchFamily="34" charset="0"/>
              </a:rPr>
              <a:t>大</a:t>
            </a:r>
            <a:r>
              <a:rPr lang="en-US" altLang="zh-CN" sz="3600" b="1" kern="0" dirty="0">
                <a:solidFill>
                  <a:srgbClr val="FF0000"/>
                </a:solidFill>
                <a:latin typeface="微软雅黑" pitchFamily="34" charset="-122"/>
                <a:ea typeface="微软雅黑" pitchFamily="34" charset="-122"/>
                <a:cs typeface="Calibri" pitchFamily="34" charset="0"/>
              </a:rPr>
              <a:t>)</a:t>
            </a:r>
            <a:r>
              <a:rPr lang="zh-CN" altLang="en-US" sz="3600" b="1" kern="0" dirty="0">
                <a:solidFill>
                  <a:srgbClr val="FF0000"/>
                </a:solidFill>
                <a:latin typeface="微软雅黑" pitchFamily="34" charset="-122"/>
                <a:ea typeface="微软雅黑" pitchFamily="34" charset="-122"/>
                <a:cs typeface="Calibri" pitchFamily="34" charset="0"/>
              </a:rPr>
              <a:t>数据成为核心资产</a:t>
            </a:r>
            <a:endParaRPr lang="en-US" altLang="zh-TW" sz="3600" b="1" kern="0" dirty="0">
              <a:solidFill>
                <a:srgbClr val="FF0000"/>
              </a:solidFill>
              <a:latin typeface="微软雅黑" pitchFamily="34" charset="-122"/>
              <a:ea typeface="微软雅黑" pitchFamily="34" charset="-122"/>
              <a:cs typeface="Calibri" pitchFamily="34" charset="0"/>
            </a:endParaRPr>
          </a:p>
        </p:txBody>
      </p:sp>
      <p:sp>
        <p:nvSpPr>
          <p:cNvPr id="3" name="矩形 2"/>
          <p:cNvSpPr/>
          <p:nvPr/>
        </p:nvSpPr>
        <p:spPr>
          <a:xfrm>
            <a:off x="332491" y="1498328"/>
            <a:ext cx="8255786" cy="369332"/>
          </a:xfrm>
          <a:prstGeom prst="rect">
            <a:avLst/>
          </a:prstGeom>
        </p:spPr>
        <p:txBody>
          <a:bodyPr wrap="none">
            <a:spAutoFit/>
          </a:bodyPr>
          <a:lstStyle/>
          <a:p>
            <a:pPr>
              <a:spcBef>
                <a:spcPts val="1800"/>
              </a:spcBef>
              <a:defRPr/>
            </a:pPr>
            <a:r>
              <a:rPr lang="zh-CN" altLang="en-US" kern="0" dirty="0">
                <a:solidFill>
                  <a:srgbClr val="000000"/>
                </a:solidFill>
                <a:latin typeface="微软雅黑" pitchFamily="34" charset="-122"/>
                <a:ea typeface="微软雅黑" pitchFamily="34" charset="-122"/>
                <a:cs typeface="Calibri" pitchFamily="34" charset="0"/>
              </a:rPr>
              <a:t>在大数据</a:t>
            </a:r>
            <a:r>
              <a:rPr lang="en-US" altLang="zh-CN" kern="0" dirty="0">
                <a:solidFill>
                  <a:srgbClr val="000000"/>
                </a:solidFill>
                <a:latin typeface="微软雅黑" pitchFamily="34" charset="-122"/>
                <a:ea typeface="微软雅黑" pitchFamily="34" charset="-122"/>
                <a:cs typeface="Calibri" pitchFamily="34" charset="0"/>
              </a:rPr>
              <a:t>big data</a:t>
            </a:r>
            <a:r>
              <a:rPr lang="zh-CN" altLang="en-US" kern="0" dirty="0">
                <a:solidFill>
                  <a:srgbClr val="000000"/>
                </a:solidFill>
                <a:latin typeface="微软雅黑" pitchFamily="34" charset="-122"/>
                <a:ea typeface="微软雅黑" pitchFamily="34" charset="-122"/>
                <a:cs typeface="Calibri" pitchFamily="34" charset="0"/>
              </a:rPr>
              <a:t>概念没有出现之前，（大）数据的价值并没有得到很好的认可</a:t>
            </a:r>
            <a:endParaRPr lang="en-US" altLang="zh-CN" kern="0" dirty="0">
              <a:solidFill>
                <a:srgbClr val="000000"/>
              </a:solidFill>
              <a:latin typeface="微软雅黑" pitchFamily="34" charset="-122"/>
              <a:ea typeface="微软雅黑" pitchFamily="34" charset="-122"/>
              <a:cs typeface="Calibri" pitchFamily="34" charset="0"/>
            </a:endParaRPr>
          </a:p>
        </p:txBody>
      </p:sp>
      <p:grpSp>
        <p:nvGrpSpPr>
          <p:cNvPr id="9" name="组合 8"/>
          <p:cNvGrpSpPr/>
          <p:nvPr/>
        </p:nvGrpSpPr>
        <p:grpSpPr>
          <a:xfrm>
            <a:off x="322945" y="2178205"/>
            <a:ext cx="4114803" cy="3095019"/>
            <a:chOff x="4914900" y="1878701"/>
            <a:chExt cx="4114803" cy="3095019"/>
          </a:xfrm>
        </p:grpSpPr>
        <p:sp>
          <p:nvSpPr>
            <p:cNvPr id="4" name="等腰三角形 3"/>
            <p:cNvSpPr/>
            <p:nvPr/>
          </p:nvSpPr>
          <p:spPr>
            <a:xfrm>
              <a:off x="5268639" y="2079682"/>
              <a:ext cx="3312368" cy="266429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endParaRPr lang="zh-CN" altLang="en-US" sz="1600" b="1">
                <a:solidFill>
                  <a:srgbClr val="FFFF00"/>
                </a:solidFill>
              </a:endParaRPr>
            </a:p>
          </p:txBody>
        </p:sp>
        <p:sp>
          <p:nvSpPr>
            <p:cNvPr id="5" name="椭圆 4"/>
            <p:cNvSpPr/>
            <p:nvPr/>
          </p:nvSpPr>
          <p:spPr>
            <a:xfrm>
              <a:off x="6329361" y="1878701"/>
              <a:ext cx="1301253" cy="7200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r>
                <a:rPr lang="zh-CN" altLang="en-US" sz="1600" b="1" dirty="0">
                  <a:solidFill>
                    <a:srgbClr val="FFFF00"/>
                  </a:solidFill>
                </a:rPr>
                <a:t>材料</a:t>
              </a:r>
            </a:p>
          </p:txBody>
        </p:sp>
        <p:sp>
          <p:nvSpPr>
            <p:cNvPr id="6" name="椭圆 5"/>
            <p:cNvSpPr/>
            <p:nvPr/>
          </p:nvSpPr>
          <p:spPr>
            <a:xfrm>
              <a:off x="4914900" y="4253640"/>
              <a:ext cx="1255564" cy="7200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r>
                <a:rPr lang="zh-CN" altLang="en-US" sz="1600" b="1" dirty="0">
                  <a:solidFill>
                    <a:srgbClr val="FFFF00"/>
                  </a:solidFill>
                </a:rPr>
                <a:t>信息</a:t>
              </a:r>
            </a:p>
          </p:txBody>
        </p:sp>
        <p:sp>
          <p:nvSpPr>
            <p:cNvPr id="7" name="椭圆 6"/>
            <p:cNvSpPr/>
            <p:nvPr/>
          </p:nvSpPr>
          <p:spPr>
            <a:xfrm>
              <a:off x="7744918" y="4253640"/>
              <a:ext cx="1284785" cy="7200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r>
                <a:rPr lang="zh-CN" altLang="en-US" sz="1600" b="1" dirty="0">
                  <a:solidFill>
                    <a:srgbClr val="FFFF00"/>
                  </a:solidFill>
                </a:rPr>
                <a:t>能源</a:t>
              </a:r>
            </a:p>
          </p:txBody>
        </p:sp>
        <p:sp>
          <p:nvSpPr>
            <p:cNvPr id="8" name="椭圆 7"/>
            <p:cNvSpPr/>
            <p:nvPr/>
          </p:nvSpPr>
          <p:spPr>
            <a:xfrm>
              <a:off x="6170464" y="3411830"/>
              <a:ext cx="1440160" cy="72008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r>
                <a:rPr lang="zh-CN" altLang="en-US" sz="1600" b="1" dirty="0">
                  <a:solidFill>
                    <a:srgbClr val="002060"/>
                  </a:solidFill>
                </a:rPr>
                <a:t>管理</a:t>
              </a:r>
            </a:p>
          </p:txBody>
        </p:sp>
      </p:grpSp>
      <p:sp>
        <p:nvSpPr>
          <p:cNvPr id="10" name="矩形 9"/>
          <p:cNvSpPr/>
          <p:nvPr/>
        </p:nvSpPr>
        <p:spPr>
          <a:xfrm>
            <a:off x="4512637" y="2227529"/>
            <a:ext cx="3647152" cy="877163"/>
          </a:xfrm>
          <a:prstGeom prst="rect">
            <a:avLst/>
          </a:prstGeom>
        </p:spPr>
        <p:txBody>
          <a:bodyPr wrap="none">
            <a:spAutoFit/>
          </a:bodyPr>
          <a:lstStyle/>
          <a:p>
            <a:pPr>
              <a:spcBef>
                <a:spcPts val="1800"/>
              </a:spcBef>
              <a:defRPr/>
            </a:pPr>
            <a:r>
              <a:rPr lang="zh-CN" altLang="en-US" kern="0" dirty="0">
                <a:solidFill>
                  <a:srgbClr val="000000"/>
                </a:solidFill>
                <a:latin typeface="微软雅黑" pitchFamily="34" charset="-122"/>
                <a:ea typeface="微软雅黑" pitchFamily="34" charset="-122"/>
                <a:cs typeface="Calibri" pitchFamily="34" charset="0"/>
              </a:rPr>
              <a:t>资源三角形的</a:t>
            </a:r>
            <a:r>
              <a:rPr lang="zh-CN" altLang="en-US" kern="0" dirty="0">
                <a:solidFill>
                  <a:srgbClr val="FF0000"/>
                </a:solidFill>
                <a:latin typeface="微软雅黑" pitchFamily="34" charset="-122"/>
                <a:ea typeface="微软雅黑" pitchFamily="34" charset="-122"/>
                <a:cs typeface="Calibri" pitchFamily="34" charset="0"/>
              </a:rPr>
              <a:t>信息</a:t>
            </a:r>
            <a:r>
              <a:rPr lang="zh-CN" altLang="en-US" kern="0" dirty="0">
                <a:solidFill>
                  <a:srgbClr val="000000"/>
                </a:solidFill>
                <a:latin typeface="微软雅黑" pitchFamily="34" charset="-122"/>
                <a:ea typeface="微软雅黑" pitchFamily="34" charset="-122"/>
                <a:cs typeface="Calibri" pitchFamily="34" charset="0"/>
              </a:rPr>
              <a:t>并没有真正落地</a:t>
            </a:r>
            <a:endParaRPr lang="en-US" altLang="zh-CN" kern="0" dirty="0">
              <a:solidFill>
                <a:srgbClr val="000000"/>
              </a:solidFill>
              <a:latin typeface="微软雅黑" pitchFamily="34" charset="-122"/>
              <a:ea typeface="微软雅黑" pitchFamily="34" charset="-122"/>
              <a:cs typeface="Calibri" pitchFamily="34" charset="0"/>
            </a:endParaRPr>
          </a:p>
          <a:p>
            <a:pPr>
              <a:spcBef>
                <a:spcPts val="1800"/>
              </a:spcBef>
              <a:defRPr/>
            </a:pPr>
            <a:r>
              <a:rPr lang="zh-CN" altLang="en-US" dirty="0">
                <a:solidFill>
                  <a:srgbClr val="000000"/>
                </a:solidFill>
                <a:latin typeface="隶书" pitchFamily="49" charset="-122"/>
                <a:ea typeface="隶书" pitchFamily="49" charset="-122"/>
                <a:cs typeface="Times New Roman"/>
              </a:rPr>
              <a:t>（</a:t>
            </a:r>
            <a:r>
              <a:rPr lang="en-US" altLang="zh-CN" dirty="0">
                <a:solidFill>
                  <a:srgbClr val="000000"/>
                </a:solidFill>
                <a:latin typeface="隶书" pitchFamily="49" charset="-122"/>
                <a:ea typeface="隶书" pitchFamily="49" charset="-122"/>
                <a:cs typeface="Times New Roman"/>
              </a:rPr>
              <a:t>1970</a:t>
            </a:r>
            <a:r>
              <a:rPr lang="zh-CN" altLang="zh-CN" dirty="0">
                <a:solidFill>
                  <a:srgbClr val="000000"/>
                </a:solidFill>
                <a:latin typeface="隶书" pitchFamily="49" charset="-122"/>
                <a:ea typeface="隶书" pitchFamily="49" charset="-122"/>
                <a:cs typeface="Times New Roman"/>
              </a:rPr>
              <a:t>年</a:t>
            </a:r>
            <a:r>
              <a:rPr lang="en-US" altLang="zh-CN" dirty="0">
                <a:solidFill>
                  <a:srgbClr val="000000"/>
                </a:solidFill>
                <a:latin typeface="隶书" pitchFamily="49" charset="-122"/>
                <a:ea typeface="隶书" pitchFamily="49" charset="-122"/>
                <a:cs typeface="Times New Roman"/>
              </a:rPr>
              <a:t>,</a:t>
            </a:r>
            <a:r>
              <a:rPr lang="zh-CN" altLang="zh-CN" dirty="0">
                <a:solidFill>
                  <a:srgbClr val="000000"/>
                </a:solidFill>
                <a:latin typeface="隶书" pitchFamily="49" charset="-122"/>
                <a:ea typeface="隶书" pitchFamily="49" charset="-122"/>
                <a:cs typeface="Times New Roman"/>
              </a:rPr>
              <a:t>哈佛大学</a:t>
            </a:r>
            <a:r>
              <a:rPr lang="zh-CN" altLang="en-US" dirty="0">
                <a:solidFill>
                  <a:srgbClr val="000000"/>
                </a:solidFill>
                <a:latin typeface="隶书" pitchFamily="49" charset="-122"/>
                <a:ea typeface="隶书" pitchFamily="49" charset="-122"/>
                <a:cs typeface="Times New Roman"/>
              </a:rPr>
              <a:t>提出）</a:t>
            </a:r>
            <a:endParaRPr lang="en-US" altLang="zh-CN" kern="0" dirty="0">
              <a:solidFill>
                <a:srgbClr val="000000"/>
              </a:solidFill>
              <a:latin typeface="微软雅黑" pitchFamily="34" charset="-122"/>
              <a:ea typeface="微软雅黑" pitchFamily="34" charset="-122"/>
              <a:cs typeface="Calibri" pitchFamily="34" charset="0"/>
            </a:endParaRPr>
          </a:p>
        </p:txBody>
      </p:sp>
      <p:sp>
        <p:nvSpPr>
          <p:cNvPr id="11" name="矩形 10"/>
          <p:cNvSpPr/>
          <p:nvPr/>
        </p:nvSpPr>
        <p:spPr>
          <a:xfrm>
            <a:off x="4512637" y="3429000"/>
            <a:ext cx="3647152" cy="369332"/>
          </a:xfrm>
          <a:prstGeom prst="rect">
            <a:avLst/>
          </a:prstGeom>
        </p:spPr>
        <p:txBody>
          <a:bodyPr wrap="none">
            <a:spAutoFit/>
          </a:bodyPr>
          <a:lstStyle/>
          <a:p>
            <a:pPr eaLnBrk="1" hangingPunct="1"/>
            <a:r>
              <a:rPr lang="zh-CN" altLang="en-US" b="1" kern="0" dirty="0">
                <a:solidFill>
                  <a:srgbClr val="FF0000"/>
                </a:solidFill>
                <a:latin typeface="微软雅黑" pitchFamily="34" charset="-122"/>
                <a:ea typeface="微软雅黑" pitchFamily="34" charset="-122"/>
                <a:cs typeface="Calibri" pitchFamily="34" charset="0"/>
              </a:rPr>
              <a:t>从资产（资源）的高度认识大数据</a:t>
            </a:r>
            <a:endParaRPr lang="zh-CN" altLang="en-US" dirty="0">
              <a:solidFill>
                <a:srgbClr val="000000"/>
              </a:solidFill>
              <a:latin typeface="Arial" charset="0"/>
              <a:ea typeface="宋体" charset="-122"/>
              <a:cs typeface="Arial" charset="0"/>
            </a:endParaRPr>
          </a:p>
        </p:txBody>
      </p:sp>
      <p:sp>
        <p:nvSpPr>
          <p:cNvPr id="12" name="矩形 11"/>
          <p:cNvSpPr/>
          <p:nvPr/>
        </p:nvSpPr>
        <p:spPr>
          <a:xfrm>
            <a:off x="157131" y="5859269"/>
            <a:ext cx="8834470" cy="369332"/>
          </a:xfrm>
          <a:prstGeom prst="rect">
            <a:avLst/>
          </a:prstGeom>
        </p:spPr>
        <p:txBody>
          <a:bodyPr wrap="none">
            <a:spAutoFit/>
          </a:bodyPr>
          <a:lstStyle/>
          <a:p>
            <a:pPr eaLnBrk="1" hangingPunct="1"/>
            <a:r>
              <a:rPr lang="en-US" altLang="zh-CN" b="1" kern="0" dirty="0">
                <a:solidFill>
                  <a:srgbClr val="FF0000"/>
                </a:solidFill>
                <a:latin typeface="微软雅黑" pitchFamily="34" charset="-122"/>
                <a:ea typeface="微软雅黑" pitchFamily="34" charset="-122"/>
                <a:cs typeface="Calibri" pitchFamily="34" charset="0"/>
              </a:rPr>
              <a:t>2015</a:t>
            </a:r>
            <a:r>
              <a:rPr lang="zh-CN" altLang="en-US" b="1" kern="0" dirty="0">
                <a:solidFill>
                  <a:srgbClr val="FF0000"/>
                </a:solidFill>
                <a:latin typeface="微软雅黑" pitchFamily="34" charset="-122"/>
                <a:ea typeface="微软雅黑" pitchFamily="34" charset="-122"/>
                <a:cs typeface="Calibri" pitchFamily="34" charset="0"/>
              </a:rPr>
              <a:t>年国务院发布</a:t>
            </a:r>
            <a:r>
              <a:rPr lang="en-US" altLang="zh-CN" b="1" kern="0" dirty="0">
                <a:solidFill>
                  <a:srgbClr val="FF0000"/>
                </a:solidFill>
                <a:latin typeface="微软雅黑" pitchFamily="34" charset="-122"/>
                <a:ea typeface="微软雅黑" pitchFamily="34" charset="-122"/>
                <a:cs typeface="Calibri" pitchFamily="34" charset="0"/>
              </a:rPr>
              <a:t>《</a:t>
            </a:r>
            <a:r>
              <a:rPr lang="zh-CN" altLang="en-US" b="1" kern="0" dirty="0">
                <a:solidFill>
                  <a:srgbClr val="FF0000"/>
                </a:solidFill>
                <a:latin typeface="微软雅黑" pitchFamily="34" charset="-122"/>
                <a:ea typeface="微软雅黑" pitchFamily="34" charset="-122"/>
                <a:cs typeface="Calibri" pitchFamily="34" charset="0"/>
              </a:rPr>
              <a:t>促进大数据发展行动纲要</a:t>
            </a:r>
            <a:r>
              <a:rPr lang="en-US" altLang="zh-CN" b="1" kern="0" dirty="0">
                <a:solidFill>
                  <a:srgbClr val="FF0000"/>
                </a:solidFill>
                <a:latin typeface="微软雅黑" pitchFamily="34" charset="-122"/>
                <a:ea typeface="微软雅黑" pitchFamily="34" charset="-122"/>
                <a:cs typeface="Calibri" pitchFamily="34" charset="0"/>
              </a:rPr>
              <a:t>》</a:t>
            </a:r>
            <a:r>
              <a:rPr lang="zh-CN" altLang="en-US" b="1" kern="0" dirty="0">
                <a:solidFill>
                  <a:srgbClr val="FF0000"/>
                </a:solidFill>
                <a:latin typeface="微软雅黑" pitchFamily="34" charset="-122"/>
                <a:ea typeface="微软雅黑" pitchFamily="34" charset="-122"/>
                <a:cs typeface="Calibri" pitchFamily="34" charset="0"/>
              </a:rPr>
              <a:t>才真正使学术界、产业界重视大数据</a:t>
            </a:r>
            <a:endParaRPr lang="zh-CN" altLang="en-US" dirty="0">
              <a:solidFill>
                <a:srgbClr val="000000"/>
              </a:solidFill>
              <a:latin typeface="Arial" charset="0"/>
              <a:ea typeface="宋体" charset="-122"/>
              <a:cs typeface="Arial" charset="0"/>
            </a:endParaRPr>
          </a:p>
        </p:txBody>
      </p:sp>
    </p:spTree>
    <p:extLst>
      <p:ext uri="{BB962C8B-B14F-4D97-AF65-F5344CB8AC3E}">
        <p14:creationId xmlns:p14="http://schemas.microsoft.com/office/powerpoint/2010/main" val="43661993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457200" y="344976"/>
            <a:ext cx="8229600" cy="768350"/>
          </a:xfrm>
          <a:prstGeom prst="rect">
            <a:avLst/>
          </a:prstGeom>
        </p:spPr>
        <p:txBody>
          <a:bodyPr/>
          <a:lstStyle/>
          <a:p>
            <a:pPr algn="ctr">
              <a:defRPr/>
            </a:pPr>
            <a:r>
              <a:rPr lang="zh-CN" altLang="en-US" sz="3600" b="1" kern="0" dirty="0">
                <a:solidFill>
                  <a:srgbClr val="000000"/>
                </a:solidFill>
                <a:latin typeface="华文隶书" pitchFamily="2" charset="-122"/>
                <a:ea typeface="华文隶书" pitchFamily="2" charset="-122"/>
                <a:cs typeface="Arial" charset="0"/>
              </a:rPr>
              <a:t>（</a:t>
            </a:r>
            <a:r>
              <a:rPr lang="en-US" altLang="zh-CN" sz="3600" b="1" kern="0" dirty="0">
                <a:solidFill>
                  <a:srgbClr val="000000"/>
                </a:solidFill>
                <a:latin typeface="华文隶书" pitchFamily="2" charset="-122"/>
                <a:ea typeface="华文隶书" pitchFamily="2" charset="-122"/>
                <a:cs typeface="Arial" charset="0"/>
              </a:rPr>
              <a:t>2</a:t>
            </a:r>
            <a:r>
              <a:rPr lang="zh-CN" altLang="en-US" sz="3600" b="1" kern="0" dirty="0">
                <a:solidFill>
                  <a:srgbClr val="000000"/>
                </a:solidFill>
                <a:latin typeface="华文隶书" pitchFamily="2" charset="-122"/>
                <a:ea typeface="华文隶书" pitchFamily="2" charset="-122"/>
                <a:cs typeface="Arial" charset="0"/>
              </a:rPr>
              <a:t>）大数据需要聚焦应用</a:t>
            </a:r>
          </a:p>
        </p:txBody>
      </p:sp>
      <p:sp>
        <p:nvSpPr>
          <p:cNvPr id="4" name="标题 1"/>
          <p:cNvSpPr txBox="1">
            <a:spLocks/>
          </p:cNvSpPr>
          <p:nvPr/>
        </p:nvSpPr>
        <p:spPr>
          <a:xfrm>
            <a:off x="211015" y="1329714"/>
            <a:ext cx="5627078" cy="850778"/>
          </a:xfrm>
          <a:prstGeom prst="rect">
            <a:avLst/>
          </a:prstGeom>
        </p:spPr>
        <p:txBody>
          <a:bodyPr/>
          <a:lstStyle/>
          <a:p>
            <a:pPr>
              <a:defRPr/>
            </a:pPr>
            <a:r>
              <a:rPr lang="zh-CN" altLang="en-US" sz="2000" b="1" kern="0" dirty="0">
                <a:solidFill>
                  <a:srgbClr val="000000"/>
                </a:solidFill>
                <a:latin typeface="微软雅黑" panose="020B0503020204020204" pitchFamily="34" charset="-122"/>
                <a:ea typeface="微软雅黑" panose="020B0503020204020204" pitchFamily="34" charset="-122"/>
                <a:cs typeface="Arial" charset="0"/>
              </a:rPr>
              <a:t>从计算角度：</a:t>
            </a:r>
            <a:r>
              <a:rPr lang="zh-CN" altLang="en-US" sz="2000" kern="0" dirty="0">
                <a:solidFill>
                  <a:srgbClr val="000000"/>
                </a:solidFill>
                <a:latin typeface="微软雅黑" panose="020B0503020204020204" pitchFamily="34" charset="-122"/>
                <a:ea typeface="微软雅黑" panose="020B0503020204020204" pitchFamily="34" charset="-122"/>
                <a:cs typeface="Arial" charset="0"/>
              </a:rPr>
              <a:t>大数据是</a:t>
            </a:r>
            <a:r>
              <a:rPr lang="zh-CN" altLang="en-US" sz="2000" b="1" kern="0" dirty="0">
                <a:solidFill>
                  <a:srgbClr val="000000"/>
                </a:solidFill>
                <a:latin typeface="微软雅黑" panose="020B0503020204020204" pitchFamily="34" charset="-122"/>
                <a:ea typeface="微软雅黑" panose="020B0503020204020204" pitchFamily="34" charset="-122"/>
                <a:cs typeface="Arial" charset="0"/>
              </a:rPr>
              <a:t>单个系统</a:t>
            </a:r>
            <a:r>
              <a:rPr lang="zh-CN" altLang="en-US" sz="2000" kern="0" dirty="0">
                <a:solidFill>
                  <a:srgbClr val="000000"/>
                </a:solidFill>
                <a:latin typeface="微软雅黑" panose="020B0503020204020204" pitchFamily="34" charset="-122"/>
                <a:ea typeface="微软雅黑" panose="020B0503020204020204" pitchFamily="34" charset="-122"/>
                <a:cs typeface="Arial" charset="0"/>
              </a:rPr>
              <a:t>无法处理的数据</a:t>
            </a:r>
            <a:endParaRPr lang="en-US" altLang="zh-CN" sz="2000" kern="0" dirty="0">
              <a:solidFill>
                <a:srgbClr val="000000"/>
              </a:solidFill>
              <a:latin typeface="微软雅黑" panose="020B0503020204020204" pitchFamily="34" charset="-122"/>
              <a:ea typeface="微软雅黑" panose="020B0503020204020204" pitchFamily="34" charset="-122"/>
              <a:cs typeface="Arial" charset="0"/>
            </a:endParaRPr>
          </a:p>
          <a:p>
            <a:pPr>
              <a:defRPr/>
            </a:pPr>
            <a:r>
              <a:rPr lang="en-US" altLang="zh-CN" sz="2000" kern="0" dirty="0">
                <a:solidFill>
                  <a:srgbClr val="000000"/>
                </a:solidFill>
                <a:latin typeface="微软雅黑" panose="020B0503020204020204" pitchFamily="34" charset="-122"/>
                <a:ea typeface="微软雅黑" panose="020B0503020204020204" pitchFamily="34" charset="-122"/>
                <a:cs typeface="Arial" charset="0"/>
              </a:rPr>
              <a:t>                     </a:t>
            </a:r>
            <a:r>
              <a:rPr lang="zh-CN" altLang="en-US" sz="2000" kern="0" dirty="0">
                <a:solidFill>
                  <a:srgbClr val="000000"/>
                </a:solidFill>
                <a:latin typeface="微软雅黑" panose="020B0503020204020204" pitchFamily="34" charset="-122"/>
                <a:ea typeface="微软雅黑" panose="020B0503020204020204" pitchFamily="34" charset="-122"/>
                <a:cs typeface="Arial" charset="0"/>
              </a:rPr>
              <a:t>侧重技术</a:t>
            </a:r>
          </a:p>
        </p:txBody>
      </p:sp>
      <p:pic>
        <p:nvPicPr>
          <p:cNvPr id="5" name="图片 4"/>
          <p:cNvPicPr>
            <a:picLocks noChangeAspect="1"/>
          </p:cNvPicPr>
          <p:nvPr/>
        </p:nvPicPr>
        <p:blipFill>
          <a:blip r:embed="rId2"/>
          <a:stretch>
            <a:fillRect/>
          </a:stretch>
        </p:blipFill>
        <p:spPr>
          <a:xfrm>
            <a:off x="5838093" y="1329714"/>
            <a:ext cx="3047999" cy="2046532"/>
          </a:xfrm>
          <a:prstGeom prst="rect">
            <a:avLst/>
          </a:prstGeom>
        </p:spPr>
      </p:pic>
      <p:pic>
        <p:nvPicPr>
          <p:cNvPr id="8" name="图片 7"/>
          <p:cNvPicPr>
            <a:picLocks noChangeAspect="1"/>
          </p:cNvPicPr>
          <p:nvPr/>
        </p:nvPicPr>
        <p:blipFill>
          <a:blip r:embed="rId3"/>
          <a:stretch>
            <a:fillRect/>
          </a:stretch>
        </p:blipFill>
        <p:spPr>
          <a:xfrm>
            <a:off x="3588869" y="4579820"/>
            <a:ext cx="3011223" cy="1922585"/>
          </a:xfrm>
          <a:prstGeom prst="rect">
            <a:avLst/>
          </a:prstGeom>
        </p:spPr>
      </p:pic>
      <p:pic>
        <p:nvPicPr>
          <p:cNvPr id="9" name="图片 8"/>
          <p:cNvPicPr>
            <a:picLocks noChangeAspect="1"/>
          </p:cNvPicPr>
          <p:nvPr/>
        </p:nvPicPr>
        <p:blipFill>
          <a:blip r:embed="rId4"/>
          <a:stretch>
            <a:fillRect/>
          </a:stretch>
        </p:blipFill>
        <p:spPr>
          <a:xfrm>
            <a:off x="293078" y="4229526"/>
            <a:ext cx="2637692" cy="2388712"/>
          </a:xfrm>
          <a:prstGeom prst="rect">
            <a:avLst/>
          </a:prstGeom>
        </p:spPr>
      </p:pic>
      <p:sp>
        <p:nvSpPr>
          <p:cNvPr id="3" name="标题 1"/>
          <p:cNvSpPr txBox="1">
            <a:spLocks/>
          </p:cNvSpPr>
          <p:nvPr/>
        </p:nvSpPr>
        <p:spPr>
          <a:xfrm>
            <a:off x="211014" y="2644805"/>
            <a:ext cx="4970585" cy="1343146"/>
          </a:xfrm>
          <a:prstGeom prst="rect">
            <a:avLst/>
          </a:prstGeom>
        </p:spPr>
        <p:txBody>
          <a:bodyPr/>
          <a:lstStyle/>
          <a:p>
            <a:pPr>
              <a:lnSpc>
                <a:spcPct val="150000"/>
              </a:lnSpc>
              <a:defRPr/>
            </a:pPr>
            <a:r>
              <a:rPr lang="zh-CN" altLang="en-US" kern="0" dirty="0">
                <a:solidFill>
                  <a:srgbClr val="000000"/>
                </a:solidFill>
                <a:latin typeface="微软雅黑" panose="020B0503020204020204" pitchFamily="34" charset="-122"/>
                <a:ea typeface="微软雅黑" panose="020B0503020204020204" pitchFamily="34" charset="-122"/>
                <a:cs typeface="Arial" charset="0"/>
              </a:rPr>
              <a:t>从应用来看：重要的是体现数据的作用和价值</a:t>
            </a:r>
            <a:endParaRPr lang="en-US" altLang="zh-CN" kern="0" dirty="0">
              <a:solidFill>
                <a:srgbClr val="000000"/>
              </a:solidFill>
              <a:latin typeface="微软雅黑" panose="020B0503020204020204" pitchFamily="34" charset="-122"/>
              <a:ea typeface="微软雅黑" panose="020B0503020204020204" pitchFamily="34" charset="-122"/>
              <a:cs typeface="Arial" charset="0"/>
            </a:endParaRPr>
          </a:p>
          <a:p>
            <a:pPr>
              <a:lnSpc>
                <a:spcPct val="150000"/>
              </a:lnSpc>
              <a:defRPr/>
            </a:pPr>
            <a:r>
              <a:rPr lang="en-US" altLang="zh-CN" kern="0" dirty="0">
                <a:solidFill>
                  <a:srgbClr val="000000"/>
                </a:solidFill>
                <a:latin typeface="微软雅黑" panose="020B0503020204020204" pitchFamily="34" charset="-122"/>
                <a:ea typeface="微软雅黑" panose="020B0503020204020204" pitchFamily="34" charset="-122"/>
                <a:cs typeface="Arial" charset="0"/>
              </a:rPr>
              <a:t>                    </a:t>
            </a:r>
            <a:r>
              <a:rPr lang="zh-CN" altLang="en-US" kern="0" dirty="0">
                <a:solidFill>
                  <a:srgbClr val="000000"/>
                </a:solidFill>
                <a:latin typeface="微软雅黑" panose="020B0503020204020204" pitchFamily="34" charset="-122"/>
                <a:ea typeface="微软雅黑" panose="020B0503020204020204" pitchFamily="34" charset="-122"/>
                <a:cs typeface="Arial" charset="0"/>
              </a:rPr>
              <a:t>（</a:t>
            </a:r>
            <a:r>
              <a:rPr lang="en-US" altLang="zh-CN" kern="0" dirty="0">
                <a:solidFill>
                  <a:srgbClr val="000000"/>
                </a:solidFill>
                <a:latin typeface="微软雅黑" panose="020B0503020204020204" pitchFamily="34" charset="-122"/>
                <a:ea typeface="微软雅黑" panose="020B0503020204020204" pitchFamily="34" charset="-122"/>
                <a:cs typeface="Arial" charset="0"/>
              </a:rPr>
              <a:t>1</a:t>
            </a:r>
            <a:r>
              <a:rPr lang="zh-CN" altLang="en-US" kern="0" dirty="0">
                <a:solidFill>
                  <a:srgbClr val="000000"/>
                </a:solidFill>
                <a:latin typeface="微软雅黑" panose="020B0503020204020204" pitchFamily="34" charset="-122"/>
                <a:ea typeface="微软雅黑" panose="020B0503020204020204" pitchFamily="34" charset="-122"/>
                <a:cs typeface="Arial" charset="0"/>
              </a:rPr>
              <a:t>）应用驱动、价值引领</a:t>
            </a:r>
            <a:endParaRPr lang="en-US" altLang="zh-CN" kern="0" dirty="0">
              <a:solidFill>
                <a:srgbClr val="000000"/>
              </a:solidFill>
              <a:latin typeface="微软雅黑" panose="020B0503020204020204" pitchFamily="34" charset="-122"/>
              <a:ea typeface="微软雅黑" panose="020B0503020204020204" pitchFamily="34" charset="-122"/>
              <a:cs typeface="Arial" charset="0"/>
            </a:endParaRPr>
          </a:p>
          <a:p>
            <a:pPr>
              <a:lnSpc>
                <a:spcPct val="150000"/>
              </a:lnSpc>
              <a:defRPr/>
            </a:pPr>
            <a:r>
              <a:rPr lang="en-US" altLang="zh-CN" kern="0" dirty="0">
                <a:solidFill>
                  <a:srgbClr val="000000"/>
                </a:solidFill>
                <a:latin typeface="微软雅黑" panose="020B0503020204020204" pitchFamily="34" charset="-122"/>
                <a:ea typeface="微软雅黑" panose="020B0503020204020204" pitchFamily="34" charset="-122"/>
                <a:cs typeface="Arial" charset="0"/>
              </a:rPr>
              <a:t>                    </a:t>
            </a:r>
            <a:r>
              <a:rPr lang="zh-CN" altLang="en-US" kern="0" dirty="0">
                <a:solidFill>
                  <a:srgbClr val="000000"/>
                </a:solidFill>
                <a:latin typeface="微软雅黑" panose="020B0503020204020204" pitchFamily="34" charset="-122"/>
                <a:ea typeface="微软雅黑" panose="020B0503020204020204" pitchFamily="34" charset="-122"/>
                <a:cs typeface="Arial" charset="0"/>
              </a:rPr>
              <a:t>（</a:t>
            </a:r>
            <a:r>
              <a:rPr lang="en-US" altLang="zh-CN" kern="0" dirty="0">
                <a:solidFill>
                  <a:srgbClr val="000000"/>
                </a:solidFill>
                <a:latin typeface="微软雅黑" panose="020B0503020204020204" pitchFamily="34" charset="-122"/>
                <a:ea typeface="微软雅黑" panose="020B0503020204020204" pitchFamily="34" charset="-122"/>
                <a:cs typeface="Arial" charset="0"/>
              </a:rPr>
              <a:t>2</a:t>
            </a:r>
            <a:r>
              <a:rPr lang="zh-CN" altLang="en-US" kern="0" dirty="0">
                <a:solidFill>
                  <a:srgbClr val="000000"/>
                </a:solidFill>
                <a:latin typeface="微软雅黑" panose="020B0503020204020204" pitchFamily="34" charset="-122"/>
                <a:ea typeface="微软雅黑" panose="020B0503020204020204" pitchFamily="34" charset="-122"/>
                <a:cs typeface="Arial" charset="0"/>
              </a:rPr>
              <a:t>）数据思维、定量思维</a:t>
            </a:r>
            <a:endParaRPr lang="en-US" altLang="zh-CN" kern="0" dirty="0">
              <a:solidFill>
                <a:srgbClr val="000000"/>
              </a:solidFill>
              <a:latin typeface="微软雅黑" panose="020B0503020204020204" pitchFamily="34" charset="-122"/>
              <a:ea typeface="微软雅黑" panose="020B0503020204020204" pitchFamily="34" charset="-122"/>
              <a:cs typeface="Arial" charset="0"/>
            </a:endParaRPr>
          </a:p>
        </p:txBody>
      </p:sp>
    </p:spTree>
    <p:extLst>
      <p:ext uri="{BB962C8B-B14F-4D97-AF65-F5344CB8AC3E}">
        <p14:creationId xmlns:p14="http://schemas.microsoft.com/office/powerpoint/2010/main" val="165234034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6002498" y="1148590"/>
            <a:ext cx="3141502" cy="5709409"/>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endParaRPr lang="zh-CN" altLang="en-US">
              <a:solidFill>
                <a:srgbClr val="FFFFFF"/>
              </a:solidFill>
            </a:endParaRPr>
          </a:p>
        </p:txBody>
      </p:sp>
      <p:sp>
        <p:nvSpPr>
          <p:cNvPr id="19" name="矩形 18"/>
          <p:cNvSpPr/>
          <p:nvPr/>
        </p:nvSpPr>
        <p:spPr>
          <a:xfrm>
            <a:off x="0" y="1148590"/>
            <a:ext cx="5978769" cy="5709409"/>
          </a:xfrm>
          <a:prstGeom prst="rect">
            <a:avLst/>
          </a:prstGeom>
          <a:pattFill prst="sphere">
            <a:fgClr>
              <a:schemeClr val="bg2">
                <a:lumMod val="90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endParaRPr lang="zh-CN" altLang="en-US">
              <a:solidFill>
                <a:srgbClr val="FFFFFF"/>
              </a:solidFill>
            </a:endParaRPr>
          </a:p>
        </p:txBody>
      </p:sp>
      <p:sp>
        <p:nvSpPr>
          <p:cNvPr id="15" name="同心圆 14"/>
          <p:cNvSpPr/>
          <p:nvPr/>
        </p:nvSpPr>
        <p:spPr>
          <a:xfrm>
            <a:off x="879231" y="2028092"/>
            <a:ext cx="4396153" cy="4138246"/>
          </a:xfrm>
          <a:prstGeom prst="donut">
            <a:avLst>
              <a:gd name="adj" fmla="val 13423"/>
            </a:avLst>
          </a:prstGeom>
          <a:solidFill>
            <a:srgbClr val="00B050"/>
          </a:solidFill>
        </p:spPr>
        <p:style>
          <a:lnRef idx="0">
            <a:schemeClr val="accent6"/>
          </a:lnRef>
          <a:fillRef idx="3">
            <a:schemeClr val="accent6"/>
          </a:fillRef>
          <a:effectRef idx="3">
            <a:schemeClr val="accent6"/>
          </a:effectRef>
          <a:fontRef idx="minor">
            <a:schemeClr val="lt1"/>
          </a:fontRef>
        </p:style>
        <p:txBody>
          <a:bodyPr rtlCol="0" anchor="ctr"/>
          <a:lstStyle/>
          <a:p>
            <a:pPr algn="ctr" eaLnBrk="1" hangingPunct="1"/>
            <a:endParaRPr lang="zh-CN" altLang="en-US">
              <a:solidFill>
                <a:srgbClr val="000000"/>
              </a:solidFill>
            </a:endParaRPr>
          </a:p>
        </p:txBody>
      </p:sp>
      <p:sp>
        <p:nvSpPr>
          <p:cNvPr id="2" name="标题 1"/>
          <p:cNvSpPr txBox="1">
            <a:spLocks/>
          </p:cNvSpPr>
          <p:nvPr/>
        </p:nvSpPr>
        <p:spPr>
          <a:xfrm>
            <a:off x="457200" y="380240"/>
            <a:ext cx="5427785" cy="768350"/>
          </a:xfrm>
          <a:prstGeom prst="rect">
            <a:avLst/>
          </a:prstGeom>
        </p:spPr>
        <p:txBody>
          <a:bodyPr/>
          <a:lstStyle/>
          <a:p>
            <a:pPr algn="ctr">
              <a:defRPr/>
            </a:pPr>
            <a:r>
              <a:rPr lang="zh-CN" altLang="en-US" sz="3600" b="1" kern="0" dirty="0">
                <a:solidFill>
                  <a:srgbClr val="000000"/>
                </a:solidFill>
                <a:latin typeface="华文隶书" pitchFamily="2" charset="-122"/>
                <a:ea typeface="华文隶书" pitchFamily="2" charset="-122"/>
                <a:cs typeface="Arial" charset="0"/>
              </a:rPr>
              <a:t>（</a:t>
            </a:r>
            <a:r>
              <a:rPr lang="en-US" altLang="zh-CN" sz="3600" b="1" kern="0" dirty="0">
                <a:solidFill>
                  <a:srgbClr val="000000"/>
                </a:solidFill>
                <a:latin typeface="华文隶书" pitchFamily="2" charset="-122"/>
                <a:ea typeface="华文隶书" pitchFamily="2" charset="-122"/>
                <a:cs typeface="Arial" charset="0"/>
              </a:rPr>
              <a:t>3</a:t>
            </a:r>
            <a:r>
              <a:rPr lang="zh-CN" altLang="en-US" sz="3600" b="1" kern="0" dirty="0">
                <a:solidFill>
                  <a:srgbClr val="000000"/>
                </a:solidFill>
                <a:latin typeface="华文隶书" pitchFamily="2" charset="-122"/>
                <a:ea typeface="华文隶书" pitchFamily="2" charset="-122"/>
                <a:cs typeface="Arial" charset="0"/>
              </a:rPr>
              <a:t>）数据融合价值更大</a:t>
            </a:r>
          </a:p>
        </p:txBody>
      </p:sp>
      <p:sp>
        <p:nvSpPr>
          <p:cNvPr id="5" name="標題 1"/>
          <p:cNvSpPr txBox="1">
            <a:spLocks/>
          </p:cNvSpPr>
          <p:nvPr/>
        </p:nvSpPr>
        <p:spPr>
          <a:xfrm>
            <a:off x="598846" y="204829"/>
            <a:ext cx="6061386" cy="559586"/>
          </a:xfrm>
          <a:prstGeom prst="rect">
            <a:avLst/>
          </a:prstGeom>
        </p:spPr>
        <p:txBody>
          <a:bodyPr/>
          <a:lstStyle>
            <a:lvl1pPr algn="l" rtl="0" eaLnBrk="0" fontAlgn="base" hangingPunct="0">
              <a:spcBef>
                <a:spcPct val="0"/>
              </a:spcBef>
              <a:spcAft>
                <a:spcPct val="0"/>
              </a:spcAft>
              <a:defRPr sz="3200">
                <a:solidFill>
                  <a:srgbClr val="FF1100"/>
                </a:solidFill>
                <a:latin typeface="+mj-lt"/>
                <a:ea typeface="+mn-ea"/>
                <a:cs typeface="+mj-cs"/>
              </a:defRPr>
            </a:lvl1pPr>
            <a:lvl2pPr algn="l" rtl="0" eaLnBrk="0" fontAlgn="base" hangingPunct="0">
              <a:spcBef>
                <a:spcPct val="0"/>
              </a:spcBef>
              <a:spcAft>
                <a:spcPct val="0"/>
              </a:spcAft>
              <a:defRPr sz="3200">
                <a:solidFill>
                  <a:srgbClr val="FF1100"/>
                </a:solidFill>
                <a:latin typeface="DIN-Bold" pitchFamily="34" charset="0"/>
                <a:ea typeface="文鼎新粗黑" pitchFamily="49" charset="-120"/>
              </a:defRPr>
            </a:lvl2pPr>
            <a:lvl3pPr algn="l" rtl="0" eaLnBrk="0" fontAlgn="base" hangingPunct="0">
              <a:spcBef>
                <a:spcPct val="0"/>
              </a:spcBef>
              <a:spcAft>
                <a:spcPct val="0"/>
              </a:spcAft>
              <a:defRPr sz="3200">
                <a:solidFill>
                  <a:srgbClr val="FF1100"/>
                </a:solidFill>
                <a:latin typeface="DIN-Bold" pitchFamily="34" charset="0"/>
                <a:ea typeface="文鼎新粗黑" pitchFamily="49" charset="-120"/>
              </a:defRPr>
            </a:lvl3pPr>
            <a:lvl4pPr algn="l" rtl="0" eaLnBrk="0" fontAlgn="base" hangingPunct="0">
              <a:spcBef>
                <a:spcPct val="0"/>
              </a:spcBef>
              <a:spcAft>
                <a:spcPct val="0"/>
              </a:spcAft>
              <a:defRPr sz="3200">
                <a:solidFill>
                  <a:srgbClr val="FF1100"/>
                </a:solidFill>
                <a:latin typeface="DIN-Bold" pitchFamily="34" charset="0"/>
                <a:ea typeface="文鼎新粗黑" pitchFamily="49" charset="-120"/>
              </a:defRPr>
            </a:lvl4pPr>
            <a:lvl5pPr algn="l" rtl="0" eaLnBrk="0" fontAlgn="base" hangingPunct="0">
              <a:spcBef>
                <a:spcPct val="0"/>
              </a:spcBef>
              <a:spcAft>
                <a:spcPct val="0"/>
              </a:spcAft>
              <a:defRPr sz="3200">
                <a:solidFill>
                  <a:srgbClr val="FF1100"/>
                </a:solidFill>
                <a:latin typeface="DIN-Bold" pitchFamily="34" charset="0"/>
                <a:ea typeface="文鼎新粗黑" pitchFamily="49" charset="-120"/>
              </a:defRPr>
            </a:lvl5pPr>
            <a:lvl6pPr marL="457200" algn="l" rtl="0" fontAlgn="base">
              <a:spcBef>
                <a:spcPct val="0"/>
              </a:spcBef>
              <a:spcAft>
                <a:spcPct val="0"/>
              </a:spcAft>
              <a:defRPr sz="3200">
                <a:solidFill>
                  <a:srgbClr val="FF1100"/>
                </a:solidFill>
                <a:latin typeface="DIN-Bold" pitchFamily="34" charset="0"/>
                <a:ea typeface="文鼎新特黑" pitchFamily="49" charset="-120"/>
              </a:defRPr>
            </a:lvl6pPr>
            <a:lvl7pPr marL="914400" algn="l" rtl="0" fontAlgn="base">
              <a:spcBef>
                <a:spcPct val="0"/>
              </a:spcBef>
              <a:spcAft>
                <a:spcPct val="0"/>
              </a:spcAft>
              <a:defRPr sz="3200">
                <a:solidFill>
                  <a:srgbClr val="FF1100"/>
                </a:solidFill>
                <a:latin typeface="DIN-Bold" pitchFamily="34" charset="0"/>
                <a:ea typeface="文鼎新特黑" pitchFamily="49" charset="-120"/>
              </a:defRPr>
            </a:lvl7pPr>
            <a:lvl8pPr marL="1371600" algn="l" rtl="0" fontAlgn="base">
              <a:spcBef>
                <a:spcPct val="0"/>
              </a:spcBef>
              <a:spcAft>
                <a:spcPct val="0"/>
              </a:spcAft>
              <a:defRPr sz="3200">
                <a:solidFill>
                  <a:srgbClr val="FF1100"/>
                </a:solidFill>
                <a:latin typeface="DIN-Bold" pitchFamily="34" charset="0"/>
                <a:ea typeface="文鼎新特黑" pitchFamily="49" charset="-120"/>
              </a:defRPr>
            </a:lvl8pPr>
            <a:lvl9pPr marL="1828800" algn="l" rtl="0" fontAlgn="base">
              <a:spcBef>
                <a:spcPct val="0"/>
              </a:spcBef>
              <a:spcAft>
                <a:spcPct val="0"/>
              </a:spcAft>
              <a:defRPr sz="3200">
                <a:solidFill>
                  <a:srgbClr val="FF1100"/>
                </a:solidFill>
                <a:latin typeface="DIN-Bold" pitchFamily="34" charset="0"/>
                <a:ea typeface="文鼎新特黑" pitchFamily="49" charset="-120"/>
              </a:defRPr>
            </a:lvl9pPr>
          </a:lstStyle>
          <a:p>
            <a:endParaRPr lang="zh-TW" altLang="en-US" sz="3600" dirty="0"/>
          </a:p>
        </p:txBody>
      </p:sp>
      <p:sp>
        <p:nvSpPr>
          <p:cNvPr id="8" name="圆柱形 7"/>
          <p:cNvSpPr/>
          <p:nvPr/>
        </p:nvSpPr>
        <p:spPr>
          <a:xfrm>
            <a:off x="1424359" y="1938689"/>
            <a:ext cx="1406770" cy="1031631"/>
          </a:xfrm>
          <a:prstGeom prst="can">
            <a:avLst/>
          </a:prstGeom>
          <a:solidFill>
            <a:srgbClr val="00206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eaLnBrk="1" hangingPunct="1"/>
            <a:r>
              <a:rPr lang="zh-CN" altLang="en-US" sz="1600" dirty="0">
                <a:solidFill>
                  <a:srgbClr val="FFFFFF"/>
                </a:solidFill>
              </a:rPr>
              <a:t>历史数据</a:t>
            </a:r>
          </a:p>
        </p:txBody>
      </p:sp>
      <p:sp>
        <p:nvSpPr>
          <p:cNvPr id="9" name="圆柱形 8"/>
          <p:cNvSpPr/>
          <p:nvPr/>
        </p:nvSpPr>
        <p:spPr>
          <a:xfrm>
            <a:off x="3495006" y="2133056"/>
            <a:ext cx="1406770" cy="1031631"/>
          </a:xfrm>
          <a:prstGeom prst="can">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r>
              <a:rPr lang="zh-CN" altLang="en-US" sz="1600" dirty="0">
                <a:solidFill>
                  <a:srgbClr val="FFFFFF"/>
                </a:solidFill>
              </a:rPr>
              <a:t>现实数据</a:t>
            </a:r>
          </a:p>
        </p:txBody>
      </p:sp>
      <p:sp>
        <p:nvSpPr>
          <p:cNvPr id="10" name="圆柱形 9"/>
          <p:cNvSpPr/>
          <p:nvPr/>
        </p:nvSpPr>
        <p:spPr>
          <a:xfrm>
            <a:off x="4198391" y="3564083"/>
            <a:ext cx="1406770" cy="1031631"/>
          </a:xfrm>
          <a:prstGeom prst="can">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eaLnBrk="1" hangingPunct="1"/>
            <a:r>
              <a:rPr lang="zh-CN" altLang="en-US" sz="1600" dirty="0">
                <a:solidFill>
                  <a:srgbClr val="FFFFFF"/>
                </a:solidFill>
              </a:rPr>
              <a:t>纵向数据</a:t>
            </a:r>
          </a:p>
        </p:txBody>
      </p:sp>
      <p:sp>
        <p:nvSpPr>
          <p:cNvPr id="11" name="圆柱形 10"/>
          <p:cNvSpPr/>
          <p:nvPr/>
        </p:nvSpPr>
        <p:spPr>
          <a:xfrm>
            <a:off x="1163644" y="4906152"/>
            <a:ext cx="1406770" cy="1031631"/>
          </a:xfrm>
          <a:prstGeom prst="can">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r>
              <a:rPr lang="zh-CN" altLang="en-US" sz="1600" dirty="0">
                <a:solidFill>
                  <a:srgbClr val="FFFFFF"/>
                </a:solidFill>
              </a:rPr>
              <a:t>内部数据</a:t>
            </a:r>
          </a:p>
        </p:txBody>
      </p:sp>
      <p:sp>
        <p:nvSpPr>
          <p:cNvPr id="12" name="圆柱形 11"/>
          <p:cNvSpPr/>
          <p:nvPr/>
        </p:nvSpPr>
        <p:spPr>
          <a:xfrm>
            <a:off x="3219514" y="5022127"/>
            <a:ext cx="1406770" cy="1031631"/>
          </a:xfrm>
          <a:prstGeom prst="can">
            <a:avLst/>
          </a:prstGeom>
          <a:solidFill>
            <a:srgbClr val="7030A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r>
              <a:rPr lang="zh-CN" altLang="en-US" sz="1600" dirty="0">
                <a:solidFill>
                  <a:srgbClr val="FFFFFF"/>
                </a:solidFill>
              </a:rPr>
              <a:t>外部数据</a:t>
            </a:r>
          </a:p>
        </p:txBody>
      </p:sp>
      <p:sp>
        <p:nvSpPr>
          <p:cNvPr id="13" name="圆柱形 12"/>
          <p:cNvSpPr/>
          <p:nvPr/>
        </p:nvSpPr>
        <p:spPr>
          <a:xfrm>
            <a:off x="515816" y="3449268"/>
            <a:ext cx="1406770" cy="1031631"/>
          </a:xfrm>
          <a:prstGeom prst="can">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eaLnBrk="1" hangingPunct="1"/>
            <a:r>
              <a:rPr lang="zh-CN" altLang="en-US" sz="1600" dirty="0">
                <a:solidFill>
                  <a:srgbClr val="FFFFFF"/>
                </a:solidFill>
              </a:rPr>
              <a:t>横向数据</a:t>
            </a:r>
          </a:p>
        </p:txBody>
      </p:sp>
      <p:sp>
        <p:nvSpPr>
          <p:cNvPr id="16" name="矩形 15"/>
          <p:cNvSpPr/>
          <p:nvPr/>
        </p:nvSpPr>
        <p:spPr>
          <a:xfrm>
            <a:off x="6450745" y="2028092"/>
            <a:ext cx="2143799" cy="1488831"/>
          </a:xfrm>
          <a:prstGeom prst="rect">
            <a:avLst/>
          </a:prstGeom>
          <a:solidFill>
            <a:srgbClr val="00B05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r>
              <a:rPr lang="zh-CN" altLang="en-US" dirty="0">
                <a:solidFill>
                  <a:srgbClr val="FFFFFF"/>
                </a:solidFill>
              </a:rPr>
              <a:t>块数据</a:t>
            </a:r>
          </a:p>
        </p:txBody>
      </p:sp>
      <p:sp>
        <p:nvSpPr>
          <p:cNvPr id="17" name="矩形 16"/>
          <p:cNvSpPr/>
          <p:nvPr/>
        </p:nvSpPr>
        <p:spPr>
          <a:xfrm>
            <a:off x="2418951" y="3897160"/>
            <a:ext cx="1210588" cy="400110"/>
          </a:xfrm>
          <a:prstGeom prst="rect">
            <a:avLst/>
          </a:prstGeom>
        </p:spPr>
        <p:txBody>
          <a:bodyPr wrap="none">
            <a:spAutoFit/>
          </a:bodyPr>
          <a:lstStyle/>
          <a:p>
            <a:pPr eaLnBrk="1" hangingPunct="1"/>
            <a:r>
              <a:rPr lang="zh-CN" altLang="en-US" sz="2000" b="1" kern="0" dirty="0">
                <a:solidFill>
                  <a:srgbClr val="000000"/>
                </a:solidFill>
                <a:latin typeface="华文隶书" pitchFamily="2" charset="-122"/>
                <a:ea typeface="华文隶书" pitchFamily="2" charset="-122"/>
                <a:cs typeface="Arial" charset="0"/>
              </a:rPr>
              <a:t>数据融合</a:t>
            </a:r>
            <a:endParaRPr lang="zh-CN" altLang="en-US" sz="2000" dirty="0">
              <a:solidFill>
                <a:srgbClr val="000000"/>
              </a:solidFill>
              <a:latin typeface="Arial" charset="0"/>
              <a:ea typeface="宋体" charset="-122"/>
              <a:cs typeface="Arial" charset="0"/>
            </a:endParaRPr>
          </a:p>
        </p:txBody>
      </p:sp>
      <p:sp>
        <p:nvSpPr>
          <p:cNvPr id="21" name="标题 1"/>
          <p:cNvSpPr txBox="1">
            <a:spLocks/>
          </p:cNvSpPr>
          <p:nvPr/>
        </p:nvSpPr>
        <p:spPr>
          <a:xfrm>
            <a:off x="6263181" y="4173195"/>
            <a:ext cx="2661139" cy="768350"/>
          </a:xfrm>
          <a:prstGeom prst="rect">
            <a:avLst/>
          </a:prstGeom>
        </p:spPr>
        <p:txBody>
          <a:bodyPr/>
          <a:lstStyle/>
          <a:p>
            <a:pPr>
              <a:defRPr/>
            </a:pPr>
            <a:r>
              <a:rPr lang="zh-CN" altLang="en-US" sz="1600" b="1" kern="0" dirty="0">
                <a:solidFill>
                  <a:srgbClr val="000000"/>
                </a:solidFill>
                <a:latin typeface="华文隶书" pitchFamily="2" charset="-122"/>
                <a:ea typeface="华文隶书" pitchFamily="2" charset="-122"/>
                <a:cs typeface="Arial" charset="0"/>
              </a:rPr>
              <a:t>以区域为单位的</a:t>
            </a:r>
            <a:r>
              <a:rPr lang="en-US" altLang="zh-CN" sz="1600" b="1" kern="0" dirty="0">
                <a:solidFill>
                  <a:srgbClr val="000000"/>
                </a:solidFill>
                <a:latin typeface="华文隶书" pitchFamily="2" charset="-122"/>
                <a:ea typeface="华文隶书" pitchFamily="2" charset="-122"/>
                <a:cs typeface="Arial" charset="0"/>
              </a:rPr>
              <a:t>1</a:t>
            </a:r>
            <a:r>
              <a:rPr lang="zh-CN" altLang="en-US" sz="1600" b="1" kern="0" dirty="0">
                <a:solidFill>
                  <a:srgbClr val="000000"/>
                </a:solidFill>
                <a:latin typeface="华文隶书" pitchFamily="2" charset="-122"/>
                <a:ea typeface="华文隶书" pitchFamily="2" charset="-122"/>
                <a:cs typeface="Arial" charset="0"/>
              </a:rPr>
              <a:t>数据集合</a:t>
            </a:r>
            <a:endParaRPr lang="en-US" altLang="zh-CN" sz="1600" b="1" kern="0" dirty="0">
              <a:solidFill>
                <a:srgbClr val="000000"/>
              </a:solidFill>
              <a:latin typeface="华文隶书" pitchFamily="2" charset="-122"/>
              <a:ea typeface="华文隶书" pitchFamily="2" charset="-122"/>
              <a:cs typeface="Arial" charset="0"/>
            </a:endParaRPr>
          </a:p>
          <a:p>
            <a:pPr>
              <a:defRPr/>
            </a:pPr>
            <a:endParaRPr lang="en-US" altLang="zh-CN" sz="1600" b="1" kern="0" dirty="0">
              <a:solidFill>
                <a:srgbClr val="000000"/>
              </a:solidFill>
              <a:latin typeface="华文隶书" pitchFamily="2" charset="-122"/>
              <a:ea typeface="华文隶书" pitchFamily="2" charset="-122"/>
              <a:cs typeface="Arial" charset="0"/>
            </a:endParaRPr>
          </a:p>
          <a:p>
            <a:pPr>
              <a:defRPr/>
            </a:pPr>
            <a:r>
              <a:rPr lang="zh-CN" altLang="en-US" sz="1600" b="1" kern="0" dirty="0">
                <a:solidFill>
                  <a:srgbClr val="000000"/>
                </a:solidFill>
                <a:latin typeface="华文隶书" pitchFamily="2" charset="-122"/>
                <a:ea typeface="华文隶书" pitchFamily="2" charset="-122"/>
                <a:cs typeface="Arial" charset="0"/>
              </a:rPr>
              <a:t>本质上就是融合数据</a:t>
            </a:r>
          </a:p>
        </p:txBody>
      </p:sp>
    </p:spTree>
    <p:extLst>
      <p:ext uri="{BB962C8B-B14F-4D97-AF65-F5344CB8AC3E}">
        <p14:creationId xmlns:p14="http://schemas.microsoft.com/office/powerpoint/2010/main" val="397490629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457200" y="380240"/>
            <a:ext cx="7229789" cy="768350"/>
          </a:xfrm>
          <a:prstGeom prst="rect">
            <a:avLst/>
          </a:prstGeom>
        </p:spPr>
        <p:txBody>
          <a:bodyPr/>
          <a:lstStyle/>
          <a:p>
            <a:pPr algn="ctr">
              <a:defRPr/>
            </a:pPr>
            <a:r>
              <a:rPr lang="zh-CN" altLang="en-US" sz="3600" b="1" kern="0" dirty="0">
                <a:solidFill>
                  <a:srgbClr val="000000"/>
                </a:solidFill>
                <a:latin typeface="华文隶书" pitchFamily="2" charset="-122"/>
                <a:ea typeface="华文隶书" pitchFamily="2" charset="-122"/>
                <a:cs typeface="Arial" charset="0"/>
              </a:rPr>
              <a:t>（</a:t>
            </a:r>
            <a:r>
              <a:rPr lang="en-US" altLang="zh-CN" sz="3600" b="1" kern="0" dirty="0">
                <a:solidFill>
                  <a:srgbClr val="000000"/>
                </a:solidFill>
                <a:latin typeface="华文隶书" pitchFamily="2" charset="-122"/>
                <a:ea typeface="华文隶书" pitchFamily="2" charset="-122"/>
                <a:cs typeface="Arial" charset="0"/>
              </a:rPr>
              <a:t>4</a:t>
            </a:r>
            <a:r>
              <a:rPr lang="zh-CN" altLang="en-US" sz="3600" b="1" kern="0" dirty="0">
                <a:solidFill>
                  <a:srgbClr val="000000"/>
                </a:solidFill>
                <a:latin typeface="华文隶书" pitchFamily="2" charset="-122"/>
                <a:ea typeface="华文隶书" pitchFamily="2" charset="-122"/>
                <a:cs typeface="Arial" charset="0"/>
              </a:rPr>
              <a:t>）大数据分析侧重相关性分析</a:t>
            </a:r>
          </a:p>
        </p:txBody>
      </p:sp>
      <p:sp>
        <p:nvSpPr>
          <p:cNvPr id="3" name="矩形 2"/>
          <p:cNvSpPr/>
          <p:nvPr/>
        </p:nvSpPr>
        <p:spPr>
          <a:xfrm>
            <a:off x="332491" y="1498328"/>
            <a:ext cx="5493812" cy="369332"/>
          </a:xfrm>
          <a:prstGeom prst="rect">
            <a:avLst/>
          </a:prstGeom>
        </p:spPr>
        <p:txBody>
          <a:bodyPr wrap="none">
            <a:spAutoFit/>
          </a:bodyPr>
          <a:lstStyle/>
          <a:p>
            <a:pPr>
              <a:spcBef>
                <a:spcPts val="1800"/>
              </a:spcBef>
              <a:defRPr/>
            </a:pPr>
            <a:r>
              <a:rPr lang="zh-CN" altLang="en-US" kern="0" dirty="0">
                <a:solidFill>
                  <a:srgbClr val="000000"/>
                </a:solidFill>
                <a:latin typeface="微软雅黑" pitchFamily="34" charset="-122"/>
                <a:ea typeface="微软雅黑" pitchFamily="34" charset="-122"/>
                <a:cs typeface="Calibri" pitchFamily="34" charset="0"/>
              </a:rPr>
              <a:t>大数据：全数据，不同于以往的统计分析，直接分析</a:t>
            </a:r>
            <a:endParaRPr lang="en-US" altLang="zh-CN" kern="0" dirty="0">
              <a:solidFill>
                <a:srgbClr val="000000"/>
              </a:solidFill>
              <a:latin typeface="微软雅黑" pitchFamily="34" charset="-122"/>
              <a:ea typeface="微软雅黑" pitchFamily="34" charset="-122"/>
              <a:cs typeface="Calibri" pitchFamily="34" charset="0"/>
            </a:endParaRPr>
          </a:p>
        </p:txBody>
      </p:sp>
      <p:sp>
        <p:nvSpPr>
          <p:cNvPr id="4" name="矩形 3"/>
          <p:cNvSpPr/>
          <p:nvPr/>
        </p:nvSpPr>
        <p:spPr>
          <a:xfrm>
            <a:off x="332491" y="2674598"/>
            <a:ext cx="2031325" cy="369332"/>
          </a:xfrm>
          <a:prstGeom prst="rect">
            <a:avLst/>
          </a:prstGeom>
        </p:spPr>
        <p:txBody>
          <a:bodyPr wrap="none">
            <a:spAutoFit/>
          </a:bodyPr>
          <a:lstStyle/>
          <a:p>
            <a:pPr>
              <a:spcBef>
                <a:spcPts val="1800"/>
              </a:spcBef>
              <a:defRPr/>
            </a:pPr>
            <a:r>
              <a:rPr lang="zh-CN" altLang="en-US" kern="0" dirty="0">
                <a:solidFill>
                  <a:srgbClr val="000000"/>
                </a:solidFill>
                <a:latin typeface="微软雅黑" pitchFamily="34" charset="-122"/>
                <a:ea typeface="微软雅黑" pitchFamily="34" charset="-122"/>
                <a:cs typeface="Calibri" pitchFamily="34" charset="0"/>
              </a:rPr>
              <a:t>大数据：因果分析</a:t>
            </a:r>
            <a:endParaRPr lang="en-US" altLang="zh-CN" kern="0" dirty="0">
              <a:solidFill>
                <a:srgbClr val="000000"/>
              </a:solidFill>
              <a:latin typeface="微软雅黑" pitchFamily="34" charset="-122"/>
              <a:ea typeface="微软雅黑" pitchFamily="34" charset="-122"/>
              <a:cs typeface="Calibri" pitchFamily="34" charset="0"/>
            </a:endParaRPr>
          </a:p>
        </p:txBody>
      </p:sp>
      <p:sp>
        <p:nvSpPr>
          <p:cNvPr id="5" name="矩形 4"/>
          <p:cNvSpPr/>
          <p:nvPr/>
        </p:nvSpPr>
        <p:spPr>
          <a:xfrm>
            <a:off x="3485999" y="2696877"/>
            <a:ext cx="1107996" cy="369332"/>
          </a:xfrm>
          <a:prstGeom prst="rect">
            <a:avLst/>
          </a:prstGeom>
        </p:spPr>
        <p:txBody>
          <a:bodyPr wrap="none">
            <a:spAutoFit/>
          </a:bodyPr>
          <a:lstStyle/>
          <a:p>
            <a:pPr>
              <a:spcBef>
                <a:spcPts val="1800"/>
              </a:spcBef>
              <a:defRPr/>
            </a:pPr>
            <a:r>
              <a:rPr lang="zh-CN" altLang="en-US" kern="0" dirty="0">
                <a:solidFill>
                  <a:srgbClr val="000000"/>
                </a:solidFill>
                <a:latin typeface="微软雅黑" pitchFamily="34" charset="-122"/>
                <a:ea typeface="微软雅黑" pitchFamily="34" charset="-122"/>
                <a:cs typeface="Calibri" pitchFamily="34" charset="0"/>
              </a:rPr>
              <a:t>关联分析</a:t>
            </a:r>
            <a:endParaRPr lang="en-US" altLang="zh-CN" kern="0" dirty="0">
              <a:solidFill>
                <a:srgbClr val="000000"/>
              </a:solidFill>
              <a:latin typeface="微软雅黑" pitchFamily="34" charset="-122"/>
              <a:ea typeface="微软雅黑" pitchFamily="34" charset="-122"/>
              <a:cs typeface="Calibri" pitchFamily="34" charset="0"/>
            </a:endParaRPr>
          </a:p>
        </p:txBody>
      </p:sp>
      <p:sp>
        <p:nvSpPr>
          <p:cNvPr id="6" name="右箭头 5"/>
          <p:cNvSpPr/>
          <p:nvPr/>
        </p:nvSpPr>
        <p:spPr>
          <a:xfrm>
            <a:off x="2637692" y="2778938"/>
            <a:ext cx="691662" cy="18466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endParaRPr lang="zh-CN" altLang="en-US">
              <a:solidFill>
                <a:srgbClr val="FFFFFF"/>
              </a:solidFill>
            </a:endParaRPr>
          </a:p>
        </p:txBody>
      </p:sp>
      <p:sp>
        <p:nvSpPr>
          <p:cNvPr id="7" name="标题 1"/>
          <p:cNvSpPr txBox="1">
            <a:spLocks/>
          </p:cNvSpPr>
          <p:nvPr/>
        </p:nvSpPr>
        <p:spPr>
          <a:xfrm>
            <a:off x="1225061" y="3120927"/>
            <a:ext cx="5269524" cy="375358"/>
          </a:xfrm>
          <a:prstGeom prst="rect">
            <a:avLst/>
          </a:prstGeom>
        </p:spPr>
        <p:txBody>
          <a:bodyPr/>
          <a:lstStyle/>
          <a:p>
            <a:pPr>
              <a:defRPr/>
            </a:pPr>
            <a:r>
              <a:rPr lang="zh-CN" altLang="en-US" sz="1600" b="1" kern="0" dirty="0">
                <a:solidFill>
                  <a:srgbClr val="000000"/>
                </a:solidFill>
                <a:latin typeface="华文隶书" pitchFamily="2" charset="-122"/>
                <a:ea typeface="华文隶书" pitchFamily="2" charset="-122"/>
                <a:cs typeface="Arial" charset="0"/>
              </a:rPr>
              <a:t>典型例子：啤酒、尿布例子（源自沃尔玛某个商店）</a:t>
            </a:r>
          </a:p>
        </p:txBody>
      </p:sp>
      <p:pic>
        <p:nvPicPr>
          <p:cNvPr id="8" name="图片 7"/>
          <p:cNvPicPr>
            <a:picLocks noChangeAspect="1"/>
          </p:cNvPicPr>
          <p:nvPr/>
        </p:nvPicPr>
        <p:blipFill>
          <a:blip r:embed="rId2"/>
          <a:stretch>
            <a:fillRect/>
          </a:stretch>
        </p:blipFill>
        <p:spPr>
          <a:xfrm>
            <a:off x="1348153" y="3496284"/>
            <a:ext cx="7157912" cy="1253267"/>
          </a:xfrm>
          <a:prstGeom prst="rect">
            <a:avLst/>
          </a:prstGeom>
        </p:spPr>
      </p:pic>
      <p:sp>
        <p:nvSpPr>
          <p:cNvPr id="9" name="矩形 8"/>
          <p:cNvSpPr/>
          <p:nvPr/>
        </p:nvSpPr>
        <p:spPr>
          <a:xfrm>
            <a:off x="332490" y="5183337"/>
            <a:ext cx="6502063" cy="1384995"/>
          </a:xfrm>
          <a:prstGeom prst="rect">
            <a:avLst/>
          </a:prstGeom>
        </p:spPr>
        <p:txBody>
          <a:bodyPr wrap="square">
            <a:spAutoFit/>
          </a:bodyPr>
          <a:lstStyle/>
          <a:p>
            <a:pPr>
              <a:spcBef>
                <a:spcPts val="1800"/>
              </a:spcBef>
              <a:defRPr/>
            </a:pPr>
            <a:r>
              <a:rPr lang="zh-CN" altLang="en-US" kern="0" dirty="0">
                <a:solidFill>
                  <a:srgbClr val="000000"/>
                </a:solidFill>
                <a:latin typeface="微软雅黑" pitchFamily="34" charset="-122"/>
                <a:ea typeface="微软雅黑" pitchFamily="34" charset="-122"/>
                <a:cs typeface="Calibri" pitchFamily="34" charset="0"/>
              </a:rPr>
              <a:t>大数据：利用数据关系分析来进行主体间的网络关系分析</a:t>
            </a:r>
            <a:endParaRPr lang="en-US" altLang="zh-CN" kern="0" dirty="0">
              <a:solidFill>
                <a:srgbClr val="000000"/>
              </a:solidFill>
              <a:latin typeface="微软雅黑" pitchFamily="34" charset="-122"/>
              <a:ea typeface="微软雅黑" pitchFamily="34" charset="-122"/>
              <a:cs typeface="Calibri" pitchFamily="34" charset="0"/>
            </a:endParaRPr>
          </a:p>
          <a:p>
            <a:pPr>
              <a:spcBef>
                <a:spcPts val="1800"/>
              </a:spcBef>
              <a:defRPr/>
            </a:pPr>
            <a:r>
              <a:rPr lang="en-US" altLang="zh-CN" kern="0" dirty="0">
                <a:solidFill>
                  <a:srgbClr val="000000"/>
                </a:solidFill>
                <a:latin typeface="微软雅黑" pitchFamily="34" charset="-122"/>
                <a:ea typeface="微软雅黑" pitchFamily="34" charset="-122"/>
                <a:cs typeface="Calibri" pitchFamily="34" charset="0"/>
              </a:rPr>
              <a:t>             </a:t>
            </a:r>
            <a:r>
              <a:rPr lang="zh-CN" altLang="en-US" kern="0" dirty="0">
                <a:solidFill>
                  <a:srgbClr val="000000"/>
                </a:solidFill>
                <a:latin typeface="微软雅黑" pitchFamily="34" charset="-122"/>
                <a:ea typeface="微软雅黑" pitchFamily="34" charset="-122"/>
                <a:cs typeface="Calibri" pitchFamily="34" charset="0"/>
              </a:rPr>
              <a:t>社交分析</a:t>
            </a:r>
            <a:endParaRPr lang="en-US" altLang="zh-CN" kern="0" dirty="0">
              <a:solidFill>
                <a:srgbClr val="000000"/>
              </a:solidFill>
              <a:latin typeface="微软雅黑" pitchFamily="34" charset="-122"/>
              <a:ea typeface="微软雅黑" pitchFamily="34" charset="-122"/>
              <a:cs typeface="Calibri" pitchFamily="34" charset="0"/>
            </a:endParaRPr>
          </a:p>
          <a:p>
            <a:pPr>
              <a:spcBef>
                <a:spcPts val="1800"/>
              </a:spcBef>
              <a:defRPr/>
            </a:pPr>
            <a:r>
              <a:rPr lang="en-US" altLang="zh-CN" kern="0" dirty="0">
                <a:solidFill>
                  <a:srgbClr val="000000"/>
                </a:solidFill>
                <a:latin typeface="微软雅黑" pitchFamily="34" charset="-122"/>
                <a:ea typeface="微软雅黑" pitchFamily="34" charset="-122"/>
                <a:cs typeface="Calibri" pitchFamily="34" charset="0"/>
              </a:rPr>
              <a:t>             </a:t>
            </a:r>
            <a:r>
              <a:rPr lang="zh-CN" altLang="en-US" kern="0" dirty="0">
                <a:solidFill>
                  <a:srgbClr val="000000"/>
                </a:solidFill>
                <a:latin typeface="微软雅黑" pitchFamily="34" charset="-122"/>
                <a:ea typeface="微软雅黑" pitchFamily="34" charset="-122"/>
                <a:cs typeface="Calibri" pitchFamily="34" charset="0"/>
              </a:rPr>
              <a:t>人</a:t>
            </a:r>
            <a:r>
              <a:rPr lang="en-US" altLang="zh-CN" kern="0" dirty="0">
                <a:solidFill>
                  <a:srgbClr val="000000"/>
                </a:solidFill>
                <a:latin typeface="微软雅黑" pitchFamily="34" charset="-122"/>
                <a:ea typeface="微软雅黑" pitchFamily="34" charset="-122"/>
                <a:cs typeface="Calibri" pitchFamily="34" charset="0"/>
              </a:rPr>
              <a:t>-</a:t>
            </a:r>
            <a:r>
              <a:rPr lang="zh-CN" altLang="en-US" kern="0" dirty="0">
                <a:solidFill>
                  <a:srgbClr val="000000"/>
                </a:solidFill>
                <a:latin typeface="微软雅黑" pitchFamily="34" charset="-122"/>
                <a:ea typeface="微软雅黑" pitchFamily="34" charset="-122"/>
                <a:cs typeface="Calibri" pitchFamily="34" charset="0"/>
              </a:rPr>
              <a:t>机</a:t>
            </a:r>
            <a:r>
              <a:rPr lang="en-US" altLang="zh-CN" kern="0" dirty="0">
                <a:solidFill>
                  <a:srgbClr val="000000"/>
                </a:solidFill>
                <a:latin typeface="微软雅黑" pitchFamily="34" charset="-122"/>
                <a:ea typeface="微软雅黑" pitchFamily="34" charset="-122"/>
                <a:cs typeface="Calibri" pitchFamily="34" charset="0"/>
              </a:rPr>
              <a:t>-</a:t>
            </a:r>
            <a:r>
              <a:rPr lang="zh-CN" altLang="en-US" kern="0" dirty="0">
                <a:solidFill>
                  <a:srgbClr val="000000"/>
                </a:solidFill>
                <a:latin typeface="微软雅黑" pitchFamily="34" charset="-122"/>
                <a:ea typeface="微软雅黑" pitchFamily="34" charset="-122"/>
                <a:cs typeface="Calibri" pitchFamily="34" charset="0"/>
              </a:rPr>
              <a:t>物网 三元融合分析</a:t>
            </a:r>
            <a:endParaRPr lang="en-US" altLang="zh-CN" kern="0" dirty="0">
              <a:solidFill>
                <a:srgbClr val="000000"/>
              </a:solidFill>
              <a:latin typeface="微软雅黑" pitchFamily="34" charset="-122"/>
              <a:ea typeface="微软雅黑" pitchFamily="34" charset="-122"/>
              <a:cs typeface="Calibri" pitchFamily="34" charset="0"/>
            </a:endParaRPr>
          </a:p>
        </p:txBody>
      </p:sp>
    </p:spTree>
    <p:extLst>
      <p:ext uri="{BB962C8B-B14F-4D97-AF65-F5344CB8AC3E}">
        <p14:creationId xmlns:p14="http://schemas.microsoft.com/office/powerpoint/2010/main" val="281053465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ChangeAspect="1" noChangeArrowheads="1"/>
          </p:cNvPicPr>
          <p:nvPr/>
        </p:nvPicPr>
        <p:blipFill>
          <a:blip r:embed="rId2" cstate="print"/>
          <a:srcRect/>
          <a:stretch>
            <a:fillRect/>
          </a:stretch>
        </p:blipFill>
        <p:spPr>
          <a:xfrm>
            <a:off x="109106" y="1259681"/>
            <a:ext cx="7372350" cy="3875737"/>
          </a:xfrm>
          <a:prstGeom prst="rect">
            <a:avLst/>
          </a:prstGeom>
          <a:noFill/>
        </p:spPr>
      </p:pic>
      <p:sp>
        <p:nvSpPr>
          <p:cNvPr id="3" name="标题 1"/>
          <p:cNvSpPr txBox="1">
            <a:spLocks/>
          </p:cNvSpPr>
          <p:nvPr/>
        </p:nvSpPr>
        <p:spPr>
          <a:xfrm>
            <a:off x="457199" y="160774"/>
            <a:ext cx="6869723" cy="987816"/>
          </a:xfrm>
          <a:prstGeom prst="rect">
            <a:avLst/>
          </a:prstGeom>
        </p:spPr>
        <p:txBody>
          <a:bodyPr/>
          <a:lstStyle/>
          <a:p>
            <a:pPr algn="ctr">
              <a:defRPr/>
            </a:pPr>
            <a:r>
              <a:rPr lang="zh-CN" altLang="en-US" sz="2800" b="1" kern="0" dirty="0">
                <a:solidFill>
                  <a:srgbClr val="000000"/>
                </a:solidFill>
                <a:latin typeface="华文隶书" pitchFamily="2" charset="-122"/>
                <a:ea typeface="华文隶书" pitchFamily="2" charset="-122"/>
                <a:cs typeface="Arial" charset="0"/>
              </a:rPr>
              <a:t>（</a:t>
            </a:r>
            <a:r>
              <a:rPr lang="en-US" altLang="zh-CN" sz="2800" b="1" kern="0" dirty="0">
                <a:solidFill>
                  <a:srgbClr val="000000"/>
                </a:solidFill>
                <a:latin typeface="华文隶书" pitchFamily="2" charset="-122"/>
                <a:ea typeface="华文隶书" pitchFamily="2" charset="-122"/>
                <a:cs typeface="Arial" charset="0"/>
              </a:rPr>
              <a:t>5</a:t>
            </a:r>
            <a:r>
              <a:rPr lang="zh-CN" altLang="en-US" sz="2800" b="1" kern="0" dirty="0">
                <a:solidFill>
                  <a:srgbClr val="000000"/>
                </a:solidFill>
                <a:latin typeface="华文隶书" pitchFamily="2" charset="-122"/>
                <a:ea typeface="华文隶书" pitchFamily="2" charset="-122"/>
                <a:cs typeface="Arial" charset="0"/>
              </a:rPr>
              <a:t>）大数据最重要作用是预测</a:t>
            </a:r>
            <a:endParaRPr lang="en-US" altLang="zh-CN" sz="2800" b="1" kern="0" dirty="0">
              <a:solidFill>
                <a:srgbClr val="000000"/>
              </a:solidFill>
              <a:latin typeface="华文隶书" pitchFamily="2" charset="-122"/>
              <a:ea typeface="华文隶书" pitchFamily="2" charset="-122"/>
              <a:cs typeface="Arial" charset="0"/>
            </a:endParaRPr>
          </a:p>
          <a:p>
            <a:pPr algn="ctr">
              <a:defRPr/>
            </a:pPr>
            <a:r>
              <a:rPr lang="en-US" altLang="zh-CN" sz="2800" b="1" kern="0" dirty="0">
                <a:solidFill>
                  <a:srgbClr val="000000"/>
                </a:solidFill>
                <a:latin typeface="华文隶书" pitchFamily="2" charset="-122"/>
                <a:ea typeface="华文隶书" pitchFamily="2" charset="-122"/>
                <a:cs typeface="Arial" charset="0"/>
              </a:rPr>
              <a:t>                        ----</a:t>
            </a:r>
            <a:r>
              <a:rPr lang="zh-CN" altLang="en-US" sz="2800" b="1" kern="0" dirty="0">
                <a:solidFill>
                  <a:srgbClr val="000000"/>
                </a:solidFill>
                <a:latin typeface="华文隶书" pitchFamily="2" charset="-122"/>
                <a:ea typeface="华文隶书" pitchFamily="2" charset="-122"/>
                <a:cs typeface="Arial" charset="0"/>
              </a:rPr>
              <a:t>美国大选预测</a:t>
            </a:r>
          </a:p>
        </p:txBody>
      </p:sp>
      <p:sp>
        <p:nvSpPr>
          <p:cNvPr id="6" name="矩形 5"/>
          <p:cNvSpPr/>
          <p:nvPr/>
        </p:nvSpPr>
        <p:spPr>
          <a:xfrm>
            <a:off x="755650" y="5522057"/>
            <a:ext cx="7702551" cy="701731"/>
          </a:xfrm>
          <a:prstGeom prst="rect">
            <a:avLst/>
          </a:prstGeom>
        </p:spPr>
        <p:txBody>
          <a:bodyPr wrap="square">
            <a:spAutoFit/>
          </a:bodyPr>
          <a:lstStyle/>
          <a:p>
            <a:pPr marL="742950" lvl="1" indent="-285750">
              <a:spcBef>
                <a:spcPct val="20000"/>
              </a:spcBef>
              <a:buFont typeface="Arial" charset="0"/>
              <a:buChar char="–"/>
              <a:defRPr/>
            </a:pPr>
            <a:r>
              <a:rPr lang="en-AU" altLang="zh-CN" kern="0" dirty="0">
                <a:solidFill>
                  <a:srgbClr val="000000"/>
                </a:solidFill>
                <a:latin typeface="Arial" charset="0"/>
                <a:ea typeface="宋体" charset="-122"/>
                <a:cs typeface="Arial" charset="0"/>
              </a:rPr>
              <a:t>Past 30 years of Election Databases for all states</a:t>
            </a:r>
          </a:p>
          <a:p>
            <a:pPr marL="742950" lvl="1" indent="-285750">
              <a:spcBef>
                <a:spcPct val="20000"/>
              </a:spcBef>
              <a:buFont typeface="Arial" charset="0"/>
              <a:buChar char="–"/>
              <a:defRPr/>
            </a:pPr>
            <a:r>
              <a:rPr lang="en-AU" altLang="zh-CN" kern="0" dirty="0">
                <a:solidFill>
                  <a:srgbClr val="000000"/>
                </a:solidFill>
                <a:latin typeface="Arial" charset="0"/>
                <a:ea typeface="宋体" charset="-122"/>
                <a:cs typeface="Arial" charset="0"/>
              </a:rPr>
              <a:t>Big data + simple algorithm</a:t>
            </a:r>
            <a:r>
              <a:rPr lang="zh-CN" altLang="en-US" kern="0" dirty="0">
                <a:solidFill>
                  <a:srgbClr val="000000"/>
                </a:solidFill>
                <a:latin typeface="Arial" charset="0"/>
                <a:ea typeface="宋体" charset="-122"/>
                <a:cs typeface="Arial" charset="0"/>
              </a:rPr>
              <a:t>（大数据、简单算法）</a:t>
            </a:r>
            <a:endParaRPr lang="en-AU" altLang="zh-CN" kern="0" dirty="0">
              <a:solidFill>
                <a:srgbClr val="000000"/>
              </a:solidFill>
              <a:latin typeface="Arial" charset="0"/>
              <a:ea typeface="宋体" charset="-122"/>
              <a:cs typeface="Arial" charset="0"/>
            </a:endParaRPr>
          </a:p>
        </p:txBody>
      </p:sp>
      <p:pic>
        <p:nvPicPr>
          <p:cNvPr id="2" name="图片 1">
            <a:extLst>
              <a:ext uri="{FF2B5EF4-FFF2-40B4-BE49-F238E27FC236}">
                <a16:creationId xmlns="" xmlns:a16="http://schemas.microsoft.com/office/drawing/2014/main" id="{14779631-6858-42D1-9FDE-420342ACF46B}"/>
              </a:ext>
            </a:extLst>
          </p:cNvPr>
          <p:cNvPicPr>
            <a:picLocks noChangeAspect="1"/>
          </p:cNvPicPr>
          <p:nvPr/>
        </p:nvPicPr>
        <p:blipFill>
          <a:blip r:embed="rId3"/>
          <a:stretch>
            <a:fillRect/>
          </a:stretch>
        </p:blipFill>
        <p:spPr>
          <a:xfrm>
            <a:off x="7326923" y="0"/>
            <a:ext cx="1817078" cy="1980117"/>
          </a:xfrm>
          <a:prstGeom prst="rect">
            <a:avLst/>
          </a:prstGeom>
        </p:spPr>
      </p:pic>
      <p:sp>
        <p:nvSpPr>
          <p:cNvPr id="4" name="矩形 3">
            <a:extLst>
              <a:ext uri="{FF2B5EF4-FFF2-40B4-BE49-F238E27FC236}">
                <a16:creationId xmlns="" xmlns:a16="http://schemas.microsoft.com/office/drawing/2014/main" id="{A705368F-5B61-496B-95DD-6FE7179BDF57}"/>
              </a:ext>
            </a:extLst>
          </p:cNvPr>
          <p:cNvSpPr/>
          <p:nvPr/>
        </p:nvSpPr>
        <p:spPr>
          <a:xfrm>
            <a:off x="7326922" y="1980117"/>
            <a:ext cx="1817078" cy="6153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lnSpc>
                <a:spcPct val="150000"/>
              </a:lnSpc>
            </a:pPr>
            <a:r>
              <a:rPr lang="en-US" altLang="zh-CN" sz="1400" dirty="0">
                <a:solidFill>
                  <a:srgbClr val="FFFFFF"/>
                </a:solidFill>
              </a:rPr>
              <a:t>2008</a:t>
            </a:r>
            <a:r>
              <a:rPr lang="zh-CN" altLang="en-US" sz="1400" dirty="0">
                <a:solidFill>
                  <a:srgbClr val="FFFFFF"/>
                </a:solidFill>
              </a:rPr>
              <a:t>年美国总统选举</a:t>
            </a:r>
          </a:p>
        </p:txBody>
      </p:sp>
    </p:spTree>
    <p:extLst>
      <p:ext uri="{BB962C8B-B14F-4D97-AF65-F5344CB8AC3E}">
        <p14:creationId xmlns:p14="http://schemas.microsoft.com/office/powerpoint/2010/main" val="360681717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2" cstate="print"/>
          <a:srcRect/>
          <a:stretch>
            <a:fillRect/>
          </a:stretch>
        </p:blipFill>
        <p:spPr bwMode="auto">
          <a:xfrm>
            <a:off x="6958744" y="4802010"/>
            <a:ext cx="1728787" cy="1566209"/>
          </a:xfrm>
          <a:prstGeom prst="rect">
            <a:avLst/>
          </a:prstGeom>
          <a:noFill/>
          <a:ln w="9525">
            <a:noFill/>
            <a:miter lim="800000"/>
            <a:headEnd/>
            <a:tailEnd/>
          </a:ln>
        </p:spPr>
      </p:pic>
      <p:sp>
        <p:nvSpPr>
          <p:cNvPr id="3" name="矩形 2"/>
          <p:cNvSpPr/>
          <p:nvPr/>
        </p:nvSpPr>
        <p:spPr>
          <a:xfrm>
            <a:off x="195683" y="4815959"/>
            <a:ext cx="6444707" cy="923330"/>
          </a:xfrm>
          <a:prstGeom prst="rect">
            <a:avLst/>
          </a:prstGeom>
          <a:solidFill>
            <a:srgbClr val="FFFF00"/>
          </a:solidFill>
        </p:spPr>
        <p:txBody>
          <a:bodyPr wrap="square">
            <a:spAutoFit/>
          </a:bodyPr>
          <a:lstStyle/>
          <a:p>
            <a:pPr eaLnBrk="1" hangingPunct="1">
              <a:defRPr/>
            </a:pPr>
            <a:r>
              <a:rPr lang="en-US" altLang="zh-CN" kern="0" dirty="0">
                <a:solidFill>
                  <a:srgbClr val="002060"/>
                </a:solidFill>
                <a:latin typeface="隶书" pitchFamily="49" charset="-122"/>
                <a:ea typeface="隶书" pitchFamily="49" charset="-122"/>
                <a:cs typeface="Arial" charset="0"/>
              </a:rPr>
              <a:t>2008</a:t>
            </a:r>
            <a:r>
              <a:rPr lang="zh-CN" altLang="en-US" kern="0" dirty="0">
                <a:solidFill>
                  <a:srgbClr val="002060"/>
                </a:solidFill>
                <a:latin typeface="隶书" pitchFamily="49" charset="-122"/>
                <a:ea typeface="隶书" pitchFamily="49" charset="-122"/>
                <a:cs typeface="Arial" charset="0"/>
              </a:rPr>
              <a:t>年初，阿里巴巴平台上整个买家询盘数据急剧下滑，欧美对中国采购急剧下滑，阿里比海关提前半年从询盘上推断出世界贸易发了变化（海关是通过进出口数据来判断）</a:t>
            </a:r>
            <a:endParaRPr lang="en-US" altLang="zh-CN" kern="0" dirty="0">
              <a:solidFill>
                <a:srgbClr val="002060"/>
              </a:solidFill>
              <a:latin typeface="隶书" pitchFamily="49" charset="-122"/>
              <a:ea typeface="隶书" pitchFamily="49" charset="-122"/>
              <a:cs typeface="Arial" charset="0"/>
            </a:endParaRPr>
          </a:p>
        </p:txBody>
      </p:sp>
      <p:sp>
        <p:nvSpPr>
          <p:cNvPr id="4" name="矩形 3"/>
          <p:cNvSpPr/>
          <p:nvPr/>
        </p:nvSpPr>
        <p:spPr>
          <a:xfrm>
            <a:off x="195683" y="6043613"/>
            <a:ext cx="6444708" cy="338554"/>
          </a:xfrm>
          <a:prstGeom prst="rect">
            <a:avLst/>
          </a:prstGeom>
          <a:solidFill>
            <a:schemeClr val="accent5">
              <a:lumMod val="40000"/>
              <a:lumOff val="60000"/>
            </a:schemeClr>
          </a:solidFill>
        </p:spPr>
        <p:txBody>
          <a:bodyPr wrap="square">
            <a:spAutoFit/>
          </a:bodyPr>
          <a:lstStyle/>
          <a:p>
            <a:pPr eaLnBrk="1" hangingPunct="1">
              <a:defRPr/>
            </a:pPr>
            <a:r>
              <a:rPr lang="zh-CN" altLang="en-US" sz="1600" b="1" kern="0" dirty="0">
                <a:solidFill>
                  <a:srgbClr val="FF3300"/>
                </a:solidFill>
                <a:latin typeface="Arial" charset="0"/>
                <a:ea typeface="宋体" charset="-122"/>
                <a:cs typeface="Arial" charset="0"/>
              </a:rPr>
              <a:t>马云通过数据分析，及时发现了危机，并调整了战略，布局国内市场</a:t>
            </a:r>
            <a:endParaRPr lang="en-US" altLang="zh-CN" sz="1600" b="1" kern="0" dirty="0">
              <a:solidFill>
                <a:srgbClr val="FF3300"/>
              </a:solidFill>
              <a:latin typeface="Arial" charset="0"/>
              <a:ea typeface="宋体" charset="-122"/>
              <a:cs typeface="Arial" charset="0"/>
            </a:endParaRPr>
          </a:p>
        </p:txBody>
      </p:sp>
      <p:sp>
        <p:nvSpPr>
          <p:cNvPr id="5" name="标题 1"/>
          <p:cNvSpPr txBox="1">
            <a:spLocks/>
          </p:cNvSpPr>
          <p:nvPr/>
        </p:nvSpPr>
        <p:spPr>
          <a:xfrm>
            <a:off x="300037" y="1306363"/>
            <a:ext cx="3692769" cy="569329"/>
          </a:xfrm>
          <a:prstGeom prst="rect">
            <a:avLst/>
          </a:prstGeom>
        </p:spPr>
        <p:txBody>
          <a:bodyPr/>
          <a:lstStyle/>
          <a:p>
            <a:pPr>
              <a:defRPr/>
            </a:pPr>
            <a:r>
              <a:rPr lang="zh-CN" altLang="en-US" sz="3600" b="1" kern="0" dirty="0">
                <a:solidFill>
                  <a:srgbClr val="000000"/>
                </a:solidFill>
                <a:latin typeface="华文隶书" pitchFamily="2" charset="-122"/>
                <a:ea typeface="华文隶书" pitchFamily="2" charset="-122"/>
                <a:cs typeface="Arial" charset="0"/>
              </a:rPr>
              <a:t>特朗普竞选预测</a:t>
            </a:r>
          </a:p>
        </p:txBody>
      </p:sp>
      <p:sp>
        <p:nvSpPr>
          <p:cNvPr id="7" name="标题 1"/>
          <p:cNvSpPr txBox="1">
            <a:spLocks/>
          </p:cNvSpPr>
          <p:nvPr/>
        </p:nvSpPr>
        <p:spPr>
          <a:xfrm>
            <a:off x="386862" y="385851"/>
            <a:ext cx="5990492" cy="768350"/>
          </a:xfrm>
          <a:prstGeom prst="rect">
            <a:avLst/>
          </a:prstGeom>
        </p:spPr>
        <p:txBody>
          <a:bodyPr/>
          <a:lstStyle/>
          <a:p>
            <a:pPr>
              <a:defRPr/>
            </a:pPr>
            <a:r>
              <a:rPr lang="zh-CN" altLang="en-US" sz="3600" b="1" kern="0" dirty="0">
                <a:solidFill>
                  <a:srgbClr val="000000"/>
                </a:solidFill>
                <a:latin typeface="华文隶书" pitchFamily="2" charset="-122"/>
                <a:ea typeface="华文隶书" pitchFamily="2" charset="-122"/>
                <a:cs typeface="Arial" charset="0"/>
              </a:rPr>
              <a:t>大数据预测</a:t>
            </a:r>
          </a:p>
        </p:txBody>
      </p:sp>
      <p:pic>
        <p:nvPicPr>
          <p:cNvPr id="8" name="图片 7"/>
          <p:cNvPicPr>
            <a:picLocks noChangeAspect="1"/>
          </p:cNvPicPr>
          <p:nvPr/>
        </p:nvPicPr>
        <p:blipFill>
          <a:blip r:embed="rId3"/>
          <a:stretch>
            <a:fillRect/>
          </a:stretch>
        </p:blipFill>
        <p:spPr>
          <a:xfrm>
            <a:off x="295274" y="2027854"/>
            <a:ext cx="3040643" cy="1707028"/>
          </a:xfrm>
          <a:prstGeom prst="rect">
            <a:avLst/>
          </a:prstGeom>
        </p:spPr>
      </p:pic>
      <p:sp>
        <p:nvSpPr>
          <p:cNvPr id="9" name="矩形 8"/>
          <p:cNvSpPr/>
          <p:nvPr/>
        </p:nvSpPr>
        <p:spPr>
          <a:xfrm>
            <a:off x="3558714" y="2027854"/>
            <a:ext cx="5585286" cy="1754326"/>
          </a:xfrm>
          <a:prstGeom prst="rect">
            <a:avLst/>
          </a:prstGeom>
          <a:solidFill>
            <a:schemeClr val="bg1">
              <a:lumMod val="95000"/>
            </a:schemeClr>
          </a:solidFill>
        </p:spPr>
        <p:txBody>
          <a:bodyPr wrap="square">
            <a:spAutoFit/>
          </a:bodyPr>
          <a:lstStyle/>
          <a:p>
            <a:pPr eaLnBrk="1" hangingPunct="1">
              <a:defRPr/>
            </a:pPr>
            <a:r>
              <a:rPr lang="zh-CN" altLang="en-US" kern="0" dirty="0">
                <a:solidFill>
                  <a:srgbClr val="002060"/>
                </a:solidFill>
                <a:latin typeface="隶书" pitchFamily="49" charset="-122"/>
                <a:ea typeface="隶书" pitchFamily="49" charset="-122"/>
                <a:cs typeface="Arial" charset="0"/>
              </a:rPr>
              <a:t>大数据</a:t>
            </a:r>
            <a:r>
              <a:rPr lang="en-US" altLang="zh-CN" kern="0" dirty="0">
                <a:solidFill>
                  <a:srgbClr val="002060"/>
                </a:solidFill>
                <a:latin typeface="隶书" pitchFamily="49" charset="-122"/>
                <a:ea typeface="隶书" pitchFamily="49" charset="-122"/>
                <a:cs typeface="Arial" charset="0"/>
              </a:rPr>
              <a:t>+</a:t>
            </a:r>
            <a:r>
              <a:rPr lang="zh-CN" altLang="en-US" kern="0" dirty="0">
                <a:solidFill>
                  <a:srgbClr val="002060"/>
                </a:solidFill>
                <a:latin typeface="隶书" pitchFamily="49" charset="-122"/>
                <a:ea typeface="隶书" pitchFamily="49" charset="-122"/>
                <a:cs typeface="Arial" charset="0"/>
              </a:rPr>
              <a:t>语言模型：特朗普胜利</a:t>
            </a:r>
            <a:endParaRPr lang="en-US" altLang="zh-CN" kern="0" dirty="0">
              <a:solidFill>
                <a:srgbClr val="002060"/>
              </a:solidFill>
              <a:latin typeface="隶书" pitchFamily="49" charset="-122"/>
              <a:ea typeface="隶书" pitchFamily="49" charset="-122"/>
              <a:cs typeface="Arial" charset="0"/>
            </a:endParaRPr>
          </a:p>
          <a:p>
            <a:pPr eaLnBrk="1" hangingPunct="1">
              <a:defRPr/>
            </a:pPr>
            <a:r>
              <a:rPr lang="en-US" altLang="zh-CN" kern="0" dirty="0">
                <a:solidFill>
                  <a:srgbClr val="002060"/>
                </a:solidFill>
                <a:latin typeface="隶书" pitchFamily="49" charset="-122"/>
                <a:ea typeface="隶书" pitchFamily="49" charset="-122"/>
                <a:cs typeface="Arial" charset="0"/>
              </a:rPr>
              <a:t>  </a:t>
            </a:r>
            <a:r>
              <a:rPr lang="zh-CN" altLang="en-US" kern="0" dirty="0">
                <a:solidFill>
                  <a:srgbClr val="002060"/>
                </a:solidFill>
                <a:latin typeface="隶书" pitchFamily="49" charset="-122"/>
                <a:ea typeface="隶书" pitchFamily="49" charset="-122"/>
                <a:cs typeface="Arial" charset="0"/>
              </a:rPr>
              <a:t>从</a:t>
            </a:r>
            <a:r>
              <a:rPr lang="en-US" altLang="zh-CN" kern="0" dirty="0">
                <a:solidFill>
                  <a:srgbClr val="002060"/>
                </a:solidFill>
                <a:latin typeface="隶书" pitchFamily="49" charset="-122"/>
                <a:ea typeface="隶书" pitchFamily="49" charset="-122"/>
                <a:cs typeface="Arial" charset="0"/>
              </a:rPr>
              <a:t>Twitter</a:t>
            </a:r>
            <a:r>
              <a:rPr lang="zh-CN" altLang="en-US" kern="0" dirty="0">
                <a:solidFill>
                  <a:srgbClr val="002060"/>
                </a:solidFill>
                <a:latin typeface="隶书" pitchFamily="49" charset="-122"/>
                <a:ea typeface="隶书" pitchFamily="49" charset="-122"/>
                <a:cs typeface="Arial" charset="0"/>
              </a:rPr>
              <a:t>上获取数据，根据话语习惯识别人群以及政治倾向</a:t>
            </a:r>
            <a:endParaRPr lang="en-US" altLang="zh-CN" kern="0" dirty="0">
              <a:solidFill>
                <a:srgbClr val="002060"/>
              </a:solidFill>
              <a:latin typeface="隶书" pitchFamily="49" charset="-122"/>
              <a:ea typeface="隶书" pitchFamily="49" charset="-122"/>
              <a:cs typeface="Arial" charset="0"/>
            </a:endParaRPr>
          </a:p>
          <a:p>
            <a:pPr eaLnBrk="1" hangingPunct="1">
              <a:defRPr/>
            </a:pPr>
            <a:r>
              <a:rPr lang="en-US" altLang="zh-CN" kern="0" dirty="0">
                <a:solidFill>
                  <a:srgbClr val="002060"/>
                </a:solidFill>
                <a:latin typeface="隶书" pitchFamily="49" charset="-122"/>
                <a:ea typeface="隶书" pitchFamily="49" charset="-122"/>
                <a:cs typeface="Arial" charset="0"/>
              </a:rPr>
              <a:t>  </a:t>
            </a:r>
            <a:r>
              <a:rPr lang="zh-CN" altLang="en-US" kern="0" dirty="0">
                <a:solidFill>
                  <a:srgbClr val="002060"/>
                </a:solidFill>
                <a:latin typeface="隶书" pitchFamily="49" charset="-122"/>
                <a:ea typeface="隶书" pitchFamily="49" charset="-122"/>
                <a:cs typeface="Arial" charset="0"/>
              </a:rPr>
              <a:t>如果仅从</a:t>
            </a:r>
            <a:r>
              <a:rPr lang="en-US" altLang="zh-CN" kern="0" dirty="0">
                <a:solidFill>
                  <a:srgbClr val="002060"/>
                </a:solidFill>
                <a:latin typeface="隶书" pitchFamily="49" charset="-122"/>
                <a:ea typeface="隶书" pitchFamily="49" charset="-122"/>
                <a:cs typeface="Arial" charset="0"/>
              </a:rPr>
              <a:t>Twitter</a:t>
            </a:r>
            <a:r>
              <a:rPr lang="zh-CN" altLang="en-US" kern="0" dirty="0">
                <a:solidFill>
                  <a:srgbClr val="002060"/>
                </a:solidFill>
                <a:latin typeface="隶书" pitchFamily="49" charset="-122"/>
                <a:ea typeface="隶书" pitchFamily="49" charset="-122"/>
                <a:cs typeface="Arial" charset="0"/>
              </a:rPr>
              <a:t>分析，希拉里胜利</a:t>
            </a:r>
            <a:endParaRPr lang="en-US" altLang="zh-CN" kern="0" dirty="0">
              <a:solidFill>
                <a:srgbClr val="002060"/>
              </a:solidFill>
              <a:latin typeface="隶书" pitchFamily="49" charset="-122"/>
              <a:ea typeface="隶书" pitchFamily="49" charset="-122"/>
              <a:cs typeface="Arial" charset="0"/>
            </a:endParaRPr>
          </a:p>
          <a:p>
            <a:pPr eaLnBrk="1" hangingPunct="1">
              <a:defRPr/>
            </a:pPr>
            <a:r>
              <a:rPr lang="en-US" altLang="zh-CN" kern="0" dirty="0">
                <a:solidFill>
                  <a:srgbClr val="002060"/>
                </a:solidFill>
                <a:latin typeface="隶书" pitchFamily="49" charset="-122"/>
                <a:ea typeface="隶书" pitchFamily="49" charset="-122"/>
                <a:cs typeface="Arial" charset="0"/>
              </a:rPr>
              <a:t>  </a:t>
            </a:r>
            <a:r>
              <a:rPr lang="zh-CN" altLang="en-US" kern="0" dirty="0">
                <a:solidFill>
                  <a:srgbClr val="002060"/>
                </a:solidFill>
                <a:latin typeface="隶书" pitchFamily="49" charset="-122"/>
                <a:ea typeface="隶书" pitchFamily="49" charset="-122"/>
                <a:cs typeface="Arial" charset="0"/>
              </a:rPr>
              <a:t>结合人口分布数据，他得出特朗胜利</a:t>
            </a:r>
            <a:endParaRPr lang="en-US" altLang="zh-CN" kern="0" dirty="0">
              <a:solidFill>
                <a:srgbClr val="002060"/>
              </a:solidFill>
              <a:latin typeface="隶书" pitchFamily="49" charset="-122"/>
              <a:ea typeface="隶书" pitchFamily="49" charset="-122"/>
              <a:cs typeface="Arial" charset="0"/>
            </a:endParaRPr>
          </a:p>
          <a:p>
            <a:pPr eaLnBrk="1" hangingPunct="1">
              <a:defRPr/>
            </a:pPr>
            <a:r>
              <a:rPr lang="en-US" altLang="zh-CN" kern="0" dirty="0">
                <a:solidFill>
                  <a:srgbClr val="002060"/>
                </a:solidFill>
                <a:latin typeface="隶书" pitchFamily="49" charset="-122"/>
                <a:ea typeface="隶书" pitchFamily="49" charset="-122"/>
                <a:cs typeface="Arial" charset="0"/>
              </a:rPr>
              <a:t> </a:t>
            </a:r>
            <a:r>
              <a:rPr lang="zh-CN" altLang="en-US" kern="0" dirty="0">
                <a:solidFill>
                  <a:srgbClr val="002060"/>
                </a:solidFill>
                <a:latin typeface="隶书" pitchFamily="49" charset="-122"/>
                <a:ea typeface="隶书" pitchFamily="49" charset="-122"/>
                <a:cs typeface="Arial" charset="0"/>
              </a:rPr>
              <a:t>（一般老百姓不上网，不表达观点）</a:t>
            </a:r>
            <a:endParaRPr lang="en-US" altLang="zh-CN" kern="0" dirty="0">
              <a:solidFill>
                <a:srgbClr val="002060"/>
              </a:solidFill>
              <a:latin typeface="隶书" pitchFamily="49" charset="-122"/>
              <a:ea typeface="隶书" pitchFamily="49" charset="-122"/>
              <a:cs typeface="Arial" charset="0"/>
            </a:endParaRPr>
          </a:p>
        </p:txBody>
      </p:sp>
      <p:pic>
        <p:nvPicPr>
          <p:cNvPr id="10" name="图片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62092" y="797170"/>
            <a:ext cx="1781908" cy="1553436"/>
          </a:xfrm>
          <a:prstGeom prst="rect">
            <a:avLst/>
          </a:prstGeom>
        </p:spPr>
      </p:pic>
    </p:spTree>
    <p:extLst>
      <p:ext uri="{BB962C8B-B14F-4D97-AF65-F5344CB8AC3E}">
        <p14:creationId xmlns:p14="http://schemas.microsoft.com/office/powerpoint/2010/main" val="4118379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ox(in)">
                                      <p:cBhvr>
                                        <p:cTn id="7" dur="500"/>
                                        <p:tgtEl>
                                          <p:spTgt spid="2"/>
                                        </p:tgtEl>
                                      </p:cBhvr>
                                    </p:animEffect>
                                  </p:childTnLst>
                                </p:cTn>
                              </p:par>
                              <p:par>
                                <p:cTn id="8" presetID="4" presetClass="entr" presetSubtype="16"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box(in)">
                                      <p:cBhvr>
                                        <p:cTn id="10" dur="500"/>
                                        <p:tgtEl>
                                          <p:spTgt spid="3"/>
                                        </p:tgtEl>
                                      </p:cBhvr>
                                    </p:animEffect>
                                  </p:childTnLst>
                                </p:cTn>
                              </p:par>
                              <p:par>
                                <p:cTn id="11" presetID="4" presetClass="entr" presetSubtype="16"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box(in)">
                                      <p:cBhvr>
                                        <p:cTn id="13" dur="500"/>
                                        <p:tgtEl>
                                          <p:spTgt spid="4"/>
                                        </p:tgtEl>
                                      </p:cBhvr>
                                    </p:animEffect>
                                  </p:childTnLst>
                                </p:cTn>
                              </p:par>
                              <p:par>
                                <p:cTn id="14" presetID="4" presetClass="entr" presetSubtype="16"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box(in)">
                                      <p:cBhvr>
                                        <p:cTn id="1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9" grpId="0" animBg="1"/>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p:cNvPicPr>
            <a:picLocks noChangeAspect="1" noChangeArrowheads="1"/>
          </p:cNvPicPr>
          <p:nvPr/>
        </p:nvPicPr>
        <p:blipFill>
          <a:blip r:embed="rId2" cstate="print"/>
          <a:srcRect/>
          <a:stretch>
            <a:fillRect/>
          </a:stretch>
        </p:blipFill>
        <p:spPr bwMode="auto">
          <a:xfrm>
            <a:off x="258741" y="3938608"/>
            <a:ext cx="7585075" cy="2876550"/>
          </a:xfrm>
          <a:prstGeom prst="rect">
            <a:avLst/>
          </a:prstGeom>
          <a:noFill/>
          <a:ln w="9525">
            <a:solidFill>
              <a:schemeClr val="accent1"/>
            </a:solidFill>
            <a:miter lim="800000"/>
            <a:headEnd/>
            <a:tailEnd/>
          </a:ln>
          <a:effectLst/>
        </p:spPr>
      </p:pic>
      <p:sp>
        <p:nvSpPr>
          <p:cNvPr id="3" name="标题 1"/>
          <p:cNvSpPr txBox="1">
            <a:spLocks/>
          </p:cNvSpPr>
          <p:nvPr/>
        </p:nvSpPr>
        <p:spPr>
          <a:xfrm>
            <a:off x="399143" y="190611"/>
            <a:ext cx="8229600" cy="954901"/>
          </a:xfrm>
          <a:prstGeom prst="rect">
            <a:avLst/>
          </a:prstGeom>
        </p:spPr>
        <p:txBody>
          <a:bodyPr anchor="ctr" anchorCtr="0"/>
          <a:lstStyle/>
          <a:p>
            <a:pPr>
              <a:defRPr/>
            </a:pPr>
            <a:r>
              <a:rPr lang="zh-CN" altLang="en-US" sz="2400" b="1" kern="0" dirty="0">
                <a:solidFill>
                  <a:srgbClr val="000000"/>
                </a:solidFill>
                <a:latin typeface="微软雅黑" pitchFamily="34" charset="-122"/>
                <a:ea typeface="微软雅黑" pitchFamily="34" charset="-122"/>
                <a:cs typeface="Arial" charset="0"/>
              </a:rPr>
              <a:t>（</a:t>
            </a:r>
            <a:r>
              <a:rPr lang="en-US" altLang="zh-CN" sz="2400" b="1" kern="0" dirty="0">
                <a:solidFill>
                  <a:srgbClr val="000000"/>
                </a:solidFill>
                <a:latin typeface="微软雅黑" pitchFamily="34" charset="-122"/>
                <a:ea typeface="微软雅黑" pitchFamily="34" charset="-122"/>
                <a:cs typeface="Arial" charset="0"/>
              </a:rPr>
              <a:t>6</a:t>
            </a:r>
            <a:r>
              <a:rPr lang="zh-CN" altLang="en-US" sz="2400" b="1" kern="0" dirty="0">
                <a:solidFill>
                  <a:srgbClr val="000000"/>
                </a:solidFill>
                <a:latin typeface="微软雅黑" pitchFamily="34" charset="-122"/>
                <a:ea typeface="微软雅黑" pitchFamily="34" charset="-122"/>
                <a:cs typeface="Arial" charset="0"/>
              </a:rPr>
              <a:t>）大数据促进智慧型应用智能：大数据智能</a:t>
            </a:r>
            <a:r>
              <a:rPr lang="en-US" altLang="zh-CN" sz="2400" b="1" kern="0" dirty="0">
                <a:solidFill>
                  <a:srgbClr val="000000"/>
                </a:solidFill>
                <a:latin typeface="微软雅黑" pitchFamily="34" charset="-122"/>
                <a:ea typeface="微软雅黑" pitchFamily="34" charset="-122"/>
                <a:cs typeface="Arial" charset="0"/>
              </a:rPr>
              <a:t>(</a:t>
            </a:r>
            <a:r>
              <a:rPr lang="zh-CN" altLang="en-US" sz="2400" b="1" kern="0" dirty="0">
                <a:solidFill>
                  <a:srgbClr val="000000"/>
                </a:solidFill>
                <a:latin typeface="微软雅黑" pitchFamily="34" charset="-122"/>
                <a:ea typeface="微软雅黑" pitchFamily="34" charset="-122"/>
                <a:cs typeface="Arial" charset="0"/>
              </a:rPr>
              <a:t>深度学习</a:t>
            </a:r>
            <a:r>
              <a:rPr lang="en-US" altLang="zh-CN" sz="2400" b="1" kern="0" dirty="0">
                <a:solidFill>
                  <a:srgbClr val="000000"/>
                </a:solidFill>
                <a:latin typeface="微软雅黑" pitchFamily="34" charset="-122"/>
                <a:ea typeface="微软雅黑" pitchFamily="34" charset="-122"/>
                <a:cs typeface="Arial" charset="0"/>
              </a:rPr>
              <a:t>)          </a:t>
            </a:r>
            <a:endParaRPr lang="zh-CN" altLang="en-US" sz="2400" b="1" kern="0" dirty="0">
              <a:solidFill>
                <a:srgbClr val="000000"/>
              </a:solidFill>
              <a:latin typeface="微软雅黑" pitchFamily="34" charset="-122"/>
              <a:ea typeface="微软雅黑" pitchFamily="34" charset="-122"/>
              <a:cs typeface="Arial" charset="0"/>
            </a:endParaRPr>
          </a:p>
        </p:txBody>
      </p:sp>
      <p:pic>
        <p:nvPicPr>
          <p:cNvPr id="4" name="Picture 2"/>
          <p:cNvPicPr>
            <a:picLocks noChangeAspect="1" noChangeArrowheads="1"/>
          </p:cNvPicPr>
          <p:nvPr/>
        </p:nvPicPr>
        <p:blipFill>
          <a:blip r:embed="rId3" cstate="print"/>
          <a:srcRect/>
          <a:stretch>
            <a:fillRect/>
          </a:stretch>
        </p:blipFill>
        <p:spPr bwMode="auto">
          <a:xfrm>
            <a:off x="5934075" y="1457326"/>
            <a:ext cx="2981325" cy="2043113"/>
          </a:xfrm>
          <a:prstGeom prst="rect">
            <a:avLst/>
          </a:prstGeom>
          <a:noFill/>
          <a:ln w="9525">
            <a:noFill/>
            <a:miter lim="800000"/>
            <a:headEnd/>
            <a:tailEnd/>
          </a:ln>
        </p:spPr>
      </p:pic>
      <p:pic>
        <p:nvPicPr>
          <p:cNvPr id="5" name="Picture 3"/>
          <p:cNvPicPr>
            <a:picLocks noChangeAspect="1" noChangeArrowheads="1"/>
          </p:cNvPicPr>
          <p:nvPr/>
        </p:nvPicPr>
        <p:blipFill>
          <a:blip r:embed="rId4" cstate="print"/>
          <a:srcRect/>
          <a:stretch>
            <a:fillRect/>
          </a:stretch>
        </p:blipFill>
        <p:spPr bwMode="auto">
          <a:xfrm>
            <a:off x="52366" y="3914794"/>
            <a:ext cx="4033838" cy="2900363"/>
          </a:xfrm>
          <a:prstGeom prst="rect">
            <a:avLst/>
          </a:prstGeom>
          <a:noFill/>
          <a:ln w="9525">
            <a:solidFill>
              <a:schemeClr val="accent1"/>
            </a:solidFill>
            <a:miter lim="800000"/>
            <a:headEnd/>
            <a:tailEnd/>
          </a:ln>
        </p:spPr>
      </p:pic>
      <p:pic>
        <p:nvPicPr>
          <p:cNvPr id="6" name="Picture 13"/>
          <p:cNvPicPr>
            <a:picLocks noChangeAspect="1"/>
          </p:cNvPicPr>
          <p:nvPr/>
        </p:nvPicPr>
        <p:blipFill>
          <a:blip r:embed="rId5" cstate="print"/>
          <a:srcRect/>
          <a:stretch>
            <a:fillRect/>
          </a:stretch>
        </p:blipFill>
        <p:spPr bwMode="auto">
          <a:xfrm>
            <a:off x="4100512" y="3914775"/>
            <a:ext cx="5043487" cy="2943225"/>
          </a:xfrm>
          <a:prstGeom prst="rect">
            <a:avLst/>
          </a:prstGeom>
          <a:noFill/>
          <a:ln w="9525">
            <a:solidFill>
              <a:schemeClr val="accent1"/>
            </a:solidFill>
            <a:miter lim="800000"/>
            <a:headEnd/>
            <a:tailEnd/>
          </a:ln>
        </p:spPr>
      </p:pic>
      <p:sp>
        <p:nvSpPr>
          <p:cNvPr id="7" name="矩形 6"/>
          <p:cNvSpPr/>
          <p:nvPr/>
        </p:nvSpPr>
        <p:spPr>
          <a:xfrm>
            <a:off x="71434" y="1458134"/>
            <a:ext cx="5414966" cy="2031325"/>
          </a:xfrm>
          <a:prstGeom prst="rect">
            <a:avLst/>
          </a:prstGeom>
          <a:solidFill>
            <a:schemeClr val="bg2">
              <a:lumMod val="90000"/>
            </a:schemeClr>
          </a:solidFill>
        </p:spPr>
        <p:txBody>
          <a:bodyPr wrap="square">
            <a:spAutoFit/>
          </a:bodyPr>
          <a:lstStyle/>
          <a:p>
            <a:pPr eaLnBrk="1" hangingPunct="1"/>
            <a:r>
              <a:rPr lang="en-US" altLang="zh-CN" dirty="0">
                <a:solidFill>
                  <a:srgbClr val="000000"/>
                </a:solidFill>
                <a:latin typeface="隶书" pitchFamily="49" charset="-122"/>
                <a:ea typeface="隶书" pitchFamily="49" charset="-122"/>
                <a:cs typeface="Arial" charset="0"/>
              </a:rPr>
              <a:t>2011</a:t>
            </a:r>
            <a:r>
              <a:rPr lang="zh-CN" altLang="en-US" dirty="0">
                <a:solidFill>
                  <a:srgbClr val="000000"/>
                </a:solidFill>
                <a:latin typeface="隶书" pitchFamily="49" charset="-122"/>
                <a:ea typeface="隶书" pitchFamily="49" charset="-122"/>
                <a:cs typeface="Arial" charset="0"/>
              </a:rPr>
              <a:t>年，</a:t>
            </a:r>
            <a:r>
              <a:rPr lang="en-US" altLang="zh-CN" dirty="0">
                <a:solidFill>
                  <a:srgbClr val="000000"/>
                </a:solidFill>
                <a:latin typeface="隶书" pitchFamily="49" charset="-122"/>
                <a:ea typeface="隶书" pitchFamily="49" charset="-122"/>
                <a:cs typeface="Arial" charset="0"/>
              </a:rPr>
              <a:t>Google</a:t>
            </a:r>
            <a:r>
              <a:rPr lang="zh-CN" altLang="en-US" dirty="0">
                <a:solidFill>
                  <a:srgbClr val="000000"/>
                </a:solidFill>
                <a:latin typeface="隶书" pitchFamily="49" charset="-122"/>
                <a:ea typeface="隶书" pitchFamily="49" charset="-122"/>
                <a:cs typeface="Arial" charset="0"/>
              </a:rPr>
              <a:t>：</a:t>
            </a:r>
            <a:r>
              <a:rPr lang="en-US" altLang="zh-CN" dirty="0">
                <a:solidFill>
                  <a:srgbClr val="000000"/>
                </a:solidFill>
                <a:latin typeface="隶书" pitchFamily="49" charset="-122"/>
                <a:ea typeface="隶书" pitchFamily="49" charset="-122"/>
                <a:cs typeface="Arial" charset="0"/>
              </a:rPr>
              <a:t>16000</a:t>
            </a:r>
            <a:r>
              <a:rPr lang="zh-CN" altLang="en-US" dirty="0">
                <a:solidFill>
                  <a:srgbClr val="000000"/>
                </a:solidFill>
                <a:latin typeface="隶书" pitchFamily="49" charset="-122"/>
                <a:ea typeface="隶书" pitchFamily="49" charset="-122"/>
                <a:cs typeface="Arial" charset="0"/>
              </a:rPr>
              <a:t>台电脑模拟了一个人工神经网络，向其输入</a:t>
            </a:r>
            <a:r>
              <a:rPr lang="en-US" altLang="zh-CN" dirty="0">
                <a:solidFill>
                  <a:srgbClr val="000000"/>
                </a:solidFill>
                <a:latin typeface="隶书" pitchFamily="49" charset="-122"/>
                <a:ea typeface="隶书" pitchFamily="49" charset="-122"/>
                <a:cs typeface="Arial" charset="0"/>
              </a:rPr>
              <a:t>1000</a:t>
            </a:r>
            <a:r>
              <a:rPr lang="zh-CN" altLang="en-US" dirty="0">
                <a:solidFill>
                  <a:srgbClr val="000000"/>
                </a:solidFill>
                <a:latin typeface="隶书" pitchFamily="49" charset="-122"/>
                <a:ea typeface="隶书" pitchFamily="49" charset="-122"/>
                <a:cs typeface="Arial" charset="0"/>
              </a:rPr>
              <a:t>万段随机从</a:t>
            </a:r>
            <a:r>
              <a:rPr lang="en-US" altLang="zh-CN" dirty="0">
                <a:solidFill>
                  <a:srgbClr val="000000"/>
                </a:solidFill>
                <a:latin typeface="隶书" pitchFamily="49" charset="-122"/>
                <a:ea typeface="隶书" pitchFamily="49" charset="-122"/>
                <a:cs typeface="Arial" charset="0"/>
              </a:rPr>
              <a:t>YouTube</a:t>
            </a:r>
            <a:r>
              <a:rPr lang="zh-CN" altLang="en-US" dirty="0">
                <a:solidFill>
                  <a:srgbClr val="000000"/>
                </a:solidFill>
                <a:latin typeface="隶书" pitchFamily="49" charset="-122"/>
                <a:ea typeface="隶书" pitchFamily="49" charset="-122"/>
                <a:cs typeface="Arial" charset="0"/>
              </a:rPr>
              <a:t>上选取的视频，看看它能学会什么．</a:t>
            </a:r>
            <a:endParaRPr lang="en-US" altLang="zh-CN" dirty="0">
              <a:solidFill>
                <a:srgbClr val="000000"/>
              </a:solidFill>
              <a:latin typeface="隶书" pitchFamily="49" charset="-122"/>
              <a:ea typeface="隶书" pitchFamily="49" charset="-122"/>
              <a:cs typeface="Arial" charset="0"/>
            </a:endParaRPr>
          </a:p>
          <a:p>
            <a:pPr eaLnBrk="1" hangingPunct="1"/>
            <a:endParaRPr lang="en-US" altLang="zh-CN" dirty="0">
              <a:solidFill>
                <a:srgbClr val="000000"/>
              </a:solidFill>
              <a:latin typeface="隶书" pitchFamily="49" charset="-122"/>
              <a:ea typeface="隶书" pitchFamily="49" charset="-122"/>
              <a:cs typeface="Arial" charset="0"/>
            </a:endParaRPr>
          </a:p>
          <a:p>
            <a:pPr eaLnBrk="1" hangingPunct="1"/>
            <a:r>
              <a:rPr lang="zh-CN" altLang="en-US" dirty="0">
                <a:solidFill>
                  <a:srgbClr val="000000"/>
                </a:solidFill>
                <a:latin typeface="隶书" pitchFamily="49" charset="-122"/>
                <a:ea typeface="隶书" pitchFamily="49" charset="-122"/>
                <a:cs typeface="Arial" charset="0"/>
              </a:rPr>
              <a:t>运行了</a:t>
            </a:r>
            <a:r>
              <a:rPr lang="en-US" altLang="zh-CN" dirty="0">
                <a:solidFill>
                  <a:srgbClr val="000000"/>
                </a:solidFill>
                <a:latin typeface="隶书" pitchFamily="49" charset="-122"/>
                <a:ea typeface="隶书" pitchFamily="49" charset="-122"/>
                <a:cs typeface="Arial" charset="0"/>
              </a:rPr>
              <a:t>10</a:t>
            </a:r>
            <a:r>
              <a:rPr lang="zh-CN" altLang="en-US" dirty="0">
                <a:solidFill>
                  <a:srgbClr val="000000"/>
                </a:solidFill>
                <a:latin typeface="隶书" pitchFamily="49" charset="-122"/>
                <a:ea typeface="隶书" pitchFamily="49" charset="-122"/>
                <a:cs typeface="Arial" charset="0"/>
              </a:rPr>
              <a:t>天，涉及参数近十亿个，在完全没有外界干涉的条件下，它“认识了猫”，并从接下来输入的</a:t>
            </a:r>
            <a:r>
              <a:rPr lang="en-US" altLang="zh-CN" dirty="0">
                <a:solidFill>
                  <a:srgbClr val="000000"/>
                </a:solidFill>
                <a:latin typeface="隶书" pitchFamily="49" charset="-122"/>
                <a:ea typeface="隶书" pitchFamily="49" charset="-122"/>
                <a:cs typeface="Arial" charset="0"/>
              </a:rPr>
              <a:t>2</a:t>
            </a:r>
            <a:r>
              <a:rPr lang="zh-CN" altLang="en-US" dirty="0">
                <a:solidFill>
                  <a:srgbClr val="000000"/>
                </a:solidFill>
                <a:latin typeface="隶书" pitchFamily="49" charset="-122"/>
                <a:ea typeface="隶书" pitchFamily="49" charset="-122"/>
                <a:cs typeface="Arial" charset="0"/>
              </a:rPr>
              <a:t>万张图片中准确找出了猫的照片</a:t>
            </a:r>
          </a:p>
        </p:txBody>
      </p:sp>
    </p:spTree>
    <p:extLst>
      <p:ext uri="{BB962C8B-B14F-4D97-AF65-F5344CB8AC3E}">
        <p14:creationId xmlns:p14="http://schemas.microsoft.com/office/powerpoint/2010/main" val="196072419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44838" y="515421"/>
            <a:ext cx="5335115" cy="584775"/>
          </a:xfrm>
          <a:prstGeom prst="rect">
            <a:avLst/>
          </a:prstGeom>
        </p:spPr>
        <p:txBody>
          <a:bodyPr wrap="none">
            <a:spAutoFit/>
          </a:bodyPr>
          <a:lstStyle/>
          <a:p>
            <a:pPr eaLnBrk="1" hangingPunct="1"/>
            <a:r>
              <a:rPr lang="zh-CN" altLang="en-US" sz="3200" b="1" kern="0" dirty="0">
                <a:solidFill>
                  <a:srgbClr val="000000"/>
                </a:solidFill>
                <a:latin typeface="隶书" pitchFamily="49" charset="-122"/>
                <a:ea typeface="隶书" pitchFamily="49" charset="-122"/>
                <a:cs typeface="Arial" charset="0"/>
              </a:rPr>
              <a:t>（</a:t>
            </a:r>
            <a:r>
              <a:rPr lang="en-US" altLang="zh-CN" sz="3200" b="1" kern="0" dirty="0">
                <a:solidFill>
                  <a:srgbClr val="000000"/>
                </a:solidFill>
                <a:latin typeface="隶书" pitchFamily="49" charset="-122"/>
                <a:ea typeface="隶书" pitchFamily="49" charset="-122"/>
                <a:cs typeface="Arial" charset="0"/>
              </a:rPr>
              <a:t>7</a:t>
            </a:r>
            <a:r>
              <a:rPr lang="zh-CN" altLang="en-US" sz="3200" b="1" kern="0" dirty="0">
                <a:solidFill>
                  <a:srgbClr val="000000"/>
                </a:solidFill>
                <a:latin typeface="隶书" pitchFamily="49" charset="-122"/>
                <a:ea typeface="隶书" pitchFamily="49" charset="-122"/>
                <a:cs typeface="Arial" charset="0"/>
              </a:rPr>
              <a:t>）重视非结构化数据应用</a:t>
            </a:r>
            <a:endParaRPr lang="zh-CN" altLang="en-US" sz="3200" dirty="0">
              <a:solidFill>
                <a:srgbClr val="000000"/>
              </a:solidFill>
              <a:latin typeface="Arial" charset="0"/>
              <a:ea typeface="宋体" charset="-122"/>
              <a:cs typeface="Arial" charset="0"/>
            </a:endParaRPr>
          </a:p>
        </p:txBody>
      </p:sp>
      <p:pic>
        <p:nvPicPr>
          <p:cNvPr id="4" name="图片 3"/>
          <p:cNvPicPr>
            <a:picLocks noChangeAspect="1"/>
          </p:cNvPicPr>
          <p:nvPr/>
        </p:nvPicPr>
        <p:blipFill>
          <a:blip r:embed="rId2"/>
          <a:stretch>
            <a:fillRect/>
          </a:stretch>
        </p:blipFill>
        <p:spPr>
          <a:xfrm>
            <a:off x="255744" y="1503450"/>
            <a:ext cx="2583404" cy="2211048"/>
          </a:xfrm>
          <a:prstGeom prst="rect">
            <a:avLst/>
          </a:prstGeom>
        </p:spPr>
      </p:pic>
      <p:sp>
        <p:nvSpPr>
          <p:cNvPr id="5" name="矩形 4"/>
          <p:cNvSpPr/>
          <p:nvPr/>
        </p:nvSpPr>
        <p:spPr>
          <a:xfrm>
            <a:off x="3112395" y="1643822"/>
            <a:ext cx="5867482" cy="507831"/>
          </a:xfrm>
          <a:prstGeom prst="rect">
            <a:avLst/>
          </a:prstGeom>
        </p:spPr>
        <p:txBody>
          <a:bodyPr wrap="square">
            <a:spAutoFit/>
          </a:bodyPr>
          <a:lstStyle/>
          <a:p>
            <a:pPr eaLnBrk="1" hangingPunct="1">
              <a:lnSpc>
                <a:spcPct val="150000"/>
              </a:lnSpc>
            </a:pPr>
            <a:r>
              <a:rPr lang="zh-CN" altLang="en-US" b="1" kern="0" dirty="0">
                <a:solidFill>
                  <a:srgbClr val="000000"/>
                </a:solidFill>
                <a:latin typeface="隶书" pitchFamily="49" charset="-122"/>
                <a:ea typeface="隶书" pitchFamily="49" charset="-122"/>
                <a:cs typeface="Arial" charset="0"/>
              </a:rPr>
              <a:t>现有的行业数据、政务数据：结构化数据</a:t>
            </a:r>
            <a:endParaRPr lang="zh-CN" altLang="en-US" dirty="0">
              <a:solidFill>
                <a:srgbClr val="000000"/>
              </a:solidFill>
              <a:latin typeface="Arial" charset="0"/>
              <a:ea typeface="宋体" charset="-122"/>
              <a:cs typeface="Arial" charset="0"/>
            </a:endParaRPr>
          </a:p>
        </p:txBody>
      </p:sp>
      <p:sp>
        <p:nvSpPr>
          <p:cNvPr id="6" name="矩形 5"/>
          <p:cNvSpPr/>
          <p:nvPr/>
        </p:nvSpPr>
        <p:spPr>
          <a:xfrm>
            <a:off x="3112395" y="2367035"/>
            <a:ext cx="5328220" cy="3000821"/>
          </a:xfrm>
          <a:prstGeom prst="rect">
            <a:avLst/>
          </a:prstGeom>
        </p:spPr>
        <p:txBody>
          <a:bodyPr wrap="square">
            <a:spAutoFit/>
          </a:bodyPr>
          <a:lstStyle/>
          <a:p>
            <a:pPr eaLnBrk="1" hangingPunct="1">
              <a:lnSpc>
                <a:spcPct val="150000"/>
              </a:lnSpc>
            </a:pPr>
            <a:r>
              <a:rPr lang="zh-CN" altLang="en-US" b="1" kern="0" dirty="0">
                <a:solidFill>
                  <a:srgbClr val="000000"/>
                </a:solidFill>
                <a:latin typeface="隶书" pitchFamily="49" charset="-122"/>
                <a:ea typeface="隶书" pitchFamily="49" charset="-122"/>
                <a:cs typeface="Arial" charset="0"/>
              </a:rPr>
              <a:t>非结构化数据：</a:t>
            </a:r>
            <a:endParaRPr lang="en-US" altLang="zh-CN" b="1" kern="0" dirty="0">
              <a:solidFill>
                <a:srgbClr val="000000"/>
              </a:solidFill>
              <a:latin typeface="隶书" pitchFamily="49" charset="-122"/>
              <a:ea typeface="隶书" pitchFamily="49" charset="-122"/>
              <a:cs typeface="Arial" charset="0"/>
            </a:endParaRPr>
          </a:p>
          <a:p>
            <a:pPr eaLnBrk="1" hangingPunct="1">
              <a:lnSpc>
                <a:spcPct val="150000"/>
              </a:lnSpc>
            </a:pPr>
            <a:r>
              <a:rPr lang="en-US" altLang="zh-CN" b="1" kern="0" dirty="0">
                <a:solidFill>
                  <a:srgbClr val="000000"/>
                </a:solidFill>
                <a:latin typeface="隶书" pitchFamily="49" charset="-122"/>
                <a:ea typeface="隶书" pitchFamily="49" charset="-122"/>
                <a:cs typeface="Arial" charset="0"/>
              </a:rPr>
              <a:t>  </a:t>
            </a:r>
            <a:r>
              <a:rPr lang="zh-CN" altLang="en-US" b="1" kern="0" dirty="0">
                <a:solidFill>
                  <a:srgbClr val="000000"/>
                </a:solidFill>
                <a:latin typeface="隶书" pitchFamily="49" charset="-122"/>
                <a:ea typeface="隶书" pitchFamily="49" charset="-122"/>
                <a:cs typeface="Arial" charset="0"/>
              </a:rPr>
              <a:t>（</a:t>
            </a:r>
            <a:r>
              <a:rPr lang="en-US" altLang="zh-CN" b="1" kern="0" dirty="0">
                <a:solidFill>
                  <a:srgbClr val="000000"/>
                </a:solidFill>
                <a:latin typeface="隶书" pitchFamily="49" charset="-122"/>
                <a:ea typeface="隶书" pitchFamily="49" charset="-122"/>
                <a:cs typeface="Arial" charset="0"/>
              </a:rPr>
              <a:t>1</a:t>
            </a:r>
            <a:r>
              <a:rPr lang="zh-CN" altLang="en-US" b="1" kern="0" dirty="0">
                <a:solidFill>
                  <a:srgbClr val="000000"/>
                </a:solidFill>
                <a:latin typeface="隶书" pitchFamily="49" charset="-122"/>
                <a:ea typeface="隶书" pitchFamily="49" charset="-122"/>
                <a:cs typeface="Arial" charset="0"/>
              </a:rPr>
              <a:t>）文件</a:t>
            </a:r>
            <a:endParaRPr lang="en-US" altLang="zh-CN" b="1" kern="0" dirty="0">
              <a:solidFill>
                <a:srgbClr val="000000"/>
              </a:solidFill>
              <a:latin typeface="隶书" pitchFamily="49" charset="-122"/>
              <a:ea typeface="隶书" pitchFamily="49" charset="-122"/>
              <a:cs typeface="Arial" charset="0"/>
            </a:endParaRPr>
          </a:p>
          <a:p>
            <a:pPr eaLnBrk="1" hangingPunct="1">
              <a:lnSpc>
                <a:spcPct val="150000"/>
              </a:lnSpc>
            </a:pPr>
            <a:r>
              <a:rPr lang="en-US" altLang="zh-CN" b="1" kern="0" dirty="0">
                <a:solidFill>
                  <a:srgbClr val="000000"/>
                </a:solidFill>
                <a:latin typeface="隶书" pitchFamily="49" charset="-122"/>
                <a:ea typeface="隶书" pitchFamily="49" charset="-122"/>
                <a:cs typeface="Arial" charset="0"/>
              </a:rPr>
              <a:t>  </a:t>
            </a:r>
            <a:r>
              <a:rPr lang="zh-CN" altLang="en-US" b="1" kern="0" dirty="0">
                <a:solidFill>
                  <a:srgbClr val="000000"/>
                </a:solidFill>
                <a:latin typeface="隶书" pitchFamily="49" charset="-122"/>
                <a:ea typeface="隶书" pitchFamily="49" charset="-122"/>
                <a:cs typeface="Arial" charset="0"/>
              </a:rPr>
              <a:t>（</a:t>
            </a:r>
            <a:r>
              <a:rPr lang="en-US" altLang="zh-CN" b="1" kern="0" dirty="0">
                <a:solidFill>
                  <a:srgbClr val="000000"/>
                </a:solidFill>
                <a:latin typeface="隶书" pitchFamily="49" charset="-122"/>
                <a:ea typeface="隶书" pitchFamily="49" charset="-122"/>
                <a:cs typeface="Arial" charset="0"/>
              </a:rPr>
              <a:t>2</a:t>
            </a:r>
            <a:r>
              <a:rPr lang="zh-CN" altLang="en-US" b="1" kern="0" dirty="0">
                <a:solidFill>
                  <a:srgbClr val="000000"/>
                </a:solidFill>
                <a:latin typeface="隶书" pitchFamily="49" charset="-122"/>
                <a:ea typeface="隶书" pitchFamily="49" charset="-122"/>
                <a:cs typeface="Arial" charset="0"/>
              </a:rPr>
              <a:t>）档案</a:t>
            </a:r>
            <a:endParaRPr lang="en-US" altLang="zh-CN" b="1" kern="0" dirty="0">
              <a:solidFill>
                <a:srgbClr val="000000"/>
              </a:solidFill>
              <a:latin typeface="隶书" pitchFamily="49" charset="-122"/>
              <a:ea typeface="隶书" pitchFamily="49" charset="-122"/>
              <a:cs typeface="Arial" charset="0"/>
            </a:endParaRPr>
          </a:p>
          <a:p>
            <a:pPr eaLnBrk="1" hangingPunct="1">
              <a:lnSpc>
                <a:spcPct val="150000"/>
              </a:lnSpc>
            </a:pPr>
            <a:r>
              <a:rPr lang="zh-CN" altLang="en-US" b="1" kern="0" dirty="0">
                <a:solidFill>
                  <a:srgbClr val="000000"/>
                </a:solidFill>
                <a:latin typeface="隶书" pitchFamily="49" charset="-122"/>
                <a:ea typeface="隶书" pitchFamily="49" charset="-122"/>
                <a:cs typeface="Arial" charset="0"/>
              </a:rPr>
              <a:t>  （</a:t>
            </a:r>
            <a:r>
              <a:rPr lang="en-US" altLang="zh-CN" b="1" kern="0" dirty="0">
                <a:solidFill>
                  <a:srgbClr val="000000"/>
                </a:solidFill>
                <a:latin typeface="隶书" pitchFamily="49" charset="-122"/>
                <a:ea typeface="隶书" pitchFamily="49" charset="-122"/>
                <a:cs typeface="Arial" charset="0"/>
              </a:rPr>
              <a:t>3</a:t>
            </a:r>
            <a:r>
              <a:rPr lang="zh-CN" altLang="en-US" b="1" kern="0" dirty="0">
                <a:solidFill>
                  <a:srgbClr val="000000"/>
                </a:solidFill>
                <a:latin typeface="隶书" pitchFamily="49" charset="-122"/>
                <a:ea typeface="隶书" pitchFamily="49" charset="-122"/>
                <a:cs typeface="Arial" charset="0"/>
              </a:rPr>
              <a:t>）语音、视频、图像</a:t>
            </a:r>
            <a:endParaRPr lang="en-US" altLang="zh-CN" b="1" kern="0" dirty="0">
              <a:solidFill>
                <a:srgbClr val="000000"/>
              </a:solidFill>
              <a:latin typeface="隶书" pitchFamily="49" charset="-122"/>
              <a:ea typeface="隶书" pitchFamily="49" charset="-122"/>
              <a:cs typeface="Arial" charset="0"/>
            </a:endParaRPr>
          </a:p>
          <a:p>
            <a:pPr eaLnBrk="1" hangingPunct="1">
              <a:lnSpc>
                <a:spcPct val="150000"/>
              </a:lnSpc>
            </a:pPr>
            <a:r>
              <a:rPr lang="en-US" altLang="zh-CN" b="1" kern="0" dirty="0">
                <a:solidFill>
                  <a:srgbClr val="000000"/>
                </a:solidFill>
                <a:latin typeface="隶书" pitchFamily="49" charset="-122"/>
                <a:ea typeface="隶书" pitchFamily="49" charset="-122"/>
                <a:cs typeface="Arial" charset="0"/>
              </a:rPr>
              <a:t>  </a:t>
            </a:r>
            <a:r>
              <a:rPr lang="zh-CN" altLang="en-US" b="1" kern="0" dirty="0">
                <a:solidFill>
                  <a:srgbClr val="000000"/>
                </a:solidFill>
                <a:latin typeface="隶书" pitchFamily="49" charset="-122"/>
                <a:ea typeface="隶书" pitchFamily="49" charset="-122"/>
                <a:cs typeface="Arial" charset="0"/>
              </a:rPr>
              <a:t>（</a:t>
            </a:r>
            <a:r>
              <a:rPr lang="en-US" altLang="zh-CN" b="1" kern="0" dirty="0">
                <a:solidFill>
                  <a:srgbClr val="000000"/>
                </a:solidFill>
                <a:latin typeface="隶书" pitchFamily="49" charset="-122"/>
                <a:ea typeface="隶书" pitchFamily="49" charset="-122"/>
                <a:cs typeface="Arial" charset="0"/>
              </a:rPr>
              <a:t>4</a:t>
            </a:r>
            <a:r>
              <a:rPr lang="zh-CN" altLang="en-US" b="1" kern="0" dirty="0">
                <a:solidFill>
                  <a:srgbClr val="000000"/>
                </a:solidFill>
                <a:latin typeface="隶书" pitchFamily="49" charset="-122"/>
                <a:ea typeface="隶书" pitchFamily="49" charset="-122"/>
                <a:cs typeface="Arial" charset="0"/>
              </a:rPr>
              <a:t>）</a:t>
            </a:r>
            <a:r>
              <a:rPr lang="en-US" altLang="zh-CN" b="1" kern="0" dirty="0">
                <a:solidFill>
                  <a:srgbClr val="000000"/>
                </a:solidFill>
                <a:latin typeface="隶书" pitchFamily="49" charset="-122"/>
                <a:ea typeface="隶书" pitchFamily="49" charset="-122"/>
                <a:cs typeface="Arial" charset="0"/>
              </a:rPr>
              <a:t>QQ</a:t>
            </a:r>
            <a:r>
              <a:rPr lang="zh-CN" altLang="en-US" b="1" kern="0" dirty="0">
                <a:solidFill>
                  <a:srgbClr val="000000"/>
                </a:solidFill>
                <a:latin typeface="隶书" pitchFamily="49" charset="-122"/>
                <a:ea typeface="隶书" pitchFamily="49" charset="-122"/>
                <a:cs typeface="Arial" charset="0"/>
              </a:rPr>
              <a:t>数据、博客数据、新闻</a:t>
            </a:r>
            <a:r>
              <a:rPr lang="en-US" altLang="zh-CN" b="1" kern="0" dirty="0">
                <a:solidFill>
                  <a:srgbClr val="000000"/>
                </a:solidFill>
                <a:latin typeface="隶书" pitchFamily="49" charset="-122"/>
                <a:ea typeface="隶书" pitchFamily="49" charset="-122"/>
                <a:cs typeface="Arial" charset="0"/>
              </a:rPr>
              <a:t>/</a:t>
            </a:r>
            <a:r>
              <a:rPr lang="zh-CN" altLang="en-US" b="1" kern="0" dirty="0">
                <a:solidFill>
                  <a:srgbClr val="000000"/>
                </a:solidFill>
                <a:latin typeface="隶书" pitchFamily="49" charset="-122"/>
                <a:ea typeface="隶书" pitchFamily="49" charset="-122"/>
                <a:cs typeface="Arial" charset="0"/>
              </a:rPr>
              <a:t>消息</a:t>
            </a:r>
            <a:r>
              <a:rPr lang="en-US" altLang="zh-CN" b="1" kern="0" dirty="0">
                <a:solidFill>
                  <a:srgbClr val="000000"/>
                </a:solidFill>
                <a:latin typeface="隶书" pitchFamily="49" charset="-122"/>
                <a:ea typeface="隶书" pitchFamily="49" charset="-122"/>
                <a:cs typeface="Arial" charset="0"/>
              </a:rPr>
              <a:t>/</a:t>
            </a:r>
            <a:r>
              <a:rPr lang="zh-CN" altLang="en-US" b="1" kern="0" dirty="0">
                <a:solidFill>
                  <a:srgbClr val="000000"/>
                </a:solidFill>
                <a:latin typeface="隶书" pitchFamily="49" charset="-122"/>
                <a:ea typeface="隶书" pitchFamily="49" charset="-122"/>
                <a:cs typeface="Arial" charset="0"/>
              </a:rPr>
              <a:t>公告数据</a:t>
            </a:r>
            <a:endParaRPr lang="en-US" altLang="zh-CN" b="1" kern="0" dirty="0">
              <a:solidFill>
                <a:srgbClr val="000000"/>
              </a:solidFill>
              <a:latin typeface="隶书" pitchFamily="49" charset="-122"/>
              <a:ea typeface="隶书" pitchFamily="49" charset="-122"/>
              <a:cs typeface="Arial" charset="0"/>
            </a:endParaRPr>
          </a:p>
          <a:p>
            <a:pPr eaLnBrk="1" hangingPunct="1">
              <a:lnSpc>
                <a:spcPct val="150000"/>
              </a:lnSpc>
            </a:pPr>
            <a:r>
              <a:rPr lang="zh-CN" altLang="en-US" b="1" kern="0" dirty="0">
                <a:solidFill>
                  <a:srgbClr val="000000"/>
                </a:solidFill>
                <a:latin typeface="隶书" pitchFamily="49" charset="-122"/>
                <a:ea typeface="隶书" pitchFamily="49" charset="-122"/>
                <a:cs typeface="Arial" charset="0"/>
              </a:rPr>
              <a:t>  （</a:t>
            </a:r>
            <a:r>
              <a:rPr lang="en-US" altLang="zh-CN" b="1" kern="0" dirty="0">
                <a:solidFill>
                  <a:srgbClr val="000000"/>
                </a:solidFill>
                <a:latin typeface="隶书" pitchFamily="49" charset="-122"/>
                <a:ea typeface="隶书" pitchFamily="49" charset="-122"/>
                <a:cs typeface="Arial" charset="0"/>
              </a:rPr>
              <a:t>5</a:t>
            </a:r>
            <a:r>
              <a:rPr lang="zh-CN" altLang="en-US" b="1" kern="0" dirty="0">
                <a:solidFill>
                  <a:srgbClr val="000000"/>
                </a:solidFill>
                <a:latin typeface="隶书" pitchFamily="49" charset="-122"/>
                <a:ea typeface="隶书" pitchFamily="49" charset="-122"/>
                <a:cs typeface="Arial" charset="0"/>
              </a:rPr>
              <a:t>）网络数据</a:t>
            </a:r>
            <a:endParaRPr lang="en-US" altLang="zh-CN" b="1" kern="0" dirty="0">
              <a:solidFill>
                <a:srgbClr val="000000"/>
              </a:solidFill>
              <a:latin typeface="隶书" pitchFamily="49" charset="-122"/>
              <a:ea typeface="隶书" pitchFamily="49" charset="-122"/>
              <a:cs typeface="Arial" charset="0"/>
            </a:endParaRPr>
          </a:p>
          <a:p>
            <a:pPr eaLnBrk="1" hangingPunct="1">
              <a:lnSpc>
                <a:spcPct val="150000"/>
              </a:lnSpc>
            </a:pPr>
            <a:r>
              <a:rPr lang="en-US" altLang="zh-CN" b="1" kern="0" dirty="0">
                <a:solidFill>
                  <a:srgbClr val="000000"/>
                </a:solidFill>
                <a:latin typeface="隶书" pitchFamily="49" charset="-122"/>
                <a:ea typeface="隶书" pitchFamily="49" charset="-122"/>
                <a:cs typeface="Arial" charset="0"/>
              </a:rPr>
              <a:t>       …</a:t>
            </a:r>
            <a:endParaRPr lang="zh-CN" altLang="en-US" dirty="0">
              <a:solidFill>
                <a:srgbClr val="000000"/>
              </a:solidFill>
              <a:latin typeface="Arial" charset="0"/>
              <a:ea typeface="宋体" charset="-122"/>
              <a:cs typeface="Arial" charset="0"/>
            </a:endParaRPr>
          </a:p>
        </p:txBody>
      </p:sp>
      <p:sp>
        <p:nvSpPr>
          <p:cNvPr id="7" name="矩形 6"/>
          <p:cNvSpPr/>
          <p:nvPr/>
        </p:nvSpPr>
        <p:spPr>
          <a:xfrm>
            <a:off x="791225" y="5590593"/>
            <a:ext cx="7649390" cy="923330"/>
          </a:xfrm>
          <a:prstGeom prst="rect">
            <a:avLst/>
          </a:prstGeom>
          <a:solidFill>
            <a:schemeClr val="bg2">
              <a:lumMod val="75000"/>
            </a:schemeClr>
          </a:solidFill>
        </p:spPr>
        <p:txBody>
          <a:bodyPr wrap="square">
            <a:spAutoFit/>
          </a:bodyPr>
          <a:lstStyle/>
          <a:p>
            <a:pPr eaLnBrk="1" hangingPunct="1">
              <a:lnSpc>
                <a:spcPct val="150000"/>
              </a:lnSpc>
            </a:pPr>
            <a:r>
              <a:rPr lang="zh-CN" altLang="en-US" b="1" kern="0" dirty="0">
                <a:solidFill>
                  <a:srgbClr val="000000"/>
                </a:solidFill>
                <a:latin typeface="隶书" pitchFamily="49" charset="-122"/>
                <a:ea typeface="隶书" pitchFamily="49" charset="-122"/>
                <a:cs typeface="Arial" charset="0"/>
              </a:rPr>
              <a:t>典型例子：非结构化数据展示：</a:t>
            </a:r>
            <a:r>
              <a:rPr lang="en-US" altLang="zh-CN" b="1" kern="0" dirty="0">
                <a:solidFill>
                  <a:srgbClr val="000000"/>
                </a:solidFill>
                <a:latin typeface="隶书" pitchFamily="49" charset="-122"/>
                <a:ea typeface="隶书" pitchFamily="49" charset="-122"/>
                <a:cs typeface="Arial" charset="0"/>
              </a:rPr>
              <a:t>www</a:t>
            </a:r>
            <a:r>
              <a:rPr lang="zh-CN" altLang="en-US" b="1" kern="0" dirty="0">
                <a:solidFill>
                  <a:srgbClr val="000000"/>
                </a:solidFill>
                <a:latin typeface="隶书" pitchFamily="49" charset="-122"/>
                <a:ea typeface="隶书" pitchFamily="49" charset="-122"/>
                <a:cs typeface="Arial" charset="0"/>
              </a:rPr>
              <a:t>（万维网，互联网？）</a:t>
            </a:r>
            <a:endParaRPr lang="en-US" altLang="zh-CN" b="1" kern="0" dirty="0">
              <a:solidFill>
                <a:srgbClr val="000000"/>
              </a:solidFill>
              <a:latin typeface="隶书" pitchFamily="49" charset="-122"/>
              <a:ea typeface="隶书" pitchFamily="49" charset="-122"/>
              <a:cs typeface="Arial" charset="0"/>
            </a:endParaRPr>
          </a:p>
          <a:p>
            <a:pPr eaLnBrk="1" hangingPunct="1">
              <a:lnSpc>
                <a:spcPct val="150000"/>
              </a:lnSpc>
            </a:pPr>
            <a:r>
              <a:rPr lang="en-US" altLang="zh-CN" b="1" kern="0" dirty="0">
                <a:solidFill>
                  <a:srgbClr val="000000"/>
                </a:solidFill>
                <a:latin typeface="隶书" pitchFamily="49" charset="-122"/>
                <a:ea typeface="隶书" pitchFamily="49" charset="-122"/>
                <a:cs typeface="Arial" charset="0"/>
              </a:rPr>
              <a:t>          </a:t>
            </a:r>
            <a:r>
              <a:rPr lang="zh-CN" altLang="en-US" b="1" kern="0" dirty="0">
                <a:solidFill>
                  <a:srgbClr val="000000"/>
                </a:solidFill>
                <a:latin typeface="隶书" pitchFamily="49" charset="-122"/>
                <a:ea typeface="隶书" pitchFamily="49" charset="-122"/>
                <a:cs typeface="Arial" charset="0"/>
              </a:rPr>
              <a:t>非结构化数据检索：搜索引擎（谷歌，百度）</a:t>
            </a:r>
            <a:endParaRPr lang="zh-CN" altLang="en-US" dirty="0">
              <a:solidFill>
                <a:srgbClr val="000000"/>
              </a:solidFill>
              <a:latin typeface="Arial" charset="0"/>
              <a:ea typeface="宋体" charset="-122"/>
              <a:cs typeface="Arial" charset="0"/>
            </a:endParaRPr>
          </a:p>
        </p:txBody>
      </p:sp>
    </p:spTree>
    <p:extLst>
      <p:ext uri="{BB962C8B-B14F-4D97-AF65-F5344CB8AC3E}">
        <p14:creationId xmlns:p14="http://schemas.microsoft.com/office/powerpoint/2010/main" val="97841892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4" descr="http://upload.wikimedia.org/wikipedia/commons/thumb/f/f8/Tim_Berners-Lee.jpg/220px-Tim_Berners-Lee.jpg">
            <a:hlinkClick r:id="rId2"/>
          </p:cNvPr>
          <p:cNvPicPr>
            <a:picLocks noChangeAspect="1" noChangeArrowheads="1"/>
          </p:cNvPicPr>
          <p:nvPr/>
        </p:nvPicPr>
        <p:blipFill>
          <a:blip r:embed="rId3" cstate="print"/>
          <a:srcRect/>
          <a:stretch>
            <a:fillRect/>
          </a:stretch>
        </p:blipFill>
        <p:spPr bwMode="auto">
          <a:xfrm>
            <a:off x="7610475" y="0"/>
            <a:ext cx="1533525" cy="1136650"/>
          </a:xfrm>
          <a:prstGeom prst="rect">
            <a:avLst/>
          </a:prstGeom>
          <a:noFill/>
          <a:ln w="9525">
            <a:noFill/>
            <a:miter lim="800000"/>
            <a:headEnd/>
            <a:tailEnd/>
          </a:ln>
        </p:spPr>
      </p:pic>
      <p:sp>
        <p:nvSpPr>
          <p:cNvPr id="5" name="矩形 4"/>
          <p:cNvSpPr>
            <a:spLocks noChangeArrowheads="1"/>
          </p:cNvSpPr>
          <p:nvPr/>
        </p:nvSpPr>
        <p:spPr bwMode="auto">
          <a:xfrm>
            <a:off x="28576" y="555626"/>
            <a:ext cx="7167347" cy="400110"/>
          </a:xfrm>
          <a:prstGeom prst="rect">
            <a:avLst/>
          </a:prstGeom>
          <a:noFill/>
          <a:ln w="9525">
            <a:noFill/>
            <a:miter lim="800000"/>
            <a:headEnd/>
            <a:tailEnd/>
          </a:ln>
        </p:spPr>
        <p:txBody>
          <a:bodyPr wrap="none">
            <a:spAutoFit/>
          </a:bodyPr>
          <a:lstStyle/>
          <a:p>
            <a:pPr eaLnBrk="1" hangingPunct="1"/>
            <a:r>
              <a:rPr lang="zh-CN" altLang="en-US" sz="2000" b="1" dirty="0">
                <a:solidFill>
                  <a:srgbClr val="00425C"/>
                </a:solidFill>
                <a:latin typeface="微软雅黑" pitchFamily="34" charset="-122"/>
                <a:ea typeface="微软雅黑" pitchFamily="34" charset="-122"/>
                <a:cs typeface="Arial" charset="0"/>
              </a:rPr>
              <a:t>非结构化数据的典型应用：</a:t>
            </a:r>
            <a:r>
              <a:rPr lang="en-US" altLang="zh-CN" sz="2000" b="1" dirty="0">
                <a:solidFill>
                  <a:srgbClr val="00425C"/>
                </a:solidFill>
                <a:latin typeface="微软雅黑" pitchFamily="34" charset="-122"/>
                <a:ea typeface="微软雅黑" pitchFamily="34" charset="-122"/>
                <a:cs typeface="Arial" charset="0"/>
              </a:rPr>
              <a:t>WWW</a:t>
            </a:r>
            <a:r>
              <a:rPr lang="zh-CN" altLang="en-US" sz="2000" b="1" dirty="0">
                <a:solidFill>
                  <a:srgbClr val="00425C"/>
                </a:solidFill>
                <a:latin typeface="微软雅黑" pitchFamily="34" charset="-122"/>
                <a:ea typeface="微软雅黑" pitchFamily="34" charset="-122"/>
                <a:cs typeface="Arial" charset="0"/>
              </a:rPr>
              <a:t>、搜索引擎（展示、搜索）</a:t>
            </a:r>
          </a:p>
        </p:txBody>
      </p:sp>
      <p:sp>
        <p:nvSpPr>
          <p:cNvPr id="6" name="矩形 5"/>
          <p:cNvSpPr/>
          <p:nvPr/>
        </p:nvSpPr>
        <p:spPr>
          <a:xfrm>
            <a:off x="274759" y="5525569"/>
            <a:ext cx="4173417" cy="923330"/>
          </a:xfrm>
          <a:prstGeom prst="rect">
            <a:avLst/>
          </a:prstGeom>
        </p:spPr>
        <p:txBody>
          <a:bodyPr wrap="square">
            <a:spAutoFit/>
          </a:bodyPr>
          <a:lstStyle/>
          <a:p>
            <a:pPr eaLnBrk="1" hangingPunct="1">
              <a:lnSpc>
                <a:spcPct val="150000"/>
              </a:lnSpc>
            </a:pPr>
            <a:r>
              <a:rPr lang="en-US" altLang="zh-CN" dirty="0">
                <a:solidFill>
                  <a:srgbClr val="000000"/>
                </a:solidFill>
                <a:latin typeface="Arial" charset="0"/>
                <a:ea typeface="宋体" charset="-122"/>
                <a:cs typeface="Arial" charset="0"/>
              </a:rPr>
              <a:t>2004</a:t>
            </a:r>
            <a:r>
              <a:rPr lang="zh-CN" altLang="en-US" dirty="0">
                <a:solidFill>
                  <a:srgbClr val="000000"/>
                </a:solidFill>
                <a:latin typeface="Arial" charset="0"/>
                <a:ea typeface="宋体" charset="-122"/>
                <a:cs typeface="Arial" charset="0"/>
              </a:rPr>
              <a:t>年，“千年技术奖”首位获得者</a:t>
            </a:r>
            <a:endParaRPr lang="en-US" altLang="zh-CN" dirty="0">
              <a:solidFill>
                <a:srgbClr val="000000"/>
              </a:solidFill>
              <a:latin typeface="Arial" charset="0"/>
              <a:ea typeface="宋体" charset="-122"/>
              <a:cs typeface="Arial" charset="0"/>
            </a:endParaRPr>
          </a:p>
          <a:p>
            <a:pPr eaLnBrk="1" hangingPunct="1">
              <a:lnSpc>
                <a:spcPct val="150000"/>
              </a:lnSpc>
            </a:pPr>
            <a:r>
              <a:rPr lang="en-US" altLang="zh-CN" dirty="0">
                <a:solidFill>
                  <a:srgbClr val="000000"/>
                </a:solidFill>
                <a:latin typeface="Arial" charset="0"/>
                <a:ea typeface="宋体" charset="-122"/>
                <a:cs typeface="Arial" charset="0"/>
              </a:rPr>
              <a:t>2012</a:t>
            </a:r>
            <a:r>
              <a:rPr lang="zh-CN" altLang="en-US" dirty="0">
                <a:solidFill>
                  <a:srgbClr val="000000"/>
                </a:solidFill>
                <a:latin typeface="Arial" charset="0"/>
                <a:ea typeface="宋体" charset="-122"/>
                <a:cs typeface="Arial" charset="0"/>
              </a:rPr>
              <a:t>年，参与伦敦奥运会开幕式表演</a:t>
            </a:r>
          </a:p>
        </p:txBody>
      </p:sp>
      <p:pic>
        <p:nvPicPr>
          <p:cNvPr id="80898" name="Picture 2"/>
          <p:cNvPicPr>
            <a:picLocks noChangeAspect="1" noChangeArrowheads="1"/>
          </p:cNvPicPr>
          <p:nvPr/>
        </p:nvPicPr>
        <p:blipFill>
          <a:blip r:embed="rId4" cstate="print"/>
          <a:srcRect/>
          <a:stretch>
            <a:fillRect/>
          </a:stretch>
        </p:blipFill>
        <p:spPr bwMode="auto">
          <a:xfrm>
            <a:off x="274759" y="3330891"/>
            <a:ext cx="4419600" cy="1957387"/>
          </a:xfrm>
          <a:prstGeom prst="rect">
            <a:avLst/>
          </a:prstGeom>
          <a:noFill/>
          <a:ln w="9525">
            <a:noFill/>
            <a:miter lim="800000"/>
            <a:headEnd/>
            <a:tailEnd/>
          </a:ln>
        </p:spPr>
      </p:pic>
      <p:pic>
        <p:nvPicPr>
          <p:cNvPr id="9" name="内容占位符 3" descr="CERN-WWW.jpg"/>
          <p:cNvPicPr>
            <a:picLocks noChangeAspect="1"/>
          </p:cNvPicPr>
          <p:nvPr/>
        </p:nvPicPr>
        <p:blipFill>
          <a:blip r:embed="rId5" cstate="print"/>
          <a:srcRect/>
          <a:stretch>
            <a:fillRect/>
          </a:stretch>
        </p:blipFill>
        <p:spPr>
          <a:xfrm>
            <a:off x="4448176" y="1473715"/>
            <a:ext cx="4695824" cy="5341432"/>
          </a:xfrm>
          <a:prstGeom prst="rect">
            <a:avLst/>
          </a:prstGeom>
        </p:spPr>
      </p:pic>
      <p:sp>
        <p:nvSpPr>
          <p:cNvPr id="4" name="矩形 3"/>
          <p:cNvSpPr/>
          <p:nvPr/>
        </p:nvSpPr>
        <p:spPr>
          <a:xfrm>
            <a:off x="28575" y="1292800"/>
            <a:ext cx="5750902" cy="1785104"/>
          </a:xfrm>
          <a:prstGeom prst="rect">
            <a:avLst/>
          </a:prstGeom>
        </p:spPr>
        <p:txBody>
          <a:bodyPr wrap="square">
            <a:spAutoFit/>
          </a:bodyPr>
          <a:lstStyle/>
          <a:p>
            <a:pPr marL="236538" indent="-236538" defTabSz="814388" eaLnBrk="1" hangingPunct="1">
              <a:lnSpc>
                <a:spcPct val="150000"/>
              </a:lnSpc>
              <a:spcBef>
                <a:spcPct val="50000"/>
              </a:spcBef>
              <a:buClr>
                <a:srgbClr val="1F497D"/>
              </a:buClr>
              <a:buSzPct val="100000"/>
              <a:defRPr/>
            </a:pPr>
            <a:r>
              <a:rPr lang="en-US" altLang="zh-CN" sz="2000" b="1" kern="0" dirty="0">
                <a:solidFill>
                  <a:srgbClr val="000000"/>
                </a:solidFill>
                <a:latin typeface="幼圆" pitchFamily="49" charset="-122"/>
                <a:ea typeface="幼圆" pitchFamily="49" charset="-122"/>
                <a:cs typeface="Arial" charset="0"/>
              </a:rPr>
              <a:t>www</a:t>
            </a:r>
            <a:r>
              <a:rPr lang="zh-CN" altLang="en-US" sz="2000" b="1" kern="0" dirty="0">
                <a:solidFill>
                  <a:srgbClr val="000000"/>
                </a:solidFill>
                <a:latin typeface="幼圆" pitchFamily="49" charset="-122"/>
                <a:ea typeface="幼圆" pitchFamily="49" charset="-122"/>
                <a:cs typeface="Arial" charset="0"/>
              </a:rPr>
              <a:t>：通过网络实现信息共享</a:t>
            </a:r>
            <a:endParaRPr lang="en-US" altLang="zh-CN" sz="2000" b="1" kern="0" dirty="0">
              <a:solidFill>
                <a:srgbClr val="000000"/>
              </a:solidFill>
              <a:latin typeface="幼圆" pitchFamily="49" charset="-122"/>
              <a:ea typeface="幼圆" pitchFamily="49" charset="-122"/>
              <a:cs typeface="Arial" charset="0"/>
            </a:endParaRPr>
          </a:p>
          <a:p>
            <a:pPr marL="236538" indent="-236538" defTabSz="814388" eaLnBrk="1" hangingPunct="1">
              <a:lnSpc>
                <a:spcPct val="150000"/>
              </a:lnSpc>
              <a:spcBef>
                <a:spcPct val="50000"/>
              </a:spcBef>
              <a:buClr>
                <a:srgbClr val="1F497D"/>
              </a:buClr>
              <a:buSzPct val="100000"/>
              <a:defRPr/>
            </a:pPr>
            <a:r>
              <a:rPr lang="en-US" altLang="zh-CN" sz="2000" b="1" kern="0" dirty="0">
                <a:solidFill>
                  <a:srgbClr val="000000"/>
                </a:solidFill>
                <a:latin typeface="幼圆" pitchFamily="49" charset="-122"/>
                <a:ea typeface="幼圆" pitchFamily="49" charset="-122"/>
                <a:cs typeface="Arial" charset="0"/>
              </a:rPr>
              <a:t>     </a:t>
            </a:r>
            <a:r>
              <a:rPr lang="zh-CN" altLang="en-US" sz="2000" b="1" kern="0" dirty="0">
                <a:solidFill>
                  <a:srgbClr val="FF0000"/>
                </a:solidFill>
                <a:latin typeface="幼圆" pitchFamily="49" charset="-122"/>
                <a:ea typeface="幼圆" pitchFamily="49" charset="-122"/>
                <a:cs typeface="Arial" charset="0"/>
              </a:rPr>
              <a:t>非结构化数据应用创新</a:t>
            </a:r>
            <a:endParaRPr lang="en-US" altLang="zh-CN" sz="2000" b="1" kern="0" dirty="0">
              <a:solidFill>
                <a:srgbClr val="FF0000"/>
              </a:solidFill>
              <a:latin typeface="幼圆" pitchFamily="49" charset="-122"/>
              <a:ea typeface="幼圆" pitchFamily="49" charset="-122"/>
              <a:cs typeface="Arial" charset="0"/>
            </a:endParaRPr>
          </a:p>
          <a:p>
            <a:pPr marL="236538" indent="-236538" defTabSz="814388" eaLnBrk="1" hangingPunct="1">
              <a:lnSpc>
                <a:spcPct val="150000"/>
              </a:lnSpc>
              <a:spcBef>
                <a:spcPct val="50000"/>
              </a:spcBef>
              <a:buClr>
                <a:srgbClr val="1F497D"/>
              </a:buClr>
              <a:buSzPct val="100000"/>
              <a:defRPr/>
            </a:pPr>
            <a:r>
              <a:rPr lang="zh-CN" altLang="en-US" sz="2000" kern="0" dirty="0">
                <a:solidFill>
                  <a:srgbClr val="000000"/>
                </a:solidFill>
                <a:latin typeface="幼圆" pitchFamily="49" charset="-122"/>
                <a:ea typeface="幼圆" pitchFamily="49" charset="-122"/>
                <a:cs typeface="Arial" charset="0"/>
              </a:rPr>
              <a:t>     免费贡献了其发明</a:t>
            </a:r>
            <a:r>
              <a:rPr lang="en-US" altLang="zh-CN" sz="2000" kern="0" dirty="0">
                <a:solidFill>
                  <a:srgbClr val="000000"/>
                </a:solidFill>
                <a:latin typeface="幼圆" pitchFamily="49" charset="-122"/>
                <a:ea typeface="幼圆" pitchFamily="49" charset="-122"/>
                <a:cs typeface="Arial" charset="0"/>
              </a:rPr>
              <a:t>,</a:t>
            </a:r>
            <a:r>
              <a:rPr lang="zh-CN" altLang="en-US" sz="2000" b="1" kern="0" dirty="0">
                <a:solidFill>
                  <a:srgbClr val="FF0000"/>
                </a:solidFill>
                <a:latin typeface="幼圆" pitchFamily="49" charset="-122"/>
                <a:ea typeface="幼圆" pitchFamily="49" charset="-122"/>
                <a:cs typeface="Arial" charset="0"/>
              </a:rPr>
              <a:t>富可敌国的穷人</a:t>
            </a:r>
            <a:endParaRPr lang="en-US" altLang="zh-CN" sz="2000" b="1" kern="0" dirty="0">
              <a:solidFill>
                <a:srgbClr val="FF0000"/>
              </a:solidFill>
              <a:latin typeface="幼圆" pitchFamily="49" charset="-122"/>
              <a:ea typeface="幼圆" pitchFamily="49" charset="-122"/>
              <a:cs typeface="Arial" charset="0"/>
            </a:endParaRPr>
          </a:p>
        </p:txBody>
      </p:sp>
    </p:spTree>
    <p:extLst>
      <p:ext uri="{BB962C8B-B14F-4D97-AF65-F5344CB8AC3E}">
        <p14:creationId xmlns:p14="http://schemas.microsoft.com/office/powerpoint/2010/main" val="9216608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33C35FB-5AB4-4895-B5B3-F4C37EA5BB82}"/>
              </a:ext>
            </a:extLst>
          </p:cNvPr>
          <p:cNvSpPr txBox="1">
            <a:spLocks/>
          </p:cNvSpPr>
          <p:nvPr/>
        </p:nvSpPr>
        <p:spPr>
          <a:xfrm>
            <a:off x="627743" y="358820"/>
            <a:ext cx="6901770" cy="770347"/>
          </a:xfrm>
          <a:prstGeom prst="rect">
            <a:avLst/>
          </a:prstGeom>
        </p:spPr>
        <p:txBody>
          <a:bodyPr>
            <a:normAutofit/>
          </a:bodyPr>
          <a:lstStyle/>
          <a:p>
            <a:pPr>
              <a:spcBef>
                <a:spcPts val="1800"/>
              </a:spcBef>
              <a:defRPr/>
            </a:pPr>
            <a:r>
              <a:rPr lang="zh-CN" altLang="en-US" sz="3600" b="1" kern="0" dirty="0">
                <a:solidFill>
                  <a:srgbClr val="FF0000"/>
                </a:solidFill>
                <a:latin typeface="微软雅黑" pitchFamily="34" charset="-122"/>
                <a:ea typeface="微软雅黑" pitchFamily="34" charset="-122"/>
                <a:cs typeface="Calibri" pitchFamily="34" charset="0"/>
              </a:rPr>
              <a:t>搜索引擎：非结构化数据的检索</a:t>
            </a:r>
            <a:endParaRPr lang="en-US" altLang="zh-TW" sz="3600" b="1" kern="0" dirty="0">
              <a:solidFill>
                <a:srgbClr val="FF0000"/>
              </a:solidFill>
              <a:latin typeface="微软雅黑" pitchFamily="34" charset="-122"/>
              <a:ea typeface="微软雅黑" pitchFamily="34" charset="-122"/>
              <a:cs typeface="Calibri" pitchFamily="34" charset="0"/>
            </a:endParaRPr>
          </a:p>
        </p:txBody>
      </p:sp>
      <p:pic>
        <p:nvPicPr>
          <p:cNvPr id="3" name="Picture 2">
            <a:extLst>
              <a:ext uri="{FF2B5EF4-FFF2-40B4-BE49-F238E27FC236}">
                <a16:creationId xmlns="" xmlns:a16="http://schemas.microsoft.com/office/drawing/2014/main" id="{C6C6B3B2-FC72-41DB-8653-C5E4CAA41FF4}"/>
              </a:ext>
            </a:extLst>
          </p:cNvPr>
          <p:cNvPicPr>
            <a:picLocks noChangeAspect="1" noChangeArrowheads="1"/>
          </p:cNvPicPr>
          <p:nvPr/>
        </p:nvPicPr>
        <p:blipFill>
          <a:blip r:embed="rId2" cstate="print"/>
          <a:srcRect/>
          <a:stretch>
            <a:fillRect/>
          </a:stretch>
        </p:blipFill>
        <p:spPr bwMode="auto">
          <a:xfrm>
            <a:off x="0" y="1129167"/>
            <a:ext cx="9144000" cy="1902791"/>
          </a:xfrm>
          <a:prstGeom prst="rect">
            <a:avLst/>
          </a:prstGeom>
          <a:noFill/>
          <a:ln w="9525">
            <a:solidFill>
              <a:schemeClr val="tx1"/>
            </a:solidFill>
            <a:miter lim="800000"/>
            <a:headEnd/>
            <a:tailEnd/>
          </a:ln>
        </p:spPr>
      </p:pic>
      <p:pic>
        <p:nvPicPr>
          <p:cNvPr id="4" name="Picture 3">
            <a:extLst>
              <a:ext uri="{FF2B5EF4-FFF2-40B4-BE49-F238E27FC236}">
                <a16:creationId xmlns="" xmlns:a16="http://schemas.microsoft.com/office/drawing/2014/main" id="{22E189ED-7FA2-44C6-B07F-01AE636AAD3B}"/>
              </a:ext>
            </a:extLst>
          </p:cNvPr>
          <p:cNvPicPr>
            <a:picLocks noChangeAspect="1" noChangeArrowheads="1"/>
          </p:cNvPicPr>
          <p:nvPr/>
        </p:nvPicPr>
        <p:blipFill>
          <a:blip r:embed="rId3" cstate="print"/>
          <a:srcRect/>
          <a:stretch>
            <a:fillRect/>
          </a:stretch>
        </p:blipFill>
        <p:spPr bwMode="auto">
          <a:xfrm>
            <a:off x="0" y="4884821"/>
            <a:ext cx="9144000" cy="1973179"/>
          </a:xfrm>
          <a:prstGeom prst="rect">
            <a:avLst/>
          </a:prstGeom>
          <a:noFill/>
          <a:ln w="9525">
            <a:noFill/>
            <a:miter lim="800000"/>
            <a:headEnd/>
            <a:tailEnd/>
          </a:ln>
        </p:spPr>
      </p:pic>
      <p:sp>
        <p:nvSpPr>
          <p:cNvPr id="7" name="AutoShape 15">
            <a:extLst>
              <a:ext uri="{FF2B5EF4-FFF2-40B4-BE49-F238E27FC236}">
                <a16:creationId xmlns="" xmlns:a16="http://schemas.microsoft.com/office/drawing/2014/main" id="{D90322C8-6E14-4738-82DA-E3A96FD9FC03}"/>
              </a:ext>
            </a:extLst>
          </p:cNvPr>
          <p:cNvSpPr>
            <a:spLocks noChangeArrowheads="1"/>
          </p:cNvSpPr>
          <p:nvPr/>
        </p:nvSpPr>
        <p:spPr bwMode="auto">
          <a:xfrm>
            <a:off x="2430380" y="3691800"/>
            <a:ext cx="994610" cy="554715"/>
          </a:xfrm>
          <a:prstGeom prst="leftRightArrow">
            <a:avLst>
              <a:gd name="adj1" fmla="val 50000"/>
              <a:gd name="adj2" fmla="val 34000"/>
            </a:avLst>
          </a:prstGeom>
          <a:solidFill>
            <a:srgbClr val="F33805"/>
          </a:solidFill>
          <a:ln w="9525">
            <a:solidFill>
              <a:schemeClr val="tx1"/>
            </a:solidFill>
            <a:miter lim="800000"/>
            <a:headEnd/>
            <a:tailEnd/>
          </a:ln>
        </p:spPr>
        <p:txBody>
          <a:bodyPr wrap="none" anchor="ctr"/>
          <a:lstStyle/>
          <a:p>
            <a:pPr eaLnBrk="1" hangingPunct="1"/>
            <a:endParaRPr lang="zh-CN" altLang="en-US" sz="2000">
              <a:solidFill>
                <a:srgbClr val="000000"/>
              </a:solidFill>
              <a:latin typeface="幼圆" pitchFamily="49" charset="-122"/>
              <a:ea typeface="幼圆" pitchFamily="49" charset="-122"/>
              <a:cs typeface="Arial" charset="0"/>
            </a:endParaRPr>
          </a:p>
        </p:txBody>
      </p:sp>
      <p:sp>
        <p:nvSpPr>
          <p:cNvPr id="8" name="AutoShape 16">
            <a:extLst>
              <a:ext uri="{FF2B5EF4-FFF2-40B4-BE49-F238E27FC236}">
                <a16:creationId xmlns="" xmlns:a16="http://schemas.microsoft.com/office/drawing/2014/main" id="{7C0533C9-9864-449C-8CCF-0B5F5CEA9992}"/>
              </a:ext>
            </a:extLst>
          </p:cNvPr>
          <p:cNvSpPr>
            <a:spLocks noChangeArrowheads="1"/>
          </p:cNvSpPr>
          <p:nvPr/>
        </p:nvSpPr>
        <p:spPr bwMode="auto">
          <a:xfrm>
            <a:off x="5720263" y="3691800"/>
            <a:ext cx="1155033" cy="484038"/>
          </a:xfrm>
          <a:prstGeom prst="leftRightArrow">
            <a:avLst>
              <a:gd name="adj1" fmla="val 50000"/>
              <a:gd name="adj2" fmla="val 34000"/>
            </a:avLst>
          </a:prstGeom>
          <a:solidFill>
            <a:srgbClr val="F33805"/>
          </a:solidFill>
          <a:ln w="9525">
            <a:solidFill>
              <a:schemeClr val="tx1"/>
            </a:solidFill>
            <a:miter lim="800000"/>
            <a:headEnd/>
            <a:tailEnd/>
          </a:ln>
        </p:spPr>
        <p:txBody>
          <a:bodyPr wrap="none" anchor="ctr"/>
          <a:lstStyle/>
          <a:p>
            <a:pPr eaLnBrk="1" hangingPunct="1"/>
            <a:endParaRPr lang="zh-CN" altLang="en-US" sz="2000">
              <a:solidFill>
                <a:srgbClr val="000000"/>
              </a:solidFill>
              <a:latin typeface="幼圆" pitchFamily="49" charset="-122"/>
              <a:ea typeface="幼圆" pitchFamily="49" charset="-122"/>
              <a:cs typeface="Arial" charset="0"/>
            </a:endParaRPr>
          </a:p>
        </p:txBody>
      </p:sp>
      <p:pic>
        <p:nvPicPr>
          <p:cNvPr id="9" name="Picture 20" descr="031">
            <a:extLst>
              <a:ext uri="{FF2B5EF4-FFF2-40B4-BE49-F238E27FC236}">
                <a16:creationId xmlns="" xmlns:a16="http://schemas.microsoft.com/office/drawing/2014/main" id="{7B759808-66AB-4C74-B0CC-65CC89E2684D}"/>
              </a:ext>
            </a:extLst>
          </p:cNvPr>
          <p:cNvPicPr>
            <a:picLocks noChangeAspect="1" noChangeArrowheads="1"/>
          </p:cNvPicPr>
          <p:nvPr/>
        </p:nvPicPr>
        <p:blipFill>
          <a:blip r:embed="rId4" cstate="print"/>
          <a:srcRect/>
          <a:stretch>
            <a:fillRect/>
          </a:stretch>
        </p:blipFill>
        <p:spPr bwMode="auto">
          <a:xfrm>
            <a:off x="421440" y="3260559"/>
            <a:ext cx="1752600" cy="1275845"/>
          </a:xfrm>
          <a:prstGeom prst="rect">
            <a:avLst/>
          </a:prstGeom>
          <a:noFill/>
          <a:ln w="9525">
            <a:noFill/>
            <a:miter lim="800000"/>
            <a:headEnd/>
            <a:tailEnd/>
          </a:ln>
        </p:spPr>
      </p:pic>
      <p:pic>
        <p:nvPicPr>
          <p:cNvPr id="12" name="图片 11">
            <a:extLst>
              <a:ext uri="{FF2B5EF4-FFF2-40B4-BE49-F238E27FC236}">
                <a16:creationId xmlns="" xmlns:a16="http://schemas.microsoft.com/office/drawing/2014/main" id="{E4444E88-486A-4D4B-9B22-D3526C583D67}"/>
              </a:ext>
            </a:extLst>
          </p:cNvPr>
          <p:cNvPicPr>
            <a:picLocks noChangeAspect="1"/>
          </p:cNvPicPr>
          <p:nvPr/>
        </p:nvPicPr>
        <p:blipFill>
          <a:blip r:embed="rId5"/>
          <a:stretch>
            <a:fillRect/>
          </a:stretch>
        </p:blipFill>
        <p:spPr>
          <a:xfrm>
            <a:off x="3441034" y="3144105"/>
            <a:ext cx="2085472" cy="1578642"/>
          </a:xfrm>
          <a:prstGeom prst="rect">
            <a:avLst/>
          </a:prstGeom>
        </p:spPr>
      </p:pic>
      <p:pic>
        <p:nvPicPr>
          <p:cNvPr id="13" name="图片 12">
            <a:extLst>
              <a:ext uri="{FF2B5EF4-FFF2-40B4-BE49-F238E27FC236}">
                <a16:creationId xmlns="" xmlns:a16="http://schemas.microsoft.com/office/drawing/2014/main" id="{23D64691-31DE-4748-A4CC-10F045BBD4E6}"/>
              </a:ext>
            </a:extLst>
          </p:cNvPr>
          <p:cNvPicPr>
            <a:picLocks noChangeAspect="1"/>
          </p:cNvPicPr>
          <p:nvPr/>
        </p:nvPicPr>
        <p:blipFill>
          <a:blip r:embed="rId6"/>
          <a:stretch>
            <a:fillRect/>
          </a:stretch>
        </p:blipFill>
        <p:spPr>
          <a:xfrm>
            <a:off x="7153610" y="3380375"/>
            <a:ext cx="1837990" cy="1312616"/>
          </a:xfrm>
          <a:prstGeom prst="rect">
            <a:avLst/>
          </a:prstGeom>
        </p:spPr>
      </p:pic>
      <p:sp>
        <p:nvSpPr>
          <p:cNvPr id="14" name="Rectangle 7">
            <a:extLst>
              <a:ext uri="{FF2B5EF4-FFF2-40B4-BE49-F238E27FC236}">
                <a16:creationId xmlns="" xmlns:a16="http://schemas.microsoft.com/office/drawing/2014/main" id="{527F51E9-992E-421C-91F9-90026C81BE12}"/>
              </a:ext>
            </a:extLst>
          </p:cNvPr>
          <p:cNvSpPr>
            <a:spLocks noChangeArrowheads="1"/>
          </p:cNvSpPr>
          <p:nvPr/>
        </p:nvSpPr>
        <p:spPr bwMode="auto">
          <a:xfrm>
            <a:off x="3801723" y="4553556"/>
            <a:ext cx="2031325" cy="326051"/>
          </a:xfrm>
          <a:prstGeom prst="rect">
            <a:avLst/>
          </a:prstGeom>
          <a:noFill/>
          <a:ln w="9525">
            <a:noFill/>
            <a:miter lim="800000"/>
            <a:headEnd/>
            <a:tailEnd/>
          </a:ln>
          <a:effectLst/>
        </p:spPr>
        <p:txBody>
          <a:bodyPr wrap="none">
            <a:spAutoFit/>
          </a:bodyPr>
          <a:lstStyle/>
          <a:p>
            <a:pPr eaLnBrk="1" hangingPunct="1">
              <a:lnSpc>
                <a:spcPct val="150000"/>
              </a:lnSpc>
              <a:defRPr/>
            </a:pPr>
            <a:r>
              <a:rPr lang="zh-CN" altLang="en-US" sz="1200" b="1" dirty="0">
                <a:solidFill>
                  <a:srgbClr val="000000"/>
                </a:solidFill>
                <a:latin typeface="幼圆" pitchFamily="49" charset="-122"/>
                <a:ea typeface="幼圆" pitchFamily="49" charset="-122"/>
                <a:cs typeface="Arial" charset="0"/>
              </a:rPr>
              <a:t>索引生成器（网页数据库）</a:t>
            </a:r>
            <a:endParaRPr lang="en-US" altLang="zh-CN" sz="1200" b="1" dirty="0">
              <a:solidFill>
                <a:srgbClr val="000000"/>
              </a:solidFill>
              <a:latin typeface="幼圆" pitchFamily="49" charset="-122"/>
              <a:ea typeface="幼圆" pitchFamily="49" charset="-122"/>
              <a:cs typeface="Arial" charset="0"/>
            </a:endParaRPr>
          </a:p>
        </p:txBody>
      </p:sp>
      <p:sp>
        <p:nvSpPr>
          <p:cNvPr id="15" name="Rectangle 14">
            <a:extLst>
              <a:ext uri="{FF2B5EF4-FFF2-40B4-BE49-F238E27FC236}">
                <a16:creationId xmlns="" xmlns:a16="http://schemas.microsoft.com/office/drawing/2014/main" id="{D7670B91-97EC-4900-AE62-840F760C8BD0}"/>
              </a:ext>
            </a:extLst>
          </p:cNvPr>
          <p:cNvSpPr>
            <a:spLocks noChangeArrowheads="1"/>
          </p:cNvSpPr>
          <p:nvPr/>
        </p:nvSpPr>
        <p:spPr bwMode="auto">
          <a:xfrm>
            <a:off x="662070" y="4569264"/>
            <a:ext cx="1261884" cy="326051"/>
          </a:xfrm>
          <a:prstGeom prst="rect">
            <a:avLst/>
          </a:prstGeom>
          <a:noFill/>
          <a:ln w="9525">
            <a:noFill/>
            <a:miter lim="800000"/>
            <a:headEnd/>
            <a:tailEnd/>
          </a:ln>
          <a:effectLst/>
        </p:spPr>
        <p:txBody>
          <a:bodyPr wrap="none">
            <a:spAutoFit/>
          </a:bodyPr>
          <a:lstStyle/>
          <a:p>
            <a:pPr eaLnBrk="1" hangingPunct="1">
              <a:lnSpc>
                <a:spcPct val="150000"/>
              </a:lnSpc>
              <a:defRPr/>
            </a:pPr>
            <a:r>
              <a:rPr lang="zh-CN" altLang="en-US" sz="1200" b="1" dirty="0">
                <a:solidFill>
                  <a:srgbClr val="000000"/>
                </a:solidFill>
                <a:latin typeface="幼圆" pitchFamily="49" charset="-122"/>
                <a:ea typeface="幼圆" pitchFamily="49" charset="-122"/>
                <a:cs typeface="Arial" charset="0"/>
              </a:rPr>
              <a:t>爬行器（蜘蛛）</a:t>
            </a:r>
            <a:endParaRPr lang="en-US" altLang="zh-CN" sz="1200" b="1" dirty="0">
              <a:solidFill>
                <a:srgbClr val="000000"/>
              </a:solidFill>
              <a:latin typeface="幼圆" pitchFamily="49" charset="-122"/>
              <a:ea typeface="幼圆" pitchFamily="49" charset="-122"/>
              <a:cs typeface="Arial" charset="0"/>
            </a:endParaRPr>
          </a:p>
        </p:txBody>
      </p:sp>
      <p:sp>
        <p:nvSpPr>
          <p:cNvPr id="16" name="Rectangle 17">
            <a:extLst>
              <a:ext uri="{FF2B5EF4-FFF2-40B4-BE49-F238E27FC236}">
                <a16:creationId xmlns="" xmlns:a16="http://schemas.microsoft.com/office/drawing/2014/main" id="{34CDC6F7-94C6-4E07-AABB-650AADD95AE9}"/>
              </a:ext>
            </a:extLst>
          </p:cNvPr>
          <p:cNvSpPr>
            <a:spLocks noChangeArrowheads="1"/>
          </p:cNvSpPr>
          <p:nvPr/>
        </p:nvSpPr>
        <p:spPr bwMode="auto">
          <a:xfrm>
            <a:off x="7154524" y="4567558"/>
            <a:ext cx="1877437" cy="326051"/>
          </a:xfrm>
          <a:prstGeom prst="rect">
            <a:avLst/>
          </a:prstGeom>
          <a:noFill/>
          <a:ln w="9525">
            <a:noFill/>
            <a:miter lim="800000"/>
            <a:headEnd/>
            <a:tailEnd/>
          </a:ln>
          <a:effectLst/>
        </p:spPr>
        <p:txBody>
          <a:bodyPr wrap="none">
            <a:spAutoFit/>
          </a:bodyPr>
          <a:lstStyle/>
          <a:p>
            <a:pPr eaLnBrk="1" hangingPunct="1">
              <a:lnSpc>
                <a:spcPct val="150000"/>
              </a:lnSpc>
              <a:defRPr/>
            </a:pPr>
            <a:r>
              <a:rPr lang="zh-CN" altLang="en-US" sz="1200" b="1" dirty="0">
                <a:solidFill>
                  <a:srgbClr val="000000"/>
                </a:solidFill>
                <a:latin typeface="幼圆" pitchFamily="49" charset="-122"/>
                <a:ea typeface="幼圆" pitchFamily="49" charset="-122"/>
                <a:cs typeface="Arial" charset="0"/>
              </a:rPr>
              <a:t>查询检索器（用户查询）</a:t>
            </a:r>
            <a:endParaRPr lang="en-US" altLang="zh-CN" sz="1200" b="1" dirty="0">
              <a:solidFill>
                <a:srgbClr val="000000"/>
              </a:solidFill>
              <a:latin typeface="幼圆" pitchFamily="49" charset="-122"/>
              <a:ea typeface="幼圆" pitchFamily="49" charset="-122"/>
              <a:cs typeface="Arial" charset="0"/>
            </a:endParaRPr>
          </a:p>
        </p:txBody>
      </p:sp>
    </p:spTree>
    <p:extLst>
      <p:ext uri="{BB962C8B-B14F-4D97-AF65-F5344CB8AC3E}">
        <p14:creationId xmlns:p14="http://schemas.microsoft.com/office/powerpoint/2010/main" val="40211634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87524" y="188640"/>
            <a:ext cx="8496300" cy="504056"/>
          </a:xfrm>
        </p:spPr>
        <p:txBody>
          <a:bodyPr/>
          <a:lstStyle/>
          <a:p>
            <a:pPr algn="ctr"/>
            <a:r>
              <a:rPr lang="zh-CN" altLang="en-US" sz="2800" dirty="0" smtClean="0"/>
              <a:t>课程运行和建设情况</a:t>
            </a:r>
            <a:endParaRPr lang="zh-CN" altLang="en-US" sz="2800" dirty="0"/>
          </a:p>
        </p:txBody>
      </p:sp>
      <p:sp>
        <p:nvSpPr>
          <p:cNvPr id="3" name="内容占位符 2"/>
          <p:cNvSpPr>
            <a:spLocks noGrp="1"/>
          </p:cNvSpPr>
          <p:nvPr>
            <p:ph idx="1"/>
          </p:nvPr>
        </p:nvSpPr>
        <p:spPr>
          <a:xfrm>
            <a:off x="179512" y="692696"/>
            <a:ext cx="8820980" cy="5796644"/>
          </a:xfrm>
        </p:spPr>
        <p:txBody>
          <a:bodyPr>
            <a:normAutofit fontScale="62500" lnSpcReduction="20000"/>
          </a:bodyPr>
          <a:lstStyle/>
          <a:p>
            <a:pPr>
              <a:lnSpc>
                <a:spcPct val="120000"/>
              </a:lnSpc>
            </a:pPr>
            <a:r>
              <a:rPr lang="zh-CN" altLang="en-US" dirty="0"/>
              <a:t>全日制专业硕士</a:t>
            </a:r>
            <a:r>
              <a:rPr lang="en-US" altLang="zh-CN" dirty="0"/>
              <a:t>《</a:t>
            </a:r>
            <a:r>
              <a:rPr lang="zh-CN" altLang="en-US" dirty="0"/>
              <a:t>大数据技术基础</a:t>
            </a:r>
            <a:r>
              <a:rPr lang="en-US" altLang="zh-CN" dirty="0"/>
              <a:t>》</a:t>
            </a:r>
            <a:r>
              <a:rPr lang="zh-CN" altLang="en-US" dirty="0"/>
              <a:t>课程</a:t>
            </a:r>
            <a:r>
              <a:rPr lang="zh-CN" altLang="en-US" dirty="0" smtClean="0"/>
              <a:t>负责人</a:t>
            </a:r>
            <a:endParaRPr lang="en-US" altLang="zh-CN" dirty="0" smtClean="0"/>
          </a:p>
          <a:p>
            <a:pPr>
              <a:lnSpc>
                <a:spcPct val="120000"/>
              </a:lnSpc>
            </a:pPr>
            <a:r>
              <a:rPr lang="zh-CN" altLang="en-US" dirty="0" smtClean="0"/>
              <a:t>该课程被</a:t>
            </a:r>
            <a:r>
              <a:rPr lang="zh-CN" altLang="en-US" dirty="0"/>
              <a:t>列为计算机学院全日制专业硕士专业特色课程，同时申请</a:t>
            </a:r>
            <a:r>
              <a:rPr lang="zh-CN" altLang="en-US" dirty="0" smtClean="0"/>
              <a:t>了“</a:t>
            </a:r>
            <a:r>
              <a:rPr lang="zh-CN" altLang="en-US" dirty="0"/>
              <a:t>媒体大数据内容理解与智能服务”校内实训</a:t>
            </a:r>
            <a:r>
              <a:rPr lang="zh-CN" altLang="en-US" dirty="0" smtClean="0"/>
              <a:t>项目，秋季</a:t>
            </a:r>
            <a:r>
              <a:rPr lang="zh-CN" altLang="en-US" dirty="0"/>
              <a:t>学期开课，</a:t>
            </a:r>
            <a:r>
              <a:rPr lang="en-US" altLang="zh-CN" dirty="0"/>
              <a:t>32</a:t>
            </a:r>
            <a:r>
              <a:rPr lang="zh-CN" altLang="en-US" dirty="0"/>
              <a:t>学时，</a:t>
            </a:r>
            <a:r>
              <a:rPr lang="en-US" altLang="zh-CN" dirty="0"/>
              <a:t>2</a:t>
            </a:r>
            <a:r>
              <a:rPr lang="zh-CN" altLang="en-US" dirty="0"/>
              <a:t>学分，目前开课</a:t>
            </a:r>
            <a:r>
              <a:rPr lang="en-US" altLang="zh-CN" dirty="0"/>
              <a:t>2</a:t>
            </a:r>
            <a:r>
              <a:rPr lang="zh-CN" altLang="en-US" dirty="0"/>
              <a:t>次，选课人数超过</a:t>
            </a:r>
            <a:r>
              <a:rPr lang="en-US" altLang="zh-CN" dirty="0"/>
              <a:t>100</a:t>
            </a:r>
            <a:r>
              <a:rPr lang="zh-CN" altLang="en-US" dirty="0"/>
              <a:t>人，旁听人数未</a:t>
            </a:r>
            <a:r>
              <a:rPr lang="zh-CN" altLang="en-US" dirty="0" smtClean="0"/>
              <a:t>统计（约</a:t>
            </a:r>
            <a:r>
              <a:rPr lang="en-US" altLang="zh-CN" dirty="0"/>
              <a:t>50</a:t>
            </a:r>
            <a:r>
              <a:rPr lang="zh-CN" altLang="en-US" dirty="0" smtClean="0"/>
              <a:t>人）</a:t>
            </a:r>
            <a:endParaRPr lang="en-US" altLang="zh-CN" dirty="0" smtClean="0"/>
          </a:p>
          <a:p>
            <a:pPr>
              <a:lnSpc>
                <a:spcPct val="120000"/>
              </a:lnSpc>
            </a:pPr>
            <a:r>
              <a:rPr lang="zh-CN" altLang="en-US" dirty="0" smtClean="0"/>
              <a:t>收集、整理并制作了</a:t>
            </a:r>
            <a:r>
              <a:rPr lang="en-US" altLang="zh-CN" dirty="0" smtClean="0"/>
              <a:t>16</a:t>
            </a:r>
            <a:r>
              <a:rPr lang="zh-CN" altLang="en-US" dirty="0" smtClean="0"/>
              <a:t>章课程教学课件，形成了课程教学大纲，选取了</a:t>
            </a:r>
            <a:r>
              <a:rPr lang="en-US" altLang="zh-CN" dirty="0" smtClean="0"/>
              <a:t>9</a:t>
            </a:r>
            <a:r>
              <a:rPr lang="zh-CN" altLang="en-US" dirty="0" smtClean="0"/>
              <a:t>本教材作为课程参考教材</a:t>
            </a:r>
            <a:endParaRPr lang="en-US" altLang="zh-CN" dirty="0" smtClean="0"/>
          </a:p>
          <a:p>
            <a:pPr>
              <a:lnSpc>
                <a:spcPct val="120000"/>
              </a:lnSpc>
            </a:pPr>
            <a:r>
              <a:rPr lang="zh-CN" altLang="en-US" dirty="0" smtClean="0"/>
              <a:t>收集了</a:t>
            </a:r>
            <a:r>
              <a:rPr lang="en-US" altLang="zh-CN" dirty="0" smtClean="0"/>
              <a:t>Duke </a:t>
            </a:r>
            <a:r>
              <a:rPr lang="en-US" altLang="zh-CN" dirty="0" err="1"/>
              <a:t>University《Algorithms</a:t>
            </a:r>
            <a:r>
              <a:rPr lang="en-US" altLang="zh-CN" dirty="0"/>
              <a:t> for Big-Data Management》</a:t>
            </a:r>
            <a:r>
              <a:rPr lang="zh-CN" altLang="en-US" dirty="0"/>
              <a:t>、</a:t>
            </a:r>
            <a:r>
              <a:rPr lang="en-US" altLang="zh-CN" dirty="0"/>
              <a:t>University of Minnesota, Twin </a:t>
            </a:r>
            <a:r>
              <a:rPr lang="en-US" altLang="zh-CN" dirty="0" err="1"/>
              <a:t>Cities《Big</a:t>
            </a:r>
            <a:r>
              <a:rPr lang="en-US" altLang="zh-CN" dirty="0"/>
              <a:t> Data and the Cloud》</a:t>
            </a:r>
            <a:r>
              <a:rPr lang="zh-CN" altLang="en-US" dirty="0"/>
              <a:t>、</a:t>
            </a:r>
            <a:r>
              <a:rPr lang="en-US" altLang="zh-CN" dirty="0"/>
              <a:t>University of </a:t>
            </a:r>
            <a:r>
              <a:rPr lang="en-US" altLang="zh-CN" dirty="0" err="1"/>
              <a:t>Rochester《Big</a:t>
            </a:r>
            <a:r>
              <a:rPr lang="en-US" altLang="zh-CN" dirty="0"/>
              <a:t> Data Computer Systems》</a:t>
            </a:r>
            <a:r>
              <a:rPr lang="zh-CN" altLang="en-US" dirty="0"/>
              <a:t>、</a:t>
            </a:r>
            <a:r>
              <a:rPr lang="en-US" altLang="zh-CN" dirty="0"/>
              <a:t>Washington University in St. </a:t>
            </a:r>
            <a:r>
              <a:rPr lang="en-US" altLang="zh-CN" dirty="0" err="1"/>
              <a:t>Louis《Recent</a:t>
            </a:r>
            <a:r>
              <a:rPr lang="en-US" altLang="zh-CN" dirty="0"/>
              <a:t> Advances in Networking - Data Center Virtualization, SDN, Big Data, Cloud Computing, Internet of Things》</a:t>
            </a:r>
            <a:r>
              <a:rPr lang="zh-CN" altLang="en-US" dirty="0"/>
              <a:t>、</a:t>
            </a:r>
            <a:r>
              <a:rPr lang="en-US" altLang="zh-CN" dirty="0"/>
              <a:t>University of </a:t>
            </a:r>
            <a:r>
              <a:rPr lang="en-US" altLang="zh-CN" dirty="0" err="1"/>
              <a:t>Connecticut《Topics</a:t>
            </a:r>
            <a:r>
              <a:rPr lang="en-US" altLang="zh-CN" dirty="0"/>
              <a:t> in Big Data Analytics》</a:t>
            </a:r>
            <a:r>
              <a:rPr lang="zh-CN" altLang="en-US" dirty="0"/>
              <a:t>、北京大学</a:t>
            </a:r>
            <a:r>
              <a:rPr lang="en-US" altLang="zh-CN" dirty="0"/>
              <a:t>《</a:t>
            </a:r>
            <a:r>
              <a:rPr lang="zh-CN" altLang="en-US" dirty="0"/>
              <a:t>大规模数据处理与云计算</a:t>
            </a:r>
            <a:r>
              <a:rPr lang="en-US" altLang="zh-CN" dirty="0"/>
              <a:t>》</a:t>
            </a:r>
            <a:r>
              <a:rPr lang="zh-CN" altLang="en-US" dirty="0"/>
              <a:t>等国内外大数据相关</a:t>
            </a:r>
            <a:r>
              <a:rPr lang="en-US" altLang="zh-CN" dirty="0"/>
              <a:t>20</a:t>
            </a:r>
            <a:r>
              <a:rPr lang="zh-CN" altLang="en-US" dirty="0"/>
              <a:t>余门课程教学内容、教学组织、知识单元</a:t>
            </a:r>
            <a:r>
              <a:rPr lang="zh-CN" altLang="en-US" dirty="0" smtClean="0"/>
              <a:t>结构作为课程教学</a:t>
            </a:r>
            <a:r>
              <a:rPr lang="zh-CN" altLang="en-US" dirty="0"/>
              <a:t>重要</a:t>
            </a:r>
            <a:r>
              <a:rPr lang="zh-CN" altLang="en-US" dirty="0" smtClean="0"/>
              <a:t>参考</a:t>
            </a:r>
            <a:endParaRPr lang="en-US" altLang="zh-CN" dirty="0" smtClean="0"/>
          </a:p>
          <a:p>
            <a:pPr>
              <a:lnSpc>
                <a:spcPct val="120000"/>
              </a:lnSpc>
            </a:pPr>
            <a:r>
              <a:rPr lang="zh-CN" altLang="en-US" dirty="0" smtClean="0"/>
              <a:t>收集了腾</a:t>
            </a:r>
            <a:r>
              <a:rPr lang="zh-CN" altLang="en-US" dirty="0"/>
              <a:t>讯</a:t>
            </a:r>
            <a:r>
              <a:rPr lang="en-US" altLang="zh-CN" dirty="0"/>
              <a:t>《</a:t>
            </a:r>
            <a:r>
              <a:rPr lang="zh-CN" altLang="en-US" dirty="0"/>
              <a:t>腾讯分布式数据仓库</a:t>
            </a:r>
            <a:r>
              <a:rPr lang="en-US" altLang="zh-CN" dirty="0"/>
              <a:t>(TDW)》</a:t>
            </a:r>
            <a:r>
              <a:rPr lang="zh-CN" altLang="en-US" dirty="0"/>
              <a:t>、京东</a:t>
            </a:r>
            <a:r>
              <a:rPr lang="en-US" altLang="zh-CN" dirty="0"/>
              <a:t>《Hadoop</a:t>
            </a:r>
            <a:r>
              <a:rPr lang="zh-CN" altLang="en-US" dirty="0"/>
              <a:t>在京东的应用</a:t>
            </a:r>
            <a:r>
              <a:rPr lang="en-US" altLang="zh-CN" dirty="0"/>
              <a:t>》</a:t>
            </a:r>
            <a:r>
              <a:rPr lang="zh-CN" altLang="en-US" dirty="0"/>
              <a:t>、阿里巴巴</a:t>
            </a:r>
            <a:r>
              <a:rPr lang="en-US" altLang="zh-CN" dirty="0"/>
              <a:t>《</a:t>
            </a:r>
            <a:r>
              <a:rPr lang="zh-CN" altLang="en-US" dirty="0"/>
              <a:t>基于</a:t>
            </a:r>
            <a:r>
              <a:rPr lang="en-US" altLang="zh-CN" dirty="0"/>
              <a:t>Spark on Yarn</a:t>
            </a:r>
            <a:r>
              <a:rPr lang="zh-CN" altLang="en-US" dirty="0"/>
              <a:t>的淘宝数据挖掘平台</a:t>
            </a:r>
            <a:r>
              <a:rPr lang="en-US" altLang="zh-CN" dirty="0"/>
              <a:t>》</a:t>
            </a:r>
            <a:r>
              <a:rPr lang="zh-CN" altLang="en-US" dirty="0"/>
              <a:t>、中山大学</a:t>
            </a:r>
            <a:r>
              <a:rPr lang="en-US" altLang="zh-CN" dirty="0"/>
              <a:t>《</a:t>
            </a:r>
            <a:r>
              <a:rPr lang="zh-CN" altLang="en-US" dirty="0"/>
              <a:t>大数据分析的案例、方法与挑战</a:t>
            </a:r>
            <a:r>
              <a:rPr lang="en-US" altLang="zh-CN" dirty="0"/>
              <a:t>》</a:t>
            </a:r>
            <a:r>
              <a:rPr lang="zh-CN" altLang="en-US" dirty="0"/>
              <a:t>等</a:t>
            </a:r>
            <a:r>
              <a:rPr lang="en-US" altLang="zh-CN" dirty="0"/>
              <a:t>30</a:t>
            </a:r>
            <a:r>
              <a:rPr lang="zh-CN" altLang="en-US" dirty="0"/>
              <a:t>余份专题</a:t>
            </a:r>
            <a:r>
              <a:rPr lang="zh-CN" altLang="en-US" dirty="0" smtClean="0"/>
              <a:t>报告作为课程行业参考</a:t>
            </a:r>
            <a:endParaRPr lang="en-US" altLang="zh-CN" dirty="0" smtClean="0"/>
          </a:p>
          <a:p>
            <a:pPr>
              <a:lnSpc>
                <a:spcPct val="120000"/>
              </a:lnSpc>
            </a:pPr>
            <a:r>
              <a:rPr lang="zh-CN" altLang="en-US" dirty="0" smtClean="0"/>
              <a:t>收集了</a:t>
            </a:r>
            <a:r>
              <a:rPr lang="en-US" altLang="zh-CN" dirty="0" smtClean="0"/>
              <a:t>190</a:t>
            </a:r>
            <a:r>
              <a:rPr lang="zh-CN" altLang="en-US" dirty="0"/>
              <a:t>余篇大数据相关技术与教学研究</a:t>
            </a:r>
            <a:r>
              <a:rPr lang="zh-CN" altLang="en-US" dirty="0" smtClean="0"/>
              <a:t>论文，参加</a:t>
            </a:r>
            <a:r>
              <a:rPr lang="zh-CN" altLang="en-US" dirty="0"/>
              <a:t>了</a:t>
            </a:r>
            <a:r>
              <a:rPr lang="en-US" altLang="zh-CN" dirty="0"/>
              <a:t>20</a:t>
            </a:r>
            <a:r>
              <a:rPr lang="zh-CN" altLang="en-US" dirty="0"/>
              <a:t>余次大数据相关技术与教学研讨</a:t>
            </a:r>
            <a:endParaRPr lang="en-US" altLang="zh-CN" dirty="0" smtClean="0"/>
          </a:p>
          <a:p>
            <a:pPr>
              <a:lnSpc>
                <a:spcPct val="120000"/>
              </a:lnSpc>
            </a:pPr>
            <a:r>
              <a:rPr lang="zh-CN" altLang="en-US" dirty="0" smtClean="0"/>
              <a:t>为了增强学生的实践能力，开课之初就组成</a:t>
            </a:r>
            <a:r>
              <a:rPr lang="en-US" altLang="zh-CN" dirty="0" smtClean="0"/>
              <a:t>3-4</a:t>
            </a:r>
            <a:r>
              <a:rPr lang="zh-CN" altLang="en-US" dirty="0" smtClean="0"/>
              <a:t>人的项目小组，按照课程项目驱动学生学习，最终的考核成绩也按照项目完成情况和难度系数加权得到，为了杜绝个别学生的惰性，课程项目</a:t>
            </a:r>
            <a:r>
              <a:rPr lang="zh-CN" altLang="en-US" dirty="0"/>
              <a:t>实施过程</a:t>
            </a:r>
            <a:r>
              <a:rPr lang="zh-CN" altLang="en-US" dirty="0" smtClean="0"/>
              <a:t>需要全程录制视频</a:t>
            </a:r>
            <a:endParaRPr lang="en-US" altLang="zh-CN" dirty="0" smtClean="0"/>
          </a:p>
          <a:p>
            <a:pPr>
              <a:lnSpc>
                <a:spcPct val="120000"/>
              </a:lnSpc>
            </a:pPr>
            <a:r>
              <a:rPr lang="zh-CN" altLang="en-US" dirty="0"/>
              <a:t>通过两</a:t>
            </a:r>
            <a:r>
              <a:rPr lang="zh-CN" altLang="en-US" dirty="0" smtClean="0"/>
              <a:t>个学年的课程建设，形成了</a:t>
            </a:r>
            <a:r>
              <a:rPr lang="en-US" altLang="zh-CN" dirty="0" smtClean="0"/>
              <a:t>20</a:t>
            </a:r>
            <a:r>
              <a:rPr lang="zh-CN" altLang="en-US" dirty="0" smtClean="0"/>
              <a:t>个按照大数据技术实施层次和大数据技术工程师等级的课程项目；形成了</a:t>
            </a:r>
            <a:r>
              <a:rPr lang="en-US" altLang="zh-CN" dirty="0" smtClean="0"/>
              <a:t>33</a:t>
            </a:r>
            <a:r>
              <a:rPr lang="zh-CN" altLang="en-US" dirty="0" smtClean="0"/>
              <a:t>份小组课程报告，收集了气象、新闻、生物、电商、音乐、电影、点评等</a:t>
            </a:r>
            <a:r>
              <a:rPr lang="en-US" altLang="zh-CN" dirty="0" smtClean="0"/>
              <a:t>20</a:t>
            </a:r>
            <a:r>
              <a:rPr lang="zh-CN" altLang="en-US" dirty="0" smtClean="0"/>
              <a:t>余个领域的约</a:t>
            </a:r>
            <a:r>
              <a:rPr lang="en-US" altLang="zh-CN" dirty="0" smtClean="0"/>
              <a:t>3TB</a:t>
            </a:r>
            <a:r>
              <a:rPr lang="zh-CN" altLang="en-US" dirty="0" smtClean="0"/>
              <a:t>数据；在</a:t>
            </a:r>
            <a:r>
              <a:rPr lang="en-US" altLang="zh-CN" dirty="0" smtClean="0"/>
              <a:t>20</a:t>
            </a:r>
            <a:r>
              <a:rPr lang="zh-CN" altLang="en-US" dirty="0" smtClean="0"/>
              <a:t>个课程项目的基础上，鼓励学生自由选题，还形成了足球比赛预测、电商销售预测、音乐推荐等大数据新型技术、模型和系统，这些数据资源将</a:t>
            </a:r>
            <a:r>
              <a:rPr lang="zh-CN" altLang="en-US" dirty="0"/>
              <a:t>导入大数据创新人才实训与实践培养</a:t>
            </a:r>
            <a:r>
              <a:rPr lang="zh-CN" altLang="en-US" dirty="0" smtClean="0"/>
              <a:t>平台资源库，可以供学生检索</a:t>
            </a:r>
            <a:r>
              <a:rPr lang="zh-CN" altLang="en-US" dirty="0"/>
              <a:t>、分析、</a:t>
            </a:r>
            <a:r>
              <a:rPr lang="zh-CN" altLang="en-US" dirty="0" smtClean="0"/>
              <a:t>实验和实践，并支持动态扩展</a:t>
            </a:r>
            <a:endParaRPr lang="zh-CN" altLang="en-US" dirty="0"/>
          </a:p>
        </p:txBody>
      </p:sp>
      <p:pic>
        <p:nvPicPr>
          <p:cNvPr id="4" name="内容占位符 3"/>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69112" y="988667"/>
            <a:ext cx="6458999" cy="5184775"/>
          </a:xfrm>
          <a:prstGeom prst="rect">
            <a:avLst/>
          </a:prstGeom>
          <a:noFill/>
          <a:ln w="9525">
            <a:noFill/>
            <a:miter lim="800000"/>
            <a:headEnd/>
            <a:tailEnd/>
          </a:ln>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8267" y="2323624"/>
            <a:ext cx="6406324" cy="2514859"/>
          </a:xfrm>
          <a:prstGeom prst="rect">
            <a:avLst/>
          </a:prstGeom>
        </p:spPr>
      </p:pic>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4942" y="2463099"/>
            <a:ext cx="5802889" cy="2235907"/>
          </a:xfrm>
          <a:prstGeom prst="rect">
            <a:avLst/>
          </a:prstGeom>
        </p:spPr>
      </p:pic>
      <p:pic>
        <p:nvPicPr>
          <p:cNvPr id="7" name="图片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13332" y="2536427"/>
            <a:ext cx="5461200" cy="1886706"/>
          </a:xfrm>
          <a:prstGeom prst="rect">
            <a:avLst/>
          </a:prstGeom>
        </p:spPr>
      </p:pic>
      <p:graphicFrame>
        <p:nvGraphicFramePr>
          <p:cNvPr id="8" name="内容占位符 3"/>
          <p:cNvGraphicFramePr>
            <a:graphicFrameLocks/>
          </p:cNvGraphicFramePr>
          <p:nvPr>
            <p:extLst>
              <p:ext uri="{D42A27DB-BD31-4B8C-83A1-F6EECF244321}">
                <p14:modId xmlns:p14="http://schemas.microsoft.com/office/powerpoint/2010/main" val="3993654061"/>
              </p:ext>
            </p:extLst>
          </p:nvPr>
        </p:nvGraphicFramePr>
        <p:xfrm>
          <a:off x="1956022" y="1412776"/>
          <a:ext cx="5267960" cy="4544288"/>
        </p:xfrm>
        <a:graphic>
          <a:graphicData uri="http://schemas.openxmlformats.org/drawingml/2006/table">
            <a:tbl>
              <a:tblPr firstRow="1" firstCol="1" bandRow="1">
                <a:tableStyleId>{5C22544A-7EE6-4342-B048-85BDC9FD1C3A}</a:tableStyleId>
              </a:tblPr>
              <a:tblGrid>
                <a:gridCol w="447040"/>
                <a:gridCol w="2186940"/>
                <a:gridCol w="1863725"/>
                <a:gridCol w="770255"/>
              </a:tblGrid>
              <a:tr h="383768">
                <a:tc>
                  <a:txBody>
                    <a:bodyPr/>
                    <a:lstStyle/>
                    <a:p>
                      <a:pPr algn="just">
                        <a:spcAft>
                          <a:spcPts val="0"/>
                        </a:spcAft>
                      </a:pPr>
                      <a:r>
                        <a:rPr lang="zh-CN" sz="1050" kern="100" dirty="0">
                          <a:effectLst/>
                        </a:rPr>
                        <a:t>项目序号</a:t>
                      </a:r>
                      <a:endParaRPr lang="zh-CN"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050" kern="100" dirty="0">
                          <a:effectLst/>
                        </a:rPr>
                        <a:t>项目名称</a:t>
                      </a:r>
                      <a:endParaRPr lang="zh-CN"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050" kern="100">
                          <a:effectLst/>
                        </a:rPr>
                        <a:t>大数据技术实施层次</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050" kern="100" dirty="0">
                          <a:effectLst/>
                        </a:rPr>
                        <a:t>难度等级</a:t>
                      </a:r>
                      <a:endParaRPr lang="zh-CN"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r>
              <a:tr h="0">
                <a:tc>
                  <a:txBody>
                    <a:bodyPr/>
                    <a:lstStyle/>
                    <a:p>
                      <a:pPr marL="0" lvl="0" indent="0" algn="just">
                        <a:spcAft>
                          <a:spcPts val="0"/>
                        </a:spcAft>
                        <a:buFont typeface="+mj-lt"/>
                        <a:buNone/>
                      </a:pPr>
                      <a:r>
                        <a:rPr lang="en-US" sz="1050" kern="100" dirty="0" smtClean="0">
                          <a:effectLst/>
                        </a:rPr>
                        <a:t>1</a:t>
                      </a:r>
                      <a:endParaRPr lang="zh-CN"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050" kern="100">
                          <a:effectLst/>
                        </a:rPr>
                        <a:t>安装</a:t>
                      </a:r>
                      <a:r>
                        <a:rPr lang="en-US" sz="1050" kern="100">
                          <a:effectLst/>
                        </a:rPr>
                        <a:t>Hadoop</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050" kern="100">
                          <a:effectLst/>
                        </a:rPr>
                        <a:t>大数据融合与存储</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050" kern="100">
                          <a:effectLst/>
                        </a:rPr>
                        <a:t>初级</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r>
              <a:tr h="0">
                <a:tc>
                  <a:txBody>
                    <a:bodyPr/>
                    <a:lstStyle/>
                    <a:p>
                      <a:pPr marL="0" lvl="0" indent="0" algn="just">
                        <a:spcAft>
                          <a:spcPts val="0"/>
                        </a:spcAft>
                        <a:buFont typeface="+mj-lt"/>
                        <a:buNone/>
                      </a:pPr>
                      <a:r>
                        <a:rPr lang="en-US" sz="1050" kern="100" dirty="0" smtClean="0">
                          <a:effectLst/>
                        </a:rPr>
                        <a:t>2</a:t>
                      </a:r>
                      <a:r>
                        <a:rPr lang="en-US" sz="1050" kern="100" dirty="0">
                          <a:effectLst/>
                        </a:rPr>
                        <a:t> </a:t>
                      </a:r>
                      <a:endParaRPr lang="zh-CN"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050" kern="100">
                          <a:effectLst/>
                        </a:rPr>
                        <a:t>熟悉常用的</a:t>
                      </a:r>
                      <a:r>
                        <a:rPr lang="en-US" sz="1050" kern="100">
                          <a:effectLst/>
                        </a:rPr>
                        <a:t>Spark</a:t>
                      </a:r>
                      <a:r>
                        <a:rPr lang="zh-CN" sz="1050" kern="100">
                          <a:effectLst/>
                        </a:rPr>
                        <a:t>操作</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050" kern="100">
                          <a:effectLst/>
                        </a:rPr>
                        <a:t>大数据融合与存储</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050" kern="100">
                          <a:effectLst/>
                        </a:rPr>
                        <a:t>初级</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r>
              <a:tr h="0">
                <a:tc>
                  <a:txBody>
                    <a:bodyPr/>
                    <a:lstStyle/>
                    <a:p>
                      <a:pPr marL="0" lvl="0" indent="0" algn="just">
                        <a:spcAft>
                          <a:spcPts val="0"/>
                        </a:spcAft>
                        <a:buFont typeface="+mj-lt"/>
                        <a:buNone/>
                      </a:pPr>
                      <a:r>
                        <a:rPr lang="en-US" sz="1050" kern="100" dirty="0" smtClean="0">
                          <a:effectLst/>
                        </a:rPr>
                        <a:t>3</a:t>
                      </a:r>
                      <a:r>
                        <a:rPr lang="en-US" sz="1050" kern="100" dirty="0">
                          <a:effectLst/>
                        </a:rPr>
                        <a:t> </a:t>
                      </a:r>
                      <a:endParaRPr lang="zh-CN"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050" kern="100">
                          <a:effectLst/>
                        </a:rPr>
                        <a:t>熟悉常用的</a:t>
                      </a:r>
                      <a:r>
                        <a:rPr lang="en-US" sz="1050" kern="100">
                          <a:effectLst/>
                        </a:rPr>
                        <a:t>HDFS</a:t>
                      </a:r>
                      <a:r>
                        <a:rPr lang="zh-CN" sz="1050" kern="100">
                          <a:effectLst/>
                        </a:rPr>
                        <a:t>操作</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050" kern="100">
                          <a:effectLst/>
                        </a:rPr>
                        <a:t>大数据融合与存储</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050" kern="100">
                          <a:effectLst/>
                        </a:rPr>
                        <a:t>初级</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r>
              <a:tr h="0">
                <a:tc>
                  <a:txBody>
                    <a:bodyPr/>
                    <a:lstStyle/>
                    <a:p>
                      <a:pPr marL="0" lvl="0" indent="0" algn="just">
                        <a:spcAft>
                          <a:spcPts val="0"/>
                        </a:spcAft>
                        <a:buFont typeface="+mj-lt"/>
                        <a:buNone/>
                      </a:pPr>
                      <a:r>
                        <a:rPr lang="en-US" sz="1050" kern="100" dirty="0" smtClean="0">
                          <a:effectLst/>
                        </a:rPr>
                        <a:t>4</a:t>
                      </a:r>
                      <a:r>
                        <a:rPr lang="en-US" sz="1050" kern="100" dirty="0">
                          <a:effectLst/>
                        </a:rPr>
                        <a:t> </a:t>
                      </a:r>
                      <a:endParaRPr lang="zh-CN"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050" kern="100">
                          <a:effectLst/>
                        </a:rPr>
                        <a:t>熟悉常用的</a:t>
                      </a:r>
                      <a:r>
                        <a:rPr lang="en-US" sz="1050" kern="100">
                          <a:effectLst/>
                        </a:rPr>
                        <a:t>HBase</a:t>
                      </a:r>
                      <a:r>
                        <a:rPr lang="zh-CN" sz="1050" kern="100">
                          <a:effectLst/>
                        </a:rPr>
                        <a:t>操作</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050" kern="100">
                          <a:effectLst/>
                        </a:rPr>
                        <a:t>大数据融合与存储</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050" kern="100">
                          <a:effectLst/>
                        </a:rPr>
                        <a:t>初级</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r>
              <a:tr h="0">
                <a:tc>
                  <a:txBody>
                    <a:bodyPr/>
                    <a:lstStyle/>
                    <a:p>
                      <a:pPr marL="0" lvl="0" indent="0" algn="just">
                        <a:spcAft>
                          <a:spcPts val="0"/>
                        </a:spcAft>
                        <a:buFont typeface="+mj-lt"/>
                        <a:buNone/>
                      </a:pPr>
                      <a:r>
                        <a:rPr lang="en-US" sz="1050" kern="100" dirty="0" smtClean="0">
                          <a:effectLst/>
                        </a:rPr>
                        <a:t>5</a:t>
                      </a:r>
                      <a:r>
                        <a:rPr lang="en-US" sz="1050" kern="100" dirty="0">
                          <a:effectLst/>
                        </a:rPr>
                        <a:t> </a:t>
                      </a:r>
                      <a:endParaRPr lang="zh-CN"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050" kern="100">
                          <a:effectLst/>
                        </a:rPr>
                        <a:t>HDFS-Java-API</a:t>
                      </a:r>
                      <a:r>
                        <a:rPr lang="zh-CN" sz="1050" kern="100">
                          <a:effectLst/>
                        </a:rPr>
                        <a:t>编程实践</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050" kern="100">
                          <a:effectLst/>
                        </a:rPr>
                        <a:t>大数据融合与存储、大数据计算与分析</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050" kern="100">
                          <a:effectLst/>
                        </a:rPr>
                        <a:t>初级</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r>
              <a:tr h="0">
                <a:tc>
                  <a:txBody>
                    <a:bodyPr/>
                    <a:lstStyle/>
                    <a:p>
                      <a:pPr marL="0" lvl="0" indent="0" algn="just">
                        <a:spcAft>
                          <a:spcPts val="0"/>
                        </a:spcAft>
                        <a:buFont typeface="+mj-lt"/>
                        <a:buNone/>
                      </a:pPr>
                      <a:r>
                        <a:rPr lang="en-US" sz="1050" kern="100" dirty="0" smtClean="0">
                          <a:effectLst/>
                        </a:rPr>
                        <a:t>6</a:t>
                      </a:r>
                      <a:r>
                        <a:rPr lang="en-US" sz="1050" kern="100" dirty="0">
                          <a:effectLst/>
                        </a:rPr>
                        <a:t> </a:t>
                      </a:r>
                      <a:endParaRPr lang="zh-CN"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050" kern="100">
                          <a:effectLst/>
                        </a:rPr>
                        <a:t>HBase-Shell</a:t>
                      </a:r>
                      <a:r>
                        <a:rPr lang="zh-CN" sz="1050" kern="100">
                          <a:effectLst/>
                        </a:rPr>
                        <a:t>命令和</a:t>
                      </a:r>
                      <a:r>
                        <a:rPr lang="en-US" sz="1050" kern="100">
                          <a:effectLst/>
                        </a:rPr>
                        <a:t>Java-API</a:t>
                      </a:r>
                      <a:r>
                        <a:rPr lang="zh-CN" sz="1050" kern="100">
                          <a:effectLst/>
                        </a:rPr>
                        <a:t>编程实践</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050" kern="100">
                          <a:effectLst/>
                        </a:rPr>
                        <a:t>大数据融合与存储、大数据计算与分析</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050" kern="100">
                          <a:effectLst/>
                        </a:rPr>
                        <a:t>初级</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r>
              <a:tr h="0">
                <a:tc>
                  <a:txBody>
                    <a:bodyPr/>
                    <a:lstStyle/>
                    <a:p>
                      <a:pPr marL="0" lvl="0" indent="0" algn="just">
                        <a:spcAft>
                          <a:spcPts val="0"/>
                        </a:spcAft>
                        <a:buFont typeface="+mj-lt"/>
                        <a:buNone/>
                      </a:pPr>
                      <a:r>
                        <a:rPr lang="en-US" sz="1050" kern="100" dirty="0" smtClean="0">
                          <a:effectLst/>
                        </a:rPr>
                        <a:t>7</a:t>
                      </a:r>
                      <a:r>
                        <a:rPr lang="en-US" sz="1050" kern="100" dirty="0">
                          <a:effectLst/>
                        </a:rPr>
                        <a:t> </a:t>
                      </a:r>
                      <a:endParaRPr lang="zh-CN"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050" kern="100">
                          <a:effectLst/>
                        </a:rPr>
                        <a:t>MapReduce</a:t>
                      </a:r>
                      <a:r>
                        <a:rPr lang="zh-CN" sz="1050" kern="100">
                          <a:effectLst/>
                        </a:rPr>
                        <a:t>编程初级实践</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050" kern="100">
                          <a:effectLst/>
                        </a:rPr>
                        <a:t>大数据计算与分析</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050" kern="100">
                          <a:effectLst/>
                        </a:rPr>
                        <a:t>初级</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r>
              <a:tr h="0">
                <a:tc>
                  <a:txBody>
                    <a:bodyPr/>
                    <a:lstStyle/>
                    <a:p>
                      <a:pPr marL="0" lvl="0" indent="0" algn="just">
                        <a:spcAft>
                          <a:spcPts val="0"/>
                        </a:spcAft>
                        <a:buFont typeface="+mj-lt"/>
                        <a:buNone/>
                      </a:pPr>
                      <a:r>
                        <a:rPr lang="en-US" sz="1050" kern="100" dirty="0" smtClean="0">
                          <a:effectLst/>
                        </a:rPr>
                        <a:t>8</a:t>
                      </a:r>
                      <a:r>
                        <a:rPr lang="en-US" sz="1050" kern="100" dirty="0">
                          <a:effectLst/>
                        </a:rPr>
                        <a:t> </a:t>
                      </a:r>
                      <a:endParaRPr lang="zh-CN"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050" kern="100">
                          <a:effectLst/>
                        </a:rPr>
                        <a:t>用</a:t>
                      </a:r>
                      <a:r>
                        <a:rPr lang="en-US" sz="1050" kern="100">
                          <a:effectLst/>
                        </a:rPr>
                        <a:t>MapReduce</a:t>
                      </a:r>
                      <a:r>
                        <a:rPr lang="zh-CN" sz="1050" kern="100">
                          <a:effectLst/>
                        </a:rPr>
                        <a:t>实现数据集连接（</a:t>
                      </a:r>
                      <a:r>
                        <a:rPr lang="en-US" sz="1050" kern="100">
                          <a:effectLst/>
                        </a:rPr>
                        <a:t>Join</a:t>
                      </a:r>
                      <a:r>
                        <a:rPr lang="zh-CN" sz="1050" kern="100">
                          <a:effectLst/>
                        </a:rPr>
                        <a:t>）操作</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050" kern="100">
                          <a:effectLst/>
                        </a:rPr>
                        <a:t>大数据计算与分析、大数据典型应用</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050" kern="100">
                          <a:effectLst/>
                        </a:rPr>
                        <a:t>初级</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r>
              <a:tr h="0">
                <a:tc>
                  <a:txBody>
                    <a:bodyPr/>
                    <a:lstStyle/>
                    <a:p>
                      <a:pPr marL="0" lvl="0" indent="0" algn="just">
                        <a:spcAft>
                          <a:spcPts val="0"/>
                        </a:spcAft>
                        <a:buFont typeface="+mj-lt"/>
                        <a:buNone/>
                      </a:pPr>
                      <a:r>
                        <a:rPr lang="en-US" sz="1050" kern="100" dirty="0" smtClean="0">
                          <a:effectLst/>
                        </a:rPr>
                        <a:t>9</a:t>
                      </a:r>
                      <a:r>
                        <a:rPr lang="en-US" sz="1050" kern="100" dirty="0">
                          <a:effectLst/>
                        </a:rPr>
                        <a:t> </a:t>
                      </a:r>
                      <a:endParaRPr lang="zh-CN"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050" kern="100">
                          <a:effectLst/>
                        </a:rPr>
                        <a:t>编写</a:t>
                      </a:r>
                      <a:r>
                        <a:rPr lang="en-US" sz="1050" kern="100">
                          <a:effectLst/>
                        </a:rPr>
                        <a:t>MapReduce</a:t>
                      </a:r>
                      <a:r>
                        <a:rPr lang="zh-CN" sz="1050" kern="100">
                          <a:effectLst/>
                        </a:rPr>
                        <a:t>程序实现词频统计</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050" kern="100">
                          <a:effectLst/>
                        </a:rPr>
                        <a:t>大数据计算与分析、大数据融合与存储</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050" kern="100">
                          <a:effectLst/>
                        </a:rPr>
                        <a:t>初级</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r>
              <a:tr h="0">
                <a:tc>
                  <a:txBody>
                    <a:bodyPr/>
                    <a:lstStyle/>
                    <a:p>
                      <a:pPr marL="0" lvl="0" indent="0" algn="just">
                        <a:spcAft>
                          <a:spcPts val="0"/>
                        </a:spcAft>
                        <a:buFont typeface="+mj-lt"/>
                        <a:buNone/>
                      </a:pPr>
                      <a:r>
                        <a:rPr lang="en-US" sz="1050" kern="100" dirty="0" smtClean="0">
                          <a:effectLst/>
                        </a:rPr>
                        <a:t>10</a:t>
                      </a:r>
                      <a:r>
                        <a:rPr lang="en-US" sz="1050" kern="100" dirty="0">
                          <a:effectLst/>
                        </a:rPr>
                        <a:t> </a:t>
                      </a:r>
                      <a:endParaRPr lang="zh-CN"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050" kern="100">
                          <a:effectLst/>
                        </a:rPr>
                        <a:t>熟悉</a:t>
                      </a:r>
                      <a:r>
                        <a:rPr lang="en-US" sz="1050" kern="100">
                          <a:effectLst/>
                        </a:rPr>
                        <a:t>MongoDB</a:t>
                      </a:r>
                      <a:r>
                        <a:rPr lang="zh-CN" sz="1050" kern="100">
                          <a:effectLst/>
                        </a:rPr>
                        <a:t>的基本操作</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050" kern="100">
                          <a:effectLst/>
                        </a:rPr>
                        <a:t>大数据融合与存储</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050" kern="100">
                          <a:effectLst/>
                        </a:rPr>
                        <a:t>中级</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r>
              <a:tr h="0">
                <a:tc>
                  <a:txBody>
                    <a:bodyPr/>
                    <a:lstStyle/>
                    <a:p>
                      <a:pPr marL="0" lvl="0" indent="0" algn="just">
                        <a:spcAft>
                          <a:spcPts val="0"/>
                        </a:spcAft>
                        <a:buFont typeface="+mj-lt"/>
                        <a:buNone/>
                      </a:pPr>
                      <a:r>
                        <a:rPr lang="en-US" sz="1050" kern="100" dirty="0" smtClean="0">
                          <a:effectLst/>
                        </a:rPr>
                        <a:t>11</a:t>
                      </a:r>
                      <a:r>
                        <a:rPr lang="en-US" sz="1050" kern="100" dirty="0">
                          <a:effectLst/>
                        </a:rPr>
                        <a:t> </a:t>
                      </a:r>
                      <a:endParaRPr lang="zh-CN"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050" kern="100">
                          <a:effectLst/>
                        </a:rPr>
                        <a:t>使用</a:t>
                      </a:r>
                      <a:r>
                        <a:rPr lang="en-US" sz="1050" kern="100">
                          <a:effectLst/>
                        </a:rPr>
                        <a:t>RDS-for-MySQL</a:t>
                      </a:r>
                      <a:r>
                        <a:rPr lang="zh-CN" sz="1050" kern="100">
                          <a:effectLst/>
                        </a:rPr>
                        <a:t>数据库</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050" kern="100">
                          <a:effectLst/>
                        </a:rPr>
                        <a:t>大数据融合与存储</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050" kern="100">
                          <a:effectLst/>
                        </a:rPr>
                        <a:t>中级</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r>
              <a:tr h="0">
                <a:tc>
                  <a:txBody>
                    <a:bodyPr/>
                    <a:lstStyle/>
                    <a:p>
                      <a:pPr marL="0" lvl="0" indent="0" algn="just">
                        <a:spcAft>
                          <a:spcPts val="0"/>
                        </a:spcAft>
                        <a:buFont typeface="+mj-lt"/>
                        <a:buNone/>
                      </a:pPr>
                      <a:r>
                        <a:rPr lang="en-US" sz="1050" kern="100" dirty="0" smtClean="0">
                          <a:effectLst/>
                        </a:rPr>
                        <a:t>12</a:t>
                      </a:r>
                      <a:r>
                        <a:rPr lang="en-US" sz="1050" kern="100" dirty="0">
                          <a:effectLst/>
                        </a:rPr>
                        <a:t> </a:t>
                      </a:r>
                      <a:endParaRPr lang="zh-CN"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050" kern="100">
                          <a:effectLst/>
                        </a:rPr>
                        <a:t>关系数据库和</a:t>
                      </a:r>
                      <a:r>
                        <a:rPr lang="en-US" sz="1050" kern="100">
                          <a:effectLst/>
                        </a:rPr>
                        <a:t>NoSQL</a:t>
                      </a:r>
                      <a:r>
                        <a:rPr lang="zh-CN" sz="1050" kern="100">
                          <a:effectLst/>
                        </a:rPr>
                        <a:t>数据库操作实践</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050" kern="100">
                          <a:effectLst/>
                        </a:rPr>
                        <a:t>大数据融合与存储</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050" kern="100">
                          <a:effectLst/>
                        </a:rPr>
                        <a:t>中级</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r>
              <a:tr h="0">
                <a:tc>
                  <a:txBody>
                    <a:bodyPr/>
                    <a:lstStyle/>
                    <a:p>
                      <a:pPr marL="0" lvl="0" indent="0" algn="just">
                        <a:spcAft>
                          <a:spcPts val="0"/>
                        </a:spcAft>
                        <a:buFont typeface="+mj-lt"/>
                        <a:buNone/>
                      </a:pPr>
                      <a:r>
                        <a:rPr lang="en-US" sz="1050" kern="100" dirty="0" smtClean="0">
                          <a:effectLst/>
                        </a:rPr>
                        <a:t>13</a:t>
                      </a:r>
                      <a:r>
                        <a:rPr lang="en-US" sz="1050" kern="100" dirty="0">
                          <a:effectLst/>
                        </a:rPr>
                        <a:t> </a:t>
                      </a:r>
                      <a:endParaRPr lang="zh-CN"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050" kern="100">
                          <a:effectLst/>
                        </a:rPr>
                        <a:t>大数据推荐系统</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050" kern="100">
                          <a:effectLst/>
                        </a:rPr>
                        <a:t>大数据典型应用</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050" kern="100">
                          <a:effectLst/>
                        </a:rPr>
                        <a:t>中级</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r>
              <a:tr h="0">
                <a:tc>
                  <a:txBody>
                    <a:bodyPr/>
                    <a:lstStyle/>
                    <a:p>
                      <a:pPr marL="0" lvl="0" indent="0" algn="just">
                        <a:spcAft>
                          <a:spcPts val="0"/>
                        </a:spcAft>
                        <a:buFont typeface="+mj-lt"/>
                        <a:buNone/>
                      </a:pPr>
                      <a:r>
                        <a:rPr lang="en-US" sz="1050" kern="100" dirty="0" smtClean="0">
                          <a:effectLst/>
                        </a:rPr>
                        <a:t>14</a:t>
                      </a:r>
                      <a:r>
                        <a:rPr lang="en-US" sz="1050" kern="100" dirty="0">
                          <a:effectLst/>
                        </a:rPr>
                        <a:t> </a:t>
                      </a:r>
                      <a:endParaRPr lang="zh-CN"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050" kern="100">
                          <a:effectLst/>
                        </a:rPr>
                        <a:t>基于</a:t>
                      </a:r>
                      <a:r>
                        <a:rPr lang="en-US" sz="1050" kern="100">
                          <a:effectLst/>
                        </a:rPr>
                        <a:t>ECharts</a:t>
                      </a:r>
                      <a:r>
                        <a:rPr lang="zh-CN" sz="1050" kern="100">
                          <a:effectLst/>
                        </a:rPr>
                        <a:t>可视化库的图表制作</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050" kern="100">
                          <a:effectLst/>
                        </a:rPr>
                        <a:t>大数据可视化</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050" kern="100">
                          <a:effectLst/>
                        </a:rPr>
                        <a:t>中级</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r>
              <a:tr h="0">
                <a:tc>
                  <a:txBody>
                    <a:bodyPr/>
                    <a:lstStyle/>
                    <a:p>
                      <a:pPr marL="0" lvl="0" indent="0" algn="just">
                        <a:spcAft>
                          <a:spcPts val="0"/>
                        </a:spcAft>
                        <a:buFont typeface="+mj-lt"/>
                        <a:buNone/>
                      </a:pPr>
                      <a:r>
                        <a:rPr lang="en-US" sz="1050" kern="100" dirty="0" smtClean="0">
                          <a:effectLst/>
                        </a:rPr>
                        <a:t>15</a:t>
                      </a:r>
                      <a:r>
                        <a:rPr lang="en-US" sz="1050" kern="100" dirty="0">
                          <a:effectLst/>
                        </a:rPr>
                        <a:t> </a:t>
                      </a:r>
                      <a:endParaRPr lang="zh-CN"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050" kern="100">
                          <a:effectLst/>
                        </a:rPr>
                        <a:t>Easel.ly</a:t>
                      </a:r>
                      <a:r>
                        <a:rPr lang="zh-CN" sz="1050" kern="100">
                          <a:effectLst/>
                        </a:rPr>
                        <a:t>信息图制作实践</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050" kern="100">
                          <a:effectLst/>
                        </a:rPr>
                        <a:t>大数据可视化</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050" kern="100">
                          <a:effectLst/>
                        </a:rPr>
                        <a:t>中级</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r>
              <a:tr h="0">
                <a:tc>
                  <a:txBody>
                    <a:bodyPr/>
                    <a:lstStyle/>
                    <a:p>
                      <a:pPr marL="0" lvl="0" indent="0" algn="just">
                        <a:spcAft>
                          <a:spcPts val="0"/>
                        </a:spcAft>
                        <a:buFont typeface="+mj-lt"/>
                        <a:buNone/>
                      </a:pPr>
                      <a:r>
                        <a:rPr lang="en-US" sz="1050" kern="100" dirty="0" smtClean="0">
                          <a:effectLst/>
                        </a:rPr>
                        <a:t>16</a:t>
                      </a:r>
                      <a:r>
                        <a:rPr lang="en-US" sz="1050" kern="100" dirty="0">
                          <a:effectLst/>
                        </a:rPr>
                        <a:t> </a:t>
                      </a:r>
                      <a:endParaRPr lang="zh-CN"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050" kern="100">
                          <a:effectLst/>
                        </a:rPr>
                        <a:t>Hadoop</a:t>
                      </a:r>
                      <a:r>
                        <a:rPr lang="zh-CN" sz="1050" kern="100">
                          <a:effectLst/>
                        </a:rPr>
                        <a:t>上的数据仓库</a:t>
                      </a:r>
                      <a:r>
                        <a:rPr lang="en-US" sz="1050" kern="100">
                          <a:effectLst/>
                        </a:rPr>
                        <a:t>Hive</a:t>
                      </a:r>
                      <a:r>
                        <a:rPr lang="zh-CN" sz="1050" kern="100">
                          <a:effectLst/>
                        </a:rPr>
                        <a:t>初级实践教程</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050" kern="100">
                          <a:effectLst/>
                        </a:rPr>
                        <a:t>大数据融合与存储</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050" kern="100">
                          <a:effectLst/>
                        </a:rPr>
                        <a:t>高级</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r>
              <a:tr h="0">
                <a:tc>
                  <a:txBody>
                    <a:bodyPr/>
                    <a:lstStyle/>
                    <a:p>
                      <a:pPr marL="0" lvl="0" indent="0" algn="just">
                        <a:spcAft>
                          <a:spcPts val="0"/>
                        </a:spcAft>
                        <a:buFont typeface="+mj-lt"/>
                        <a:buNone/>
                      </a:pPr>
                      <a:r>
                        <a:rPr lang="en-US" sz="1050" kern="100" dirty="0" smtClean="0">
                          <a:effectLst/>
                        </a:rPr>
                        <a:t>17</a:t>
                      </a:r>
                      <a:r>
                        <a:rPr lang="en-US" sz="1050" kern="100" dirty="0">
                          <a:effectLst/>
                        </a:rPr>
                        <a:t> </a:t>
                      </a:r>
                      <a:endParaRPr lang="zh-CN"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050" kern="100">
                          <a:effectLst/>
                        </a:rPr>
                        <a:t>图计算框架</a:t>
                      </a:r>
                      <a:r>
                        <a:rPr lang="en-US" sz="1050" kern="100">
                          <a:effectLst/>
                        </a:rPr>
                        <a:t>Hama</a:t>
                      </a:r>
                      <a:r>
                        <a:rPr lang="zh-CN" sz="1050" kern="100">
                          <a:effectLst/>
                        </a:rPr>
                        <a:t>的基础操作实践</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050" kern="100">
                          <a:effectLst/>
                        </a:rPr>
                        <a:t>大数据计算与分析</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050" kern="100">
                          <a:effectLst/>
                        </a:rPr>
                        <a:t>高级</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r>
              <a:tr h="0">
                <a:tc>
                  <a:txBody>
                    <a:bodyPr/>
                    <a:lstStyle/>
                    <a:p>
                      <a:pPr marL="0" lvl="0" indent="0" algn="just">
                        <a:spcAft>
                          <a:spcPts val="0"/>
                        </a:spcAft>
                        <a:buFont typeface="+mj-lt"/>
                        <a:buNone/>
                      </a:pPr>
                      <a:r>
                        <a:rPr lang="en-US" sz="1050" kern="100" dirty="0" smtClean="0">
                          <a:effectLst/>
                        </a:rPr>
                        <a:t>18</a:t>
                      </a:r>
                      <a:r>
                        <a:rPr lang="en-US" sz="1050" kern="100" dirty="0">
                          <a:effectLst/>
                        </a:rPr>
                        <a:t> </a:t>
                      </a:r>
                      <a:endParaRPr lang="zh-CN"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050" kern="100">
                          <a:effectLst/>
                        </a:rPr>
                        <a:t>大数据技术与流量异常检测</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050" kern="100">
                          <a:effectLst/>
                        </a:rPr>
                        <a:t>大数据典型应用</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050" kern="100">
                          <a:effectLst/>
                        </a:rPr>
                        <a:t>高级</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r>
              <a:tr h="0">
                <a:tc>
                  <a:txBody>
                    <a:bodyPr/>
                    <a:lstStyle/>
                    <a:p>
                      <a:pPr marL="0" lvl="0" indent="0" algn="just">
                        <a:spcAft>
                          <a:spcPts val="0"/>
                        </a:spcAft>
                        <a:buFont typeface="+mj-lt"/>
                        <a:buNone/>
                      </a:pPr>
                      <a:r>
                        <a:rPr lang="en-US" sz="1050" kern="100" dirty="0" smtClean="0">
                          <a:effectLst/>
                        </a:rPr>
                        <a:t>19</a:t>
                      </a:r>
                      <a:r>
                        <a:rPr lang="en-US" sz="1050" kern="100" dirty="0">
                          <a:effectLst/>
                        </a:rPr>
                        <a:t> </a:t>
                      </a:r>
                      <a:endParaRPr lang="zh-CN"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050" kern="100">
                          <a:effectLst/>
                        </a:rPr>
                        <a:t>D3</a:t>
                      </a:r>
                      <a:r>
                        <a:rPr lang="zh-CN" sz="1050" kern="100">
                          <a:effectLst/>
                        </a:rPr>
                        <a:t>可视化库安装和使用</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050" kern="100">
                          <a:effectLst/>
                        </a:rPr>
                        <a:t>大数据可视化</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050" kern="100">
                          <a:effectLst/>
                        </a:rPr>
                        <a:t>高级</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r>
              <a:tr h="0">
                <a:tc>
                  <a:txBody>
                    <a:bodyPr/>
                    <a:lstStyle/>
                    <a:p>
                      <a:pPr marL="0" lvl="0" indent="0" algn="just">
                        <a:spcAft>
                          <a:spcPts val="0"/>
                        </a:spcAft>
                        <a:buFont typeface="+mj-lt"/>
                        <a:buNone/>
                      </a:pPr>
                      <a:r>
                        <a:rPr lang="en-US" sz="1050" kern="100" dirty="0" smtClean="0">
                          <a:effectLst/>
                        </a:rPr>
                        <a:t>20</a:t>
                      </a:r>
                      <a:r>
                        <a:rPr lang="en-US" sz="1050" kern="100" dirty="0">
                          <a:effectLst/>
                        </a:rPr>
                        <a:t> </a:t>
                      </a:r>
                      <a:endParaRPr lang="zh-CN"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050" kern="100">
                          <a:effectLst/>
                        </a:rPr>
                        <a:t>可视化工具</a:t>
                      </a:r>
                      <a:r>
                        <a:rPr lang="en-US" sz="1050" kern="100">
                          <a:effectLst/>
                        </a:rPr>
                        <a:t>Tableau</a:t>
                      </a:r>
                      <a:r>
                        <a:rPr lang="zh-CN" sz="1050" kern="100">
                          <a:effectLst/>
                        </a:rPr>
                        <a:t>操作实践</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050" kern="100">
                          <a:effectLst/>
                        </a:rPr>
                        <a:t>大数据可视化</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050" kern="100" dirty="0">
                          <a:effectLst/>
                        </a:rPr>
                        <a:t>高级</a:t>
                      </a:r>
                      <a:endParaRPr lang="zh-CN"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r>
            </a:tbl>
          </a:graphicData>
        </a:graphic>
      </p:graphicFrame>
      <p:pic>
        <p:nvPicPr>
          <p:cNvPr id="9" name="内容占位符 3"/>
          <p:cNvPicPr>
            <a:picLocks noChangeAspect="1"/>
          </p:cNvPicPr>
          <p:nvPr/>
        </p:nvPicPr>
        <p:blipFill>
          <a:blip r:embed="rId6">
            <a:extLst>
              <a:ext uri="{28A0092B-C50C-407E-A947-70E740481C1C}">
                <a14:useLocalDpi xmlns:a14="http://schemas.microsoft.com/office/drawing/2010/main" val="0"/>
              </a:ext>
            </a:extLst>
          </a:blip>
          <a:stretch>
            <a:fillRect/>
          </a:stretch>
        </p:blipFill>
        <p:spPr bwMode="auto">
          <a:xfrm>
            <a:off x="2319834" y="2006183"/>
            <a:ext cx="6774821" cy="4039026"/>
          </a:xfrm>
          <a:prstGeom prst="rect">
            <a:avLst/>
          </a:prstGeom>
          <a:noFill/>
          <a:ln w="9525">
            <a:noFill/>
            <a:miter lim="800000"/>
            <a:headEnd/>
            <a:tailEnd/>
          </a:ln>
        </p:spPr>
      </p:pic>
      <p:pic>
        <p:nvPicPr>
          <p:cNvPr id="10" name="图片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859894" y="1952836"/>
            <a:ext cx="5345692" cy="4093755"/>
          </a:xfrm>
          <a:prstGeom prst="rect">
            <a:avLst/>
          </a:prstGeom>
        </p:spPr>
      </p:pic>
    </p:spTree>
    <p:extLst>
      <p:ext uri="{BB962C8B-B14F-4D97-AF65-F5344CB8AC3E}">
        <p14:creationId xmlns:p14="http://schemas.microsoft.com/office/powerpoint/2010/main" val="2210813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ppt_x"/>
                                          </p:val>
                                        </p:tav>
                                        <p:tav tm="100000">
                                          <p:val>
                                            <p:strVal val="#ppt_x"/>
                                          </p:val>
                                        </p:tav>
                                      </p:tavLst>
                                    </p:anim>
                                    <p:anim calcmode="lin" valueType="num">
                                      <p:cBhvr additive="base">
                                        <p:cTn id="2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additive="base">
                                        <p:cTn id="31" dur="500" fill="hold"/>
                                        <p:tgtEl>
                                          <p:spTgt spid="8"/>
                                        </p:tgtEl>
                                        <p:attrNameLst>
                                          <p:attrName>ppt_x</p:attrName>
                                        </p:attrNameLst>
                                      </p:cBhvr>
                                      <p:tavLst>
                                        <p:tav tm="0">
                                          <p:val>
                                            <p:strVal val="#ppt_x"/>
                                          </p:val>
                                        </p:tav>
                                        <p:tav tm="100000">
                                          <p:val>
                                            <p:strVal val="#ppt_x"/>
                                          </p:val>
                                        </p:tav>
                                      </p:tavLst>
                                    </p:anim>
                                    <p:anim calcmode="lin" valueType="num">
                                      <p:cBhvr additive="base">
                                        <p:cTn id="3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9"/>
                                        </p:tgtEl>
                                        <p:attrNameLst>
                                          <p:attrName>style.visibility</p:attrName>
                                        </p:attrNameLst>
                                      </p:cBhvr>
                                      <p:to>
                                        <p:strVal val="visible"/>
                                      </p:to>
                                    </p:set>
                                    <p:anim calcmode="lin" valueType="num">
                                      <p:cBhvr additive="base">
                                        <p:cTn id="37" dur="500" fill="hold"/>
                                        <p:tgtEl>
                                          <p:spTgt spid="9"/>
                                        </p:tgtEl>
                                        <p:attrNameLst>
                                          <p:attrName>ppt_x</p:attrName>
                                        </p:attrNameLst>
                                      </p:cBhvr>
                                      <p:tavLst>
                                        <p:tav tm="0">
                                          <p:val>
                                            <p:strVal val="#ppt_x"/>
                                          </p:val>
                                        </p:tav>
                                        <p:tav tm="100000">
                                          <p:val>
                                            <p:strVal val="#ppt_x"/>
                                          </p:val>
                                        </p:tav>
                                      </p:tavLst>
                                    </p:anim>
                                    <p:anim calcmode="lin" valueType="num">
                                      <p:cBhvr additive="base">
                                        <p:cTn id="3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10"/>
                                        </p:tgtEl>
                                        <p:attrNameLst>
                                          <p:attrName>style.visibility</p:attrName>
                                        </p:attrNameLst>
                                      </p:cBhvr>
                                      <p:to>
                                        <p:strVal val="visible"/>
                                      </p:to>
                                    </p:set>
                                    <p:anim calcmode="lin" valueType="num">
                                      <p:cBhvr additive="base">
                                        <p:cTn id="43" dur="500" fill="hold"/>
                                        <p:tgtEl>
                                          <p:spTgt spid="10"/>
                                        </p:tgtEl>
                                        <p:attrNameLst>
                                          <p:attrName>ppt_x</p:attrName>
                                        </p:attrNameLst>
                                      </p:cBhvr>
                                      <p:tavLst>
                                        <p:tav tm="0">
                                          <p:val>
                                            <p:strVal val="#ppt_x"/>
                                          </p:val>
                                        </p:tav>
                                        <p:tav tm="100000">
                                          <p:val>
                                            <p:strVal val="#ppt_x"/>
                                          </p:val>
                                        </p:tav>
                                      </p:tavLst>
                                    </p:anim>
                                    <p:anim calcmode="lin" valueType="num">
                                      <p:cBhvr additive="base">
                                        <p:cTn id="4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44838" y="515421"/>
            <a:ext cx="6159058" cy="584775"/>
          </a:xfrm>
          <a:prstGeom prst="rect">
            <a:avLst/>
          </a:prstGeom>
        </p:spPr>
        <p:txBody>
          <a:bodyPr wrap="none">
            <a:spAutoFit/>
          </a:bodyPr>
          <a:lstStyle/>
          <a:p>
            <a:pPr eaLnBrk="1" hangingPunct="1"/>
            <a:r>
              <a:rPr lang="zh-CN" altLang="en-US" sz="3200" b="1" kern="0" dirty="0">
                <a:solidFill>
                  <a:srgbClr val="000000"/>
                </a:solidFill>
                <a:latin typeface="隶书" pitchFamily="49" charset="-122"/>
                <a:ea typeface="隶书" pitchFamily="49" charset="-122"/>
                <a:cs typeface="Arial" charset="0"/>
              </a:rPr>
              <a:t>（</a:t>
            </a:r>
            <a:r>
              <a:rPr lang="en-US" altLang="zh-CN" sz="3200" b="1" kern="0" dirty="0">
                <a:solidFill>
                  <a:srgbClr val="000000"/>
                </a:solidFill>
                <a:latin typeface="隶书" pitchFamily="49" charset="-122"/>
                <a:ea typeface="隶书" pitchFamily="49" charset="-122"/>
                <a:cs typeface="Arial" charset="0"/>
              </a:rPr>
              <a:t>7</a:t>
            </a:r>
            <a:r>
              <a:rPr lang="zh-CN" altLang="en-US" sz="3200" b="1" kern="0" dirty="0">
                <a:solidFill>
                  <a:srgbClr val="000000"/>
                </a:solidFill>
                <a:latin typeface="隶书" pitchFamily="49" charset="-122"/>
                <a:ea typeface="隶书" pitchFamily="49" charset="-122"/>
                <a:cs typeface="Arial" charset="0"/>
              </a:rPr>
              <a:t>）大数据解决方案不是单一的</a:t>
            </a:r>
            <a:endParaRPr lang="zh-CN" altLang="en-US" sz="3200" dirty="0">
              <a:solidFill>
                <a:srgbClr val="000000"/>
              </a:solidFill>
              <a:latin typeface="Arial" charset="0"/>
              <a:ea typeface="宋体" charset="-122"/>
              <a:cs typeface="Arial" charset="0"/>
            </a:endParaRPr>
          </a:p>
        </p:txBody>
      </p:sp>
      <p:sp>
        <p:nvSpPr>
          <p:cNvPr id="3" name="矩形 2"/>
          <p:cNvSpPr/>
          <p:nvPr/>
        </p:nvSpPr>
        <p:spPr>
          <a:xfrm>
            <a:off x="159591" y="3602759"/>
            <a:ext cx="1905733" cy="553998"/>
          </a:xfrm>
          <a:prstGeom prst="rect">
            <a:avLst/>
          </a:prstGeom>
        </p:spPr>
        <p:txBody>
          <a:bodyPr wrap="square">
            <a:spAutoFit/>
          </a:bodyPr>
          <a:lstStyle/>
          <a:p>
            <a:pPr marL="236538" indent="-236538" defTabSz="814388" eaLnBrk="1" hangingPunct="1">
              <a:lnSpc>
                <a:spcPct val="150000"/>
              </a:lnSpc>
              <a:spcBef>
                <a:spcPct val="50000"/>
              </a:spcBef>
              <a:buClr>
                <a:srgbClr val="1F497D"/>
              </a:buClr>
              <a:buSzPct val="100000"/>
              <a:defRPr/>
            </a:pPr>
            <a:r>
              <a:rPr lang="zh-CN" altLang="en-US" sz="2000" b="1" kern="0" dirty="0">
                <a:solidFill>
                  <a:srgbClr val="000000"/>
                </a:solidFill>
                <a:latin typeface="幼圆" pitchFamily="49" charset="-122"/>
                <a:ea typeface="幼圆" pitchFamily="49" charset="-122"/>
                <a:cs typeface="Arial" charset="0"/>
              </a:rPr>
              <a:t>结构化大数据</a:t>
            </a:r>
            <a:r>
              <a:rPr lang="en-US" altLang="zh-CN" sz="2000" b="1" kern="0" dirty="0">
                <a:solidFill>
                  <a:srgbClr val="000000"/>
                </a:solidFill>
                <a:latin typeface="幼圆" pitchFamily="49" charset="-122"/>
                <a:ea typeface="幼圆" pitchFamily="49" charset="-122"/>
                <a:cs typeface="Arial" charset="0"/>
              </a:rPr>
              <a:t>:</a:t>
            </a:r>
            <a:endParaRPr lang="en-US" altLang="zh-CN" sz="2000" b="1" kern="0" dirty="0">
              <a:solidFill>
                <a:srgbClr val="FF0000"/>
              </a:solidFill>
              <a:latin typeface="幼圆" pitchFamily="49" charset="-122"/>
              <a:ea typeface="幼圆" pitchFamily="49" charset="-122"/>
              <a:cs typeface="Arial" charset="0"/>
            </a:endParaRPr>
          </a:p>
        </p:txBody>
      </p:sp>
      <p:sp>
        <p:nvSpPr>
          <p:cNvPr id="4" name="圆柱形 3"/>
          <p:cNvSpPr/>
          <p:nvPr/>
        </p:nvSpPr>
        <p:spPr>
          <a:xfrm>
            <a:off x="2744065" y="3294544"/>
            <a:ext cx="1992924" cy="1301262"/>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lnSpc>
                <a:spcPct val="150000"/>
              </a:lnSpc>
            </a:pPr>
            <a:r>
              <a:rPr lang="zh-CN" altLang="en-US" sz="1600" dirty="0">
                <a:solidFill>
                  <a:srgbClr val="FFFFFF"/>
                </a:solidFill>
              </a:rPr>
              <a:t>传统数据库</a:t>
            </a:r>
          </a:p>
        </p:txBody>
      </p:sp>
      <p:sp>
        <p:nvSpPr>
          <p:cNvPr id="9" name="矩形 8"/>
          <p:cNvSpPr/>
          <p:nvPr/>
        </p:nvSpPr>
        <p:spPr>
          <a:xfrm>
            <a:off x="3237825" y="3264205"/>
            <a:ext cx="1005403" cy="338554"/>
          </a:xfrm>
          <a:prstGeom prst="rect">
            <a:avLst/>
          </a:prstGeom>
        </p:spPr>
        <p:txBody>
          <a:bodyPr wrap="none">
            <a:spAutoFit/>
          </a:bodyPr>
          <a:lstStyle/>
          <a:p>
            <a:pPr eaLnBrk="1" hangingPunct="1"/>
            <a:r>
              <a:rPr lang="zh-CN" altLang="en-US" sz="1600" dirty="0">
                <a:solidFill>
                  <a:srgbClr val="000000"/>
                </a:solidFill>
                <a:latin typeface="Arial" charset="0"/>
                <a:ea typeface="宋体" charset="-122"/>
                <a:cs typeface="Arial" charset="0"/>
              </a:rPr>
              <a:t>事务处理</a:t>
            </a:r>
          </a:p>
        </p:txBody>
      </p:sp>
      <p:sp>
        <p:nvSpPr>
          <p:cNvPr id="11" name="矩形 10"/>
          <p:cNvSpPr/>
          <p:nvPr/>
        </p:nvSpPr>
        <p:spPr>
          <a:xfrm>
            <a:off x="246182" y="5106672"/>
            <a:ext cx="2019668" cy="553998"/>
          </a:xfrm>
          <a:prstGeom prst="rect">
            <a:avLst/>
          </a:prstGeom>
        </p:spPr>
        <p:txBody>
          <a:bodyPr wrap="square">
            <a:spAutoFit/>
          </a:bodyPr>
          <a:lstStyle/>
          <a:p>
            <a:pPr marL="236538" indent="-236538" defTabSz="814388" eaLnBrk="1" hangingPunct="1">
              <a:lnSpc>
                <a:spcPct val="150000"/>
              </a:lnSpc>
              <a:spcBef>
                <a:spcPct val="50000"/>
              </a:spcBef>
              <a:buClr>
                <a:srgbClr val="1F497D"/>
              </a:buClr>
              <a:buSzPct val="100000"/>
              <a:defRPr/>
            </a:pPr>
            <a:r>
              <a:rPr lang="zh-CN" altLang="en-US" sz="2000" b="1" kern="0" dirty="0">
                <a:solidFill>
                  <a:srgbClr val="000000"/>
                </a:solidFill>
                <a:latin typeface="幼圆" pitchFamily="49" charset="-122"/>
                <a:ea typeface="幼圆" pitchFamily="49" charset="-122"/>
                <a:cs typeface="Arial" charset="0"/>
              </a:rPr>
              <a:t>非结构化大数据</a:t>
            </a:r>
            <a:r>
              <a:rPr lang="en-US" altLang="zh-CN" sz="2000" b="1" kern="0" dirty="0">
                <a:solidFill>
                  <a:srgbClr val="000000"/>
                </a:solidFill>
                <a:latin typeface="幼圆" pitchFamily="49" charset="-122"/>
                <a:ea typeface="幼圆" pitchFamily="49" charset="-122"/>
                <a:cs typeface="Arial" charset="0"/>
              </a:rPr>
              <a:t>:</a:t>
            </a:r>
            <a:endParaRPr lang="en-US" altLang="zh-CN" sz="2000" b="1" kern="0" dirty="0">
              <a:solidFill>
                <a:srgbClr val="FF0000"/>
              </a:solidFill>
              <a:latin typeface="幼圆" pitchFamily="49" charset="-122"/>
              <a:ea typeface="幼圆" pitchFamily="49" charset="-122"/>
              <a:cs typeface="Arial" charset="0"/>
            </a:endParaRPr>
          </a:p>
        </p:txBody>
      </p:sp>
      <p:pic>
        <p:nvPicPr>
          <p:cNvPr id="12" name="Picture 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01816" y="4156757"/>
            <a:ext cx="5767754" cy="2501951"/>
          </a:xfrm>
          <a:prstGeom prst="rect">
            <a:avLst/>
          </a:prstGeom>
          <a:noFill/>
          <a:ln>
            <a:noFill/>
          </a:ln>
          <a:scene3d>
            <a:camera prst="orthographicFront"/>
            <a:lightRig rig="sunset" dir="t">
              <a:rot lat="0" lon="0" rev="1200000"/>
            </a:lightRig>
          </a:scene3d>
          <a:sp3d prstMaterial="meta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a:extLst>
              <a:ext uri="{FF2B5EF4-FFF2-40B4-BE49-F238E27FC236}">
                <a16:creationId xmlns="" xmlns:a16="http://schemas.microsoft.com/office/drawing/2014/main" id="{30FF9C03-3D3C-4184-80A2-58DE79F15505}"/>
              </a:ext>
            </a:extLst>
          </p:cNvPr>
          <p:cNvSpPr/>
          <p:nvPr/>
        </p:nvSpPr>
        <p:spPr>
          <a:xfrm>
            <a:off x="897024" y="1390944"/>
            <a:ext cx="2914113" cy="1237532"/>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r>
              <a:rPr lang="zh-CN" altLang="en-US" b="1" dirty="0">
                <a:solidFill>
                  <a:srgbClr val="0000FF"/>
                </a:solidFill>
              </a:rPr>
              <a:t>数据管理方案不唯一</a:t>
            </a:r>
          </a:p>
        </p:txBody>
      </p:sp>
      <p:sp>
        <p:nvSpPr>
          <p:cNvPr id="13" name="矩形 12">
            <a:extLst>
              <a:ext uri="{FF2B5EF4-FFF2-40B4-BE49-F238E27FC236}">
                <a16:creationId xmlns="" xmlns:a16="http://schemas.microsoft.com/office/drawing/2014/main" id="{2E5B2B87-5AB0-4C9B-8AD8-4652BDBA8A97}"/>
              </a:ext>
            </a:extLst>
          </p:cNvPr>
          <p:cNvSpPr/>
          <p:nvPr/>
        </p:nvSpPr>
        <p:spPr>
          <a:xfrm>
            <a:off x="5146839" y="1390944"/>
            <a:ext cx="2914113" cy="1237532"/>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r>
              <a:rPr lang="zh-CN" altLang="en-US" b="1" dirty="0">
                <a:solidFill>
                  <a:srgbClr val="0000FF"/>
                </a:solidFill>
              </a:rPr>
              <a:t>数据计算方案不唯一</a:t>
            </a:r>
            <a:endParaRPr lang="en-US" altLang="zh-CN" b="1" dirty="0">
              <a:solidFill>
                <a:srgbClr val="0000FF"/>
              </a:solidFill>
            </a:endParaRPr>
          </a:p>
          <a:p>
            <a:pPr algn="ctr" eaLnBrk="1" hangingPunct="1"/>
            <a:r>
              <a:rPr lang="zh-CN" altLang="en-US" b="1" dirty="0">
                <a:solidFill>
                  <a:srgbClr val="0000FF"/>
                </a:solidFill>
              </a:rPr>
              <a:t>数据分析方案不唯一</a:t>
            </a:r>
          </a:p>
        </p:txBody>
      </p:sp>
    </p:spTree>
    <p:extLst>
      <p:ext uri="{BB962C8B-B14F-4D97-AF65-F5344CB8AC3E}">
        <p14:creationId xmlns:p14="http://schemas.microsoft.com/office/powerpoint/2010/main" val="138351518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 xmlns:a16="http://schemas.microsoft.com/office/drawing/2014/main" id="{3DB995F9-485E-48BA-A000-9E99609ABADC}"/>
              </a:ext>
            </a:extLst>
          </p:cNvPr>
          <p:cNvSpPr/>
          <p:nvPr/>
        </p:nvSpPr>
        <p:spPr>
          <a:xfrm>
            <a:off x="444838" y="515421"/>
            <a:ext cx="7806945" cy="584775"/>
          </a:xfrm>
          <a:prstGeom prst="rect">
            <a:avLst/>
          </a:prstGeom>
        </p:spPr>
        <p:txBody>
          <a:bodyPr wrap="none">
            <a:spAutoFit/>
          </a:bodyPr>
          <a:lstStyle/>
          <a:p>
            <a:pPr eaLnBrk="1" hangingPunct="1"/>
            <a:r>
              <a:rPr lang="zh-CN" altLang="en-US" sz="3200" b="1" kern="0" dirty="0">
                <a:solidFill>
                  <a:srgbClr val="000000"/>
                </a:solidFill>
                <a:latin typeface="隶书" pitchFamily="49" charset="-122"/>
                <a:ea typeface="隶书" pitchFamily="49" charset="-122"/>
                <a:cs typeface="Arial" charset="0"/>
              </a:rPr>
              <a:t>大数据解决方案不是单一的</a:t>
            </a:r>
            <a:r>
              <a:rPr lang="en-US" altLang="zh-CN" sz="3200" b="1" kern="0" dirty="0">
                <a:solidFill>
                  <a:srgbClr val="000000"/>
                </a:solidFill>
                <a:latin typeface="隶书" pitchFamily="49" charset="-122"/>
                <a:ea typeface="隶书" pitchFamily="49" charset="-122"/>
                <a:cs typeface="Arial" charset="0"/>
              </a:rPr>
              <a:t>:</a:t>
            </a:r>
            <a:r>
              <a:rPr lang="zh-CN" altLang="en-US" sz="3200" b="1" kern="0" dirty="0">
                <a:solidFill>
                  <a:srgbClr val="000000"/>
                </a:solidFill>
                <a:latin typeface="隶书" pitchFamily="49" charset="-122"/>
                <a:ea typeface="隶书" pitchFamily="49" charset="-122"/>
                <a:cs typeface="Arial" charset="0"/>
              </a:rPr>
              <a:t>多种计算方案</a:t>
            </a:r>
            <a:endParaRPr lang="zh-CN" altLang="en-US" sz="3200" dirty="0">
              <a:solidFill>
                <a:srgbClr val="000000"/>
              </a:solidFill>
              <a:latin typeface="Arial" charset="0"/>
              <a:ea typeface="宋体" charset="-122"/>
              <a:cs typeface="Arial" charset="0"/>
            </a:endParaRPr>
          </a:p>
        </p:txBody>
      </p:sp>
      <p:sp>
        <p:nvSpPr>
          <p:cNvPr id="4" name="矩形 3">
            <a:extLst>
              <a:ext uri="{FF2B5EF4-FFF2-40B4-BE49-F238E27FC236}">
                <a16:creationId xmlns="" xmlns:a16="http://schemas.microsoft.com/office/drawing/2014/main" id="{266BC0C2-AF3B-42FB-89CE-56007C264685}"/>
              </a:ext>
            </a:extLst>
          </p:cNvPr>
          <p:cNvSpPr/>
          <p:nvPr/>
        </p:nvSpPr>
        <p:spPr>
          <a:xfrm>
            <a:off x="40102" y="1334537"/>
            <a:ext cx="2942476" cy="1256263"/>
          </a:xfrm>
          <a:prstGeom prst="rect">
            <a:avLst/>
          </a:prstGeom>
          <a:solidFill>
            <a:schemeClr val="accent1">
              <a:lumMod val="7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r>
              <a:rPr lang="zh-CN" altLang="en-US" dirty="0">
                <a:solidFill>
                  <a:srgbClr val="FFFFFF"/>
                </a:solidFill>
              </a:rPr>
              <a:t>方案</a:t>
            </a:r>
            <a:r>
              <a:rPr lang="en-US" altLang="zh-CN" dirty="0">
                <a:solidFill>
                  <a:srgbClr val="FFFFFF"/>
                </a:solidFill>
              </a:rPr>
              <a:t>1</a:t>
            </a:r>
            <a:r>
              <a:rPr lang="zh-CN" altLang="en-US" dirty="0">
                <a:solidFill>
                  <a:srgbClr val="FFFFFF"/>
                </a:solidFill>
              </a:rPr>
              <a:t>：</a:t>
            </a:r>
            <a:r>
              <a:rPr lang="en-US" altLang="zh-CN" dirty="0">
                <a:solidFill>
                  <a:srgbClr val="FFFFFF"/>
                </a:solidFill>
              </a:rPr>
              <a:t>Map/Reduce</a:t>
            </a:r>
            <a:endParaRPr lang="zh-CN" altLang="en-US" dirty="0">
              <a:solidFill>
                <a:srgbClr val="FFFFFF"/>
              </a:solidFill>
            </a:endParaRPr>
          </a:p>
        </p:txBody>
      </p:sp>
      <p:sp>
        <p:nvSpPr>
          <p:cNvPr id="5" name="矩形 4">
            <a:extLst>
              <a:ext uri="{FF2B5EF4-FFF2-40B4-BE49-F238E27FC236}">
                <a16:creationId xmlns="" xmlns:a16="http://schemas.microsoft.com/office/drawing/2014/main" id="{8441E2F0-380E-4940-92E7-B59D9979BCED}"/>
              </a:ext>
            </a:extLst>
          </p:cNvPr>
          <p:cNvSpPr/>
          <p:nvPr/>
        </p:nvSpPr>
        <p:spPr>
          <a:xfrm>
            <a:off x="3232484" y="1334537"/>
            <a:ext cx="2821530" cy="1256264"/>
          </a:xfrm>
          <a:prstGeom prst="rect">
            <a:avLst/>
          </a:prstGeom>
          <a:solidFill>
            <a:schemeClr val="bg2">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r>
              <a:rPr lang="zh-CN" altLang="en-US" dirty="0">
                <a:solidFill>
                  <a:srgbClr val="FFFFFF"/>
                </a:solidFill>
              </a:rPr>
              <a:t>方案</a:t>
            </a:r>
            <a:r>
              <a:rPr lang="en-US" altLang="zh-CN" dirty="0">
                <a:solidFill>
                  <a:srgbClr val="FFFFFF"/>
                </a:solidFill>
              </a:rPr>
              <a:t>2</a:t>
            </a:r>
            <a:r>
              <a:rPr lang="zh-CN" altLang="en-US" dirty="0">
                <a:solidFill>
                  <a:srgbClr val="FFFFFF"/>
                </a:solidFill>
              </a:rPr>
              <a:t>：</a:t>
            </a:r>
            <a:r>
              <a:rPr lang="en-US" altLang="zh-CN" dirty="0">
                <a:solidFill>
                  <a:srgbClr val="FFFFFF"/>
                </a:solidFill>
              </a:rPr>
              <a:t>Data Lake</a:t>
            </a:r>
            <a:endParaRPr lang="zh-CN" altLang="en-US" dirty="0">
              <a:solidFill>
                <a:srgbClr val="FFFFFF"/>
              </a:solidFill>
            </a:endParaRPr>
          </a:p>
        </p:txBody>
      </p:sp>
      <p:sp>
        <p:nvSpPr>
          <p:cNvPr id="6" name="矩形 5">
            <a:extLst>
              <a:ext uri="{FF2B5EF4-FFF2-40B4-BE49-F238E27FC236}">
                <a16:creationId xmlns="" xmlns:a16="http://schemas.microsoft.com/office/drawing/2014/main" id="{9C31F939-EE19-4ABB-8E6B-9E4835E22C2D}"/>
              </a:ext>
            </a:extLst>
          </p:cNvPr>
          <p:cNvSpPr/>
          <p:nvPr/>
        </p:nvSpPr>
        <p:spPr>
          <a:xfrm>
            <a:off x="6222455" y="1334537"/>
            <a:ext cx="2921545" cy="1256263"/>
          </a:xfrm>
          <a:prstGeom prst="rect">
            <a:avLst/>
          </a:prstGeom>
          <a:solidFill>
            <a:schemeClr val="accent1">
              <a:lumMod val="7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r>
              <a:rPr lang="zh-CN" altLang="en-US" dirty="0">
                <a:solidFill>
                  <a:srgbClr val="FFFFFF"/>
                </a:solidFill>
              </a:rPr>
              <a:t>方案</a:t>
            </a:r>
            <a:r>
              <a:rPr lang="en-US" altLang="zh-CN" dirty="0">
                <a:solidFill>
                  <a:srgbClr val="FFFFFF"/>
                </a:solidFill>
              </a:rPr>
              <a:t>3</a:t>
            </a:r>
            <a:r>
              <a:rPr lang="zh-CN" altLang="en-US" dirty="0">
                <a:solidFill>
                  <a:srgbClr val="FFFFFF"/>
                </a:solidFill>
              </a:rPr>
              <a:t>：内存计算</a:t>
            </a:r>
          </a:p>
        </p:txBody>
      </p:sp>
      <p:pic>
        <p:nvPicPr>
          <p:cNvPr id="7" name="图片 6">
            <a:extLst>
              <a:ext uri="{FF2B5EF4-FFF2-40B4-BE49-F238E27FC236}">
                <a16:creationId xmlns="" xmlns:a16="http://schemas.microsoft.com/office/drawing/2014/main" id="{D47C80F4-5892-4E5A-A024-032EFC1D3997}"/>
              </a:ext>
            </a:extLst>
          </p:cNvPr>
          <p:cNvPicPr>
            <a:picLocks noChangeAspect="1"/>
          </p:cNvPicPr>
          <p:nvPr/>
        </p:nvPicPr>
        <p:blipFill>
          <a:blip r:embed="rId2"/>
          <a:stretch>
            <a:fillRect/>
          </a:stretch>
        </p:blipFill>
        <p:spPr>
          <a:xfrm>
            <a:off x="19791" y="2879562"/>
            <a:ext cx="3022681" cy="3463017"/>
          </a:xfrm>
          <a:prstGeom prst="rect">
            <a:avLst/>
          </a:prstGeom>
        </p:spPr>
      </p:pic>
      <p:pic>
        <p:nvPicPr>
          <p:cNvPr id="8" name="图片 7">
            <a:extLst>
              <a:ext uri="{FF2B5EF4-FFF2-40B4-BE49-F238E27FC236}">
                <a16:creationId xmlns="" xmlns:a16="http://schemas.microsoft.com/office/drawing/2014/main" id="{765CFDA0-42D5-420D-BFA7-CF62B44D7EFF}"/>
              </a:ext>
            </a:extLst>
          </p:cNvPr>
          <p:cNvPicPr/>
          <p:nvPr/>
        </p:nvPicPr>
        <p:blipFill>
          <a:blip r:embed="rId3"/>
          <a:stretch>
            <a:fillRect/>
          </a:stretch>
        </p:blipFill>
        <p:spPr>
          <a:xfrm>
            <a:off x="3226340" y="2847474"/>
            <a:ext cx="2821530" cy="3569367"/>
          </a:xfrm>
          <a:prstGeom prst="rect">
            <a:avLst/>
          </a:prstGeom>
        </p:spPr>
      </p:pic>
      <p:pic>
        <p:nvPicPr>
          <p:cNvPr id="9" name="图片 8">
            <a:extLst>
              <a:ext uri="{FF2B5EF4-FFF2-40B4-BE49-F238E27FC236}">
                <a16:creationId xmlns="" xmlns:a16="http://schemas.microsoft.com/office/drawing/2014/main" id="{554DFE91-82C3-4098-85E0-5120665801CD}"/>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6295906" y="2847474"/>
            <a:ext cx="2848094" cy="3569367"/>
          </a:xfrm>
          <a:prstGeom prst="rect">
            <a:avLst/>
          </a:prstGeom>
          <a:noFill/>
          <a:ln>
            <a:noFill/>
          </a:ln>
        </p:spPr>
      </p:pic>
      <p:sp>
        <p:nvSpPr>
          <p:cNvPr id="10" name="矩形 9">
            <a:extLst>
              <a:ext uri="{FF2B5EF4-FFF2-40B4-BE49-F238E27FC236}">
                <a16:creationId xmlns="" xmlns:a16="http://schemas.microsoft.com/office/drawing/2014/main" id="{49BB7BC8-D506-4C65-922B-46BCAF3FF48F}"/>
              </a:ext>
            </a:extLst>
          </p:cNvPr>
          <p:cNvSpPr/>
          <p:nvPr/>
        </p:nvSpPr>
        <p:spPr>
          <a:xfrm>
            <a:off x="-79505" y="1990455"/>
            <a:ext cx="1048685" cy="1569660"/>
          </a:xfrm>
          <a:prstGeom prst="rect">
            <a:avLst/>
          </a:prstGeom>
        </p:spPr>
        <p:txBody>
          <a:bodyPr wrap="none">
            <a:spAutoFit/>
          </a:bodyPr>
          <a:lstStyle/>
          <a:p>
            <a:pPr eaLnBrk="1" hangingPunct="1"/>
            <a:r>
              <a:rPr lang="en-US" altLang="zh-CN" sz="9600" dirty="0">
                <a:solidFill>
                  <a:srgbClr val="FF0000"/>
                </a:solidFill>
                <a:latin typeface="Shruti" panose="020B0502040204020203" pitchFamily="34" charset="0"/>
                <a:ea typeface="宋体" charset="-122"/>
                <a:cs typeface="Shruti" panose="020B0502040204020203" pitchFamily="34" charset="0"/>
              </a:rPr>
              <a:t>√</a:t>
            </a:r>
            <a:endParaRPr lang="zh-CN" altLang="en-US" sz="9600" dirty="0">
              <a:solidFill>
                <a:srgbClr val="FF0000"/>
              </a:solidFill>
              <a:latin typeface="Arial" charset="0"/>
              <a:ea typeface="宋体" charset="-122"/>
              <a:cs typeface="Arial" charset="0"/>
            </a:endParaRPr>
          </a:p>
        </p:txBody>
      </p:sp>
    </p:spTree>
    <p:extLst>
      <p:ext uri="{BB962C8B-B14F-4D97-AF65-F5344CB8AC3E}">
        <p14:creationId xmlns:p14="http://schemas.microsoft.com/office/powerpoint/2010/main" val="234120722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 xmlns:a16="http://schemas.microsoft.com/office/drawing/2014/main" id="{3BB131C5-EAF3-444F-ABCB-DF97629F9517}"/>
              </a:ext>
            </a:extLst>
          </p:cNvPr>
          <p:cNvSpPr/>
          <p:nvPr/>
        </p:nvSpPr>
        <p:spPr>
          <a:xfrm>
            <a:off x="387688" y="486846"/>
            <a:ext cx="7811754" cy="584775"/>
          </a:xfrm>
          <a:prstGeom prst="rect">
            <a:avLst/>
          </a:prstGeom>
        </p:spPr>
        <p:txBody>
          <a:bodyPr wrap="none">
            <a:spAutoFit/>
          </a:bodyPr>
          <a:lstStyle/>
          <a:p>
            <a:pPr eaLnBrk="1" hangingPunct="1"/>
            <a:r>
              <a:rPr lang="en-US" altLang="zh-CN" sz="3200" b="1" kern="0" dirty="0">
                <a:solidFill>
                  <a:srgbClr val="000000"/>
                </a:solidFill>
                <a:latin typeface="隶书" pitchFamily="49" charset="-122"/>
                <a:ea typeface="隶书" pitchFamily="49" charset="-122"/>
                <a:cs typeface="Arial" charset="0"/>
              </a:rPr>
              <a:t>2.</a:t>
            </a:r>
            <a:r>
              <a:rPr lang="zh-CN" altLang="en-US" sz="3200" b="1" kern="0" dirty="0">
                <a:solidFill>
                  <a:srgbClr val="000000"/>
                </a:solidFill>
                <a:latin typeface="隶书" pitchFamily="49" charset="-122"/>
                <a:ea typeface="隶书" pitchFamily="49" charset="-122"/>
                <a:cs typeface="Arial" charset="0"/>
              </a:rPr>
              <a:t>大数据智能</a:t>
            </a:r>
            <a:r>
              <a:rPr lang="en-US" altLang="zh-CN" sz="3200" b="1" kern="0" dirty="0">
                <a:solidFill>
                  <a:srgbClr val="000000"/>
                </a:solidFill>
                <a:latin typeface="隶书" pitchFamily="49" charset="-122"/>
                <a:ea typeface="隶书" pitchFamily="49" charset="-122"/>
                <a:cs typeface="Arial" charset="0"/>
              </a:rPr>
              <a:t>BDI</a:t>
            </a:r>
            <a:r>
              <a:rPr lang="zh-CN" altLang="en-US" sz="3200" b="1" kern="0" dirty="0">
                <a:solidFill>
                  <a:srgbClr val="000000"/>
                </a:solidFill>
                <a:latin typeface="隶书" pitchFamily="49" charset="-122"/>
                <a:ea typeface="隶书" pitchFamily="49" charset="-122"/>
                <a:cs typeface="Arial" charset="0"/>
              </a:rPr>
              <a:t>：新一代人工智能技术</a:t>
            </a:r>
            <a:r>
              <a:rPr lang="en-US" altLang="zh-CN" sz="3200" b="1" kern="0" dirty="0">
                <a:solidFill>
                  <a:srgbClr val="000000"/>
                </a:solidFill>
                <a:latin typeface="隶书" pitchFamily="49" charset="-122"/>
                <a:ea typeface="隶书" pitchFamily="49" charset="-122"/>
                <a:cs typeface="Arial" charset="0"/>
              </a:rPr>
              <a:t>AI</a:t>
            </a:r>
            <a:endParaRPr lang="zh-CN" altLang="en-US" sz="3200" dirty="0">
              <a:solidFill>
                <a:srgbClr val="000000"/>
              </a:solidFill>
              <a:latin typeface="Arial" charset="0"/>
              <a:ea typeface="宋体" charset="-122"/>
              <a:cs typeface="Arial" charset="0"/>
            </a:endParaRPr>
          </a:p>
        </p:txBody>
      </p:sp>
      <p:sp>
        <p:nvSpPr>
          <p:cNvPr id="3" name="矩形 2">
            <a:extLst>
              <a:ext uri="{FF2B5EF4-FFF2-40B4-BE49-F238E27FC236}">
                <a16:creationId xmlns="" xmlns:a16="http://schemas.microsoft.com/office/drawing/2014/main" id="{C38EA706-7E3E-43C3-AE22-265EFCA09786}"/>
              </a:ext>
            </a:extLst>
          </p:cNvPr>
          <p:cNvSpPr/>
          <p:nvPr/>
        </p:nvSpPr>
        <p:spPr>
          <a:xfrm>
            <a:off x="467901" y="1559440"/>
            <a:ext cx="3417923" cy="1670778"/>
          </a:xfrm>
          <a:prstGeom prst="rect">
            <a:avLst/>
          </a:prstGeom>
        </p:spPr>
        <p:txBody>
          <a:bodyPr wrap="none">
            <a:spAutoFit/>
          </a:bodyPr>
          <a:lstStyle/>
          <a:p>
            <a:pPr eaLnBrk="1" hangingPunct="1">
              <a:lnSpc>
                <a:spcPct val="200000"/>
              </a:lnSpc>
              <a:buClr>
                <a:srgbClr val="0000FF"/>
              </a:buClr>
            </a:pPr>
            <a:r>
              <a:rPr lang="en-US" altLang="zh-CN" dirty="0">
                <a:solidFill>
                  <a:srgbClr val="000000"/>
                </a:solidFill>
                <a:latin typeface="微软雅黑" pitchFamily="34" charset="-122"/>
                <a:ea typeface="微软雅黑" pitchFamily="34" charset="-122"/>
                <a:cs typeface="Times New Roman" pitchFamily="18" charset="0"/>
              </a:rPr>
              <a:t>2.1</a:t>
            </a:r>
            <a:r>
              <a:rPr lang="zh-CN" altLang="en-US" dirty="0">
                <a:solidFill>
                  <a:srgbClr val="000000"/>
                </a:solidFill>
                <a:latin typeface="微软雅黑" pitchFamily="34" charset="-122"/>
                <a:ea typeface="微软雅黑" pitchFamily="34" charset="-122"/>
                <a:cs typeface="Times New Roman" pitchFamily="18" charset="0"/>
              </a:rPr>
              <a:t>  什么是大数据智能？</a:t>
            </a:r>
            <a:endParaRPr lang="en-US" altLang="zh-CN" dirty="0">
              <a:solidFill>
                <a:srgbClr val="000000"/>
              </a:solidFill>
              <a:latin typeface="微软雅黑" pitchFamily="34" charset="-122"/>
              <a:ea typeface="微软雅黑" pitchFamily="34" charset="-122"/>
              <a:cs typeface="Times New Roman" pitchFamily="18" charset="0"/>
            </a:endParaRPr>
          </a:p>
          <a:p>
            <a:pPr eaLnBrk="1" hangingPunct="1">
              <a:lnSpc>
                <a:spcPct val="200000"/>
              </a:lnSpc>
              <a:buClr>
                <a:srgbClr val="0000FF"/>
              </a:buClr>
            </a:pPr>
            <a:r>
              <a:rPr lang="en-US" altLang="zh-CN" dirty="0">
                <a:solidFill>
                  <a:srgbClr val="000000"/>
                </a:solidFill>
                <a:latin typeface="微软雅黑" pitchFamily="34" charset="-122"/>
                <a:ea typeface="微软雅黑" pitchFamily="34" charset="-122"/>
                <a:cs typeface="Times New Roman" pitchFamily="18" charset="0"/>
              </a:rPr>
              <a:t>2.2  </a:t>
            </a:r>
            <a:r>
              <a:rPr lang="zh-CN" altLang="en-US" dirty="0">
                <a:solidFill>
                  <a:srgbClr val="000000"/>
                </a:solidFill>
                <a:latin typeface="微软雅黑" pitchFamily="34" charset="-122"/>
                <a:ea typeface="微软雅黑" pitchFamily="34" charset="-122"/>
                <a:cs typeface="Times New Roman" pitchFamily="18" charset="0"/>
              </a:rPr>
              <a:t>大数据智能核心技术及应用</a:t>
            </a:r>
            <a:endParaRPr lang="en-US" altLang="zh-CN" dirty="0">
              <a:solidFill>
                <a:srgbClr val="000000"/>
              </a:solidFill>
              <a:latin typeface="微软雅黑" pitchFamily="34" charset="-122"/>
              <a:ea typeface="微软雅黑" pitchFamily="34" charset="-122"/>
              <a:cs typeface="Times New Roman" pitchFamily="18" charset="0"/>
            </a:endParaRPr>
          </a:p>
          <a:p>
            <a:pPr eaLnBrk="1" hangingPunct="1">
              <a:lnSpc>
                <a:spcPct val="200000"/>
              </a:lnSpc>
              <a:buClr>
                <a:srgbClr val="0000FF"/>
              </a:buClr>
            </a:pPr>
            <a:r>
              <a:rPr lang="en-US" altLang="zh-CN" dirty="0">
                <a:solidFill>
                  <a:srgbClr val="000000"/>
                </a:solidFill>
                <a:latin typeface="微软雅黑" pitchFamily="34" charset="-122"/>
                <a:ea typeface="微软雅黑" pitchFamily="34" charset="-122"/>
                <a:cs typeface="Times New Roman" pitchFamily="18" charset="0"/>
              </a:rPr>
              <a:t>2.3  </a:t>
            </a:r>
            <a:r>
              <a:rPr lang="zh-CN" altLang="en-US" dirty="0">
                <a:solidFill>
                  <a:srgbClr val="000000"/>
                </a:solidFill>
                <a:latin typeface="微软雅黑" pitchFamily="34" charset="-122"/>
                <a:ea typeface="微软雅黑" pitchFamily="34" charset="-122"/>
                <a:cs typeface="Times New Roman" pitchFamily="18" charset="0"/>
              </a:rPr>
              <a:t>基于大数据智能的信息化</a:t>
            </a:r>
            <a:endParaRPr lang="en-US" altLang="zh-CN" dirty="0">
              <a:solidFill>
                <a:srgbClr val="000000"/>
              </a:solidFill>
              <a:latin typeface="微软雅黑" pitchFamily="34" charset="-122"/>
              <a:ea typeface="微软雅黑" pitchFamily="34" charset="-122"/>
              <a:cs typeface="Times New Roman" pitchFamily="18" charset="0"/>
            </a:endParaRPr>
          </a:p>
        </p:txBody>
      </p:sp>
    </p:spTree>
    <p:extLst>
      <p:ext uri="{BB962C8B-B14F-4D97-AF65-F5344CB8AC3E}">
        <p14:creationId xmlns:p14="http://schemas.microsoft.com/office/powerpoint/2010/main" val="331052620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 xmlns:a16="http://schemas.microsoft.com/office/drawing/2014/main" id="{6AC424A6-9AD7-47E9-AF1D-8A9D695612CA}"/>
              </a:ext>
            </a:extLst>
          </p:cNvPr>
          <p:cNvSpPr/>
          <p:nvPr/>
        </p:nvSpPr>
        <p:spPr>
          <a:xfrm>
            <a:off x="387688" y="486846"/>
            <a:ext cx="7414209" cy="584775"/>
          </a:xfrm>
          <a:prstGeom prst="rect">
            <a:avLst/>
          </a:prstGeom>
        </p:spPr>
        <p:txBody>
          <a:bodyPr wrap="none">
            <a:spAutoFit/>
          </a:bodyPr>
          <a:lstStyle/>
          <a:p>
            <a:pPr eaLnBrk="1" hangingPunct="1"/>
            <a:r>
              <a:rPr lang="en-US" altLang="zh-CN" sz="3200" b="1" kern="0" dirty="0">
                <a:solidFill>
                  <a:srgbClr val="000000"/>
                </a:solidFill>
                <a:latin typeface="隶书" pitchFamily="49" charset="-122"/>
                <a:ea typeface="隶书" pitchFamily="49" charset="-122"/>
                <a:cs typeface="Arial" charset="0"/>
              </a:rPr>
              <a:t>2.1 </a:t>
            </a:r>
            <a:r>
              <a:rPr lang="zh-CN" altLang="en-US" sz="3200" b="1" kern="0" dirty="0">
                <a:solidFill>
                  <a:srgbClr val="000000"/>
                </a:solidFill>
                <a:latin typeface="隶书" pitchFamily="49" charset="-122"/>
                <a:ea typeface="隶书" pitchFamily="49" charset="-122"/>
                <a:cs typeface="Arial" charset="0"/>
              </a:rPr>
              <a:t>大数据智能</a:t>
            </a:r>
            <a:r>
              <a:rPr lang="en-US" altLang="zh-CN" sz="3200" b="1" kern="0" dirty="0">
                <a:solidFill>
                  <a:srgbClr val="000000"/>
                </a:solidFill>
                <a:latin typeface="隶书" pitchFamily="49" charset="-122"/>
                <a:ea typeface="隶书" pitchFamily="49" charset="-122"/>
                <a:cs typeface="Arial" charset="0"/>
              </a:rPr>
              <a:t>Big Data Intelligence</a:t>
            </a:r>
            <a:endParaRPr lang="zh-CN" altLang="en-US" sz="3200" dirty="0">
              <a:solidFill>
                <a:srgbClr val="000000"/>
              </a:solidFill>
              <a:latin typeface="Arial" charset="0"/>
              <a:ea typeface="宋体" charset="-122"/>
              <a:cs typeface="Arial" charset="0"/>
            </a:endParaRPr>
          </a:p>
        </p:txBody>
      </p:sp>
      <p:sp>
        <p:nvSpPr>
          <p:cNvPr id="3" name="矩形 2">
            <a:extLst>
              <a:ext uri="{FF2B5EF4-FFF2-40B4-BE49-F238E27FC236}">
                <a16:creationId xmlns="" xmlns:a16="http://schemas.microsoft.com/office/drawing/2014/main" id="{09E1E1C5-CCCA-4800-8D0F-0DFCC4436BED}"/>
              </a:ext>
            </a:extLst>
          </p:cNvPr>
          <p:cNvSpPr/>
          <p:nvPr/>
        </p:nvSpPr>
        <p:spPr>
          <a:xfrm>
            <a:off x="267873" y="1202826"/>
            <a:ext cx="8375312" cy="369332"/>
          </a:xfrm>
          <a:prstGeom prst="rect">
            <a:avLst/>
          </a:prstGeom>
        </p:spPr>
        <p:txBody>
          <a:bodyPr wrap="square">
            <a:spAutoFit/>
          </a:bodyPr>
          <a:lstStyle/>
          <a:p>
            <a:pPr eaLnBrk="1" hangingPunct="1"/>
            <a:r>
              <a:rPr lang="zh-CN" altLang="en-US" b="1" kern="0" dirty="0">
                <a:solidFill>
                  <a:srgbClr val="000000"/>
                </a:solidFill>
                <a:latin typeface="隶书" pitchFamily="49" charset="-122"/>
                <a:ea typeface="隶书" pitchFamily="49" charset="-122"/>
                <a:cs typeface="Arial" charset="0"/>
              </a:rPr>
              <a:t>数据如何产生智能？（机器自动学习、数据挖掘） </a:t>
            </a:r>
            <a:endParaRPr lang="zh-CN" altLang="en-US" dirty="0">
              <a:solidFill>
                <a:srgbClr val="FF0000"/>
              </a:solidFill>
              <a:latin typeface="Arial" charset="0"/>
              <a:ea typeface="宋体" charset="-122"/>
              <a:cs typeface="Arial" charset="0"/>
            </a:endParaRPr>
          </a:p>
        </p:txBody>
      </p:sp>
      <p:sp>
        <p:nvSpPr>
          <p:cNvPr id="4" name="矩形 3">
            <a:extLst>
              <a:ext uri="{FF2B5EF4-FFF2-40B4-BE49-F238E27FC236}">
                <a16:creationId xmlns="" xmlns:a16="http://schemas.microsoft.com/office/drawing/2014/main" id="{4549953A-A16F-4C41-869C-74AEC4799134}"/>
              </a:ext>
            </a:extLst>
          </p:cNvPr>
          <p:cNvSpPr/>
          <p:nvPr/>
        </p:nvSpPr>
        <p:spPr>
          <a:xfrm>
            <a:off x="184484" y="1708985"/>
            <a:ext cx="2663492" cy="1704975"/>
          </a:xfrm>
          <a:prstGeom prst="rect">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r>
              <a:rPr lang="zh-CN" altLang="en-US" dirty="0">
                <a:solidFill>
                  <a:srgbClr val="FFFFFF"/>
                </a:solidFill>
              </a:rPr>
              <a:t>数据</a:t>
            </a:r>
          </a:p>
        </p:txBody>
      </p:sp>
      <p:sp>
        <p:nvSpPr>
          <p:cNvPr id="5" name="矩形 4">
            <a:extLst>
              <a:ext uri="{FF2B5EF4-FFF2-40B4-BE49-F238E27FC236}">
                <a16:creationId xmlns="" xmlns:a16="http://schemas.microsoft.com/office/drawing/2014/main" id="{FEE8D982-76D0-4CC4-BFA2-57215307876C}"/>
              </a:ext>
            </a:extLst>
          </p:cNvPr>
          <p:cNvSpPr/>
          <p:nvPr/>
        </p:nvSpPr>
        <p:spPr>
          <a:xfrm>
            <a:off x="3380946" y="1708986"/>
            <a:ext cx="2448591" cy="1771650"/>
          </a:xfrm>
          <a:prstGeom prst="rect">
            <a:avLst/>
          </a:prstGeom>
          <a:solidFill>
            <a:schemeClr val="bg2">
              <a:lumMod val="7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r>
              <a:rPr lang="zh-CN" altLang="en-US" dirty="0">
                <a:solidFill>
                  <a:srgbClr val="FFFFFF"/>
                </a:solidFill>
              </a:rPr>
              <a:t>知识</a:t>
            </a:r>
            <a:endParaRPr lang="en-US" altLang="zh-CN" dirty="0">
              <a:solidFill>
                <a:srgbClr val="FFFFFF"/>
              </a:solidFill>
            </a:endParaRPr>
          </a:p>
          <a:p>
            <a:pPr algn="ctr" eaLnBrk="1" hangingPunct="1"/>
            <a:r>
              <a:rPr lang="zh-CN" altLang="en-US" dirty="0">
                <a:solidFill>
                  <a:srgbClr val="FFFFFF"/>
                </a:solidFill>
              </a:rPr>
              <a:t>规律</a:t>
            </a:r>
            <a:endParaRPr lang="en-US" altLang="zh-CN" dirty="0">
              <a:solidFill>
                <a:srgbClr val="FFFFFF"/>
              </a:solidFill>
            </a:endParaRPr>
          </a:p>
          <a:p>
            <a:pPr algn="ctr" eaLnBrk="1" hangingPunct="1"/>
            <a:r>
              <a:rPr lang="zh-CN" altLang="en-US" dirty="0">
                <a:solidFill>
                  <a:srgbClr val="FFFFFF"/>
                </a:solidFill>
              </a:rPr>
              <a:t>模式</a:t>
            </a:r>
            <a:endParaRPr lang="en-US" altLang="zh-CN" dirty="0">
              <a:solidFill>
                <a:srgbClr val="FFFFFF"/>
              </a:solidFill>
            </a:endParaRPr>
          </a:p>
          <a:p>
            <a:pPr algn="ctr" eaLnBrk="1" hangingPunct="1"/>
            <a:r>
              <a:rPr lang="zh-CN" altLang="en-US" dirty="0">
                <a:solidFill>
                  <a:srgbClr val="FFFFFF"/>
                </a:solidFill>
              </a:rPr>
              <a:t>模型</a:t>
            </a:r>
          </a:p>
        </p:txBody>
      </p:sp>
      <p:sp>
        <p:nvSpPr>
          <p:cNvPr id="6" name="矩形 5">
            <a:extLst>
              <a:ext uri="{FF2B5EF4-FFF2-40B4-BE49-F238E27FC236}">
                <a16:creationId xmlns="" xmlns:a16="http://schemas.microsoft.com/office/drawing/2014/main" id="{26857499-1409-4768-9A31-9F120F93B935}"/>
              </a:ext>
            </a:extLst>
          </p:cNvPr>
          <p:cNvSpPr/>
          <p:nvPr/>
        </p:nvSpPr>
        <p:spPr>
          <a:xfrm>
            <a:off x="6352910" y="1694697"/>
            <a:ext cx="2546948" cy="1785939"/>
          </a:xfrm>
          <a:prstGeom prst="rect">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lnSpc>
                <a:spcPct val="150000"/>
              </a:lnSpc>
            </a:pPr>
            <a:r>
              <a:rPr lang="zh-CN" altLang="en-US" dirty="0">
                <a:solidFill>
                  <a:srgbClr val="FFFFFF"/>
                </a:solidFill>
              </a:rPr>
              <a:t>知识</a:t>
            </a:r>
            <a:r>
              <a:rPr lang="en-US" altLang="zh-CN" dirty="0">
                <a:solidFill>
                  <a:srgbClr val="FFFFFF"/>
                </a:solidFill>
              </a:rPr>
              <a:t>/</a:t>
            </a:r>
            <a:r>
              <a:rPr lang="zh-CN" altLang="en-US" dirty="0">
                <a:solidFill>
                  <a:srgbClr val="FFFFFF"/>
                </a:solidFill>
              </a:rPr>
              <a:t>规律</a:t>
            </a:r>
            <a:r>
              <a:rPr lang="en-US" altLang="zh-CN" dirty="0">
                <a:solidFill>
                  <a:srgbClr val="FFFFFF"/>
                </a:solidFill>
              </a:rPr>
              <a:t>/</a:t>
            </a:r>
            <a:r>
              <a:rPr lang="zh-CN" altLang="en-US" dirty="0">
                <a:solidFill>
                  <a:srgbClr val="FFFFFF"/>
                </a:solidFill>
              </a:rPr>
              <a:t>模型</a:t>
            </a:r>
            <a:r>
              <a:rPr lang="en-US" altLang="zh-CN" dirty="0">
                <a:solidFill>
                  <a:srgbClr val="FFFFFF"/>
                </a:solidFill>
              </a:rPr>
              <a:t>/</a:t>
            </a:r>
            <a:r>
              <a:rPr lang="zh-CN" altLang="en-US" dirty="0">
                <a:solidFill>
                  <a:srgbClr val="FFFFFF"/>
                </a:solidFill>
              </a:rPr>
              <a:t>模式</a:t>
            </a:r>
            <a:endParaRPr lang="en-US" altLang="zh-CN" dirty="0">
              <a:solidFill>
                <a:srgbClr val="FFFFFF"/>
              </a:solidFill>
            </a:endParaRPr>
          </a:p>
          <a:p>
            <a:pPr algn="ctr" eaLnBrk="1" hangingPunct="1">
              <a:lnSpc>
                <a:spcPct val="150000"/>
              </a:lnSpc>
            </a:pPr>
            <a:r>
              <a:rPr lang="zh-CN" altLang="en-US" dirty="0">
                <a:solidFill>
                  <a:srgbClr val="FFFFFF"/>
                </a:solidFill>
              </a:rPr>
              <a:t>应用</a:t>
            </a:r>
            <a:r>
              <a:rPr lang="zh-CN" altLang="en-US" b="1" dirty="0">
                <a:solidFill>
                  <a:srgbClr val="FFFF00"/>
                </a:solidFill>
              </a:rPr>
              <a:t>解决新问题</a:t>
            </a:r>
          </a:p>
        </p:txBody>
      </p:sp>
      <p:sp>
        <p:nvSpPr>
          <p:cNvPr id="7" name="右箭头 6">
            <a:extLst>
              <a:ext uri="{FF2B5EF4-FFF2-40B4-BE49-F238E27FC236}">
                <a16:creationId xmlns="" xmlns:a16="http://schemas.microsoft.com/office/drawing/2014/main" id="{FC284A37-0C71-479A-AE72-9779A4B34D61}"/>
              </a:ext>
            </a:extLst>
          </p:cNvPr>
          <p:cNvSpPr/>
          <p:nvPr/>
        </p:nvSpPr>
        <p:spPr>
          <a:xfrm>
            <a:off x="2999194" y="2533740"/>
            <a:ext cx="285750" cy="228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endParaRPr lang="zh-CN" altLang="en-US">
              <a:solidFill>
                <a:srgbClr val="FFFFFF"/>
              </a:solidFill>
            </a:endParaRPr>
          </a:p>
        </p:txBody>
      </p:sp>
      <p:sp>
        <p:nvSpPr>
          <p:cNvPr id="8" name="右箭头 7">
            <a:extLst>
              <a:ext uri="{FF2B5EF4-FFF2-40B4-BE49-F238E27FC236}">
                <a16:creationId xmlns="" xmlns:a16="http://schemas.microsoft.com/office/drawing/2014/main" id="{D20D25A9-90B3-47DE-BD5D-7B8938721AE5}"/>
              </a:ext>
            </a:extLst>
          </p:cNvPr>
          <p:cNvSpPr/>
          <p:nvPr/>
        </p:nvSpPr>
        <p:spPr>
          <a:xfrm>
            <a:off x="5960366" y="2488530"/>
            <a:ext cx="285750" cy="228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endParaRPr lang="zh-CN" altLang="en-US">
              <a:solidFill>
                <a:srgbClr val="FFFFFF"/>
              </a:solidFill>
            </a:endParaRPr>
          </a:p>
        </p:txBody>
      </p:sp>
      <p:grpSp>
        <p:nvGrpSpPr>
          <p:cNvPr id="9" name="Group 4">
            <a:extLst>
              <a:ext uri="{FF2B5EF4-FFF2-40B4-BE49-F238E27FC236}">
                <a16:creationId xmlns="" xmlns:a16="http://schemas.microsoft.com/office/drawing/2014/main" id="{7E77F755-15E1-46C6-BAEC-623E48F1DCA8}"/>
              </a:ext>
            </a:extLst>
          </p:cNvPr>
          <p:cNvGrpSpPr>
            <a:grpSpLocks/>
          </p:cNvGrpSpPr>
          <p:nvPr/>
        </p:nvGrpSpPr>
        <p:grpSpPr bwMode="auto">
          <a:xfrm>
            <a:off x="184484" y="3619499"/>
            <a:ext cx="2663492" cy="2970213"/>
            <a:chOff x="431" y="1616"/>
            <a:chExt cx="1502" cy="1856"/>
          </a:xfrm>
        </p:grpSpPr>
        <p:pic>
          <p:nvPicPr>
            <p:cNvPr id="10" name="Picture 5">
              <a:extLst>
                <a:ext uri="{FF2B5EF4-FFF2-40B4-BE49-F238E27FC236}">
                  <a16:creationId xmlns="" xmlns:a16="http://schemas.microsoft.com/office/drawing/2014/main" id="{147E2335-7554-4431-994D-01A714D2C4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1" y="1842"/>
              <a:ext cx="1502" cy="1630"/>
            </a:xfrm>
            <a:prstGeom prst="rect">
              <a:avLst/>
            </a:prstGeom>
            <a:noFill/>
            <a:ln w="25400">
              <a:solidFill>
                <a:schemeClr val="hlink"/>
              </a:solidFill>
              <a:miter lim="800000"/>
              <a:headEnd/>
              <a:tailEnd/>
            </a:ln>
            <a:extLst>
              <a:ext uri="{909E8E84-426E-40DD-AFC4-6F175D3DCCD1}">
                <a14:hiddenFill xmlns:a14="http://schemas.microsoft.com/office/drawing/2010/main">
                  <a:solidFill>
                    <a:srgbClr val="FFFFFF"/>
                  </a:solidFill>
                </a14:hiddenFill>
              </a:ext>
            </a:extLst>
          </p:spPr>
        </p:pic>
        <p:sp>
          <p:nvSpPr>
            <p:cNvPr id="11" name="Text Box 6">
              <a:extLst>
                <a:ext uri="{FF2B5EF4-FFF2-40B4-BE49-F238E27FC236}">
                  <a16:creationId xmlns="" xmlns:a16="http://schemas.microsoft.com/office/drawing/2014/main" id="{2ADED93C-967A-4903-B482-E7F73CFEAA1B}"/>
                </a:ext>
              </a:extLst>
            </p:cNvPr>
            <p:cNvSpPr txBox="1">
              <a:spLocks noChangeArrowheads="1"/>
            </p:cNvSpPr>
            <p:nvPr/>
          </p:nvSpPr>
          <p:spPr bwMode="auto">
            <a:xfrm>
              <a:off x="567" y="1616"/>
              <a:ext cx="1224" cy="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kumimoji="1">
                  <a:solidFill>
                    <a:schemeClr val="tx1"/>
                  </a:solidFill>
                  <a:latin typeface="Arial" panose="020B0604020202020204" pitchFamily="34" charset="0"/>
                  <a:ea typeface="新細明體" pitchFamily="18" charset="-120"/>
                </a:defRPr>
              </a:lvl1pPr>
              <a:lvl2pPr marL="742950" indent="-285750" eaLnBrk="0" hangingPunct="0">
                <a:defRPr kumimoji="1">
                  <a:solidFill>
                    <a:schemeClr val="tx1"/>
                  </a:solidFill>
                  <a:latin typeface="Arial" panose="020B0604020202020204" pitchFamily="34" charset="0"/>
                  <a:ea typeface="新細明體" pitchFamily="18" charset="-120"/>
                </a:defRPr>
              </a:lvl2pPr>
              <a:lvl3pPr marL="1143000" indent="-228600" eaLnBrk="0" hangingPunct="0">
                <a:defRPr kumimoji="1">
                  <a:solidFill>
                    <a:schemeClr val="tx1"/>
                  </a:solidFill>
                  <a:latin typeface="Arial" panose="020B0604020202020204" pitchFamily="34" charset="0"/>
                  <a:ea typeface="新細明體" pitchFamily="18" charset="-120"/>
                </a:defRPr>
              </a:lvl3pPr>
              <a:lvl4pPr marL="1600200" indent="-228600" eaLnBrk="0" hangingPunct="0">
                <a:defRPr kumimoji="1">
                  <a:solidFill>
                    <a:schemeClr val="tx1"/>
                  </a:solidFill>
                  <a:latin typeface="Arial" panose="020B0604020202020204" pitchFamily="34" charset="0"/>
                  <a:ea typeface="新細明體" pitchFamily="18" charset="-120"/>
                </a:defRPr>
              </a:lvl4pPr>
              <a:lvl5pPr marL="2057400" indent="-228600" eaLnBrk="0" hangingPunct="0">
                <a:defRPr kumimoji="1">
                  <a:solidFill>
                    <a:schemeClr val="tx1"/>
                  </a:solidFill>
                  <a:latin typeface="Arial" panose="020B0604020202020204" pitchFamily="34" charset="0"/>
                  <a:ea typeface="新細明體"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itchFamily="18" charset="-120"/>
                </a:defRPr>
              </a:lvl9pPr>
            </a:lstStyle>
            <a:p>
              <a:pPr eaLnBrk="1" hangingPunct="1">
                <a:spcBef>
                  <a:spcPct val="50000"/>
                </a:spcBef>
              </a:pPr>
              <a:r>
                <a:rPr lang="zh-TW" altLang="en-US" b="1">
                  <a:solidFill>
                    <a:srgbClr val="000000"/>
                  </a:solidFill>
                  <a:latin typeface="標楷體" pitchFamily="65" charset="-128"/>
                  <a:ea typeface="標楷體" pitchFamily="65" charset="-128"/>
                  <a:cs typeface="Arial" charset="0"/>
                </a:rPr>
                <a:t>数据库</a:t>
              </a:r>
            </a:p>
          </p:txBody>
        </p:sp>
      </p:grpSp>
      <p:pic>
        <p:nvPicPr>
          <p:cNvPr id="12" name="图片 11">
            <a:extLst>
              <a:ext uri="{FF2B5EF4-FFF2-40B4-BE49-F238E27FC236}">
                <a16:creationId xmlns="" xmlns:a16="http://schemas.microsoft.com/office/drawing/2014/main" id="{AB236D8C-AC86-4CB0-813C-BE9AA84D31CE}"/>
              </a:ext>
            </a:extLst>
          </p:cNvPr>
          <p:cNvPicPr>
            <a:picLocks noChangeAspect="1"/>
          </p:cNvPicPr>
          <p:nvPr/>
        </p:nvPicPr>
        <p:blipFill>
          <a:blip r:embed="rId3"/>
          <a:stretch>
            <a:fillRect/>
          </a:stretch>
        </p:blipFill>
        <p:spPr>
          <a:xfrm>
            <a:off x="3221430" y="3981174"/>
            <a:ext cx="2760270" cy="2547419"/>
          </a:xfrm>
          <a:prstGeom prst="rect">
            <a:avLst/>
          </a:prstGeom>
        </p:spPr>
      </p:pic>
      <p:sp>
        <p:nvSpPr>
          <p:cNvPr id="13" name="矩形 12">
            <a:extLst>
              <a:ext uri="{FF2B5EF4-FFF2-40B4-BE49-F238E27FC236}">
                <a16:creationId xmlns="" xmlns:a16="http://schemas.microsoft.com/office/drawing/2014/main" id="{2BDE5A37-758C-4FCD-BB2C-6F7AE4F4CEA4}"/>
              </a:ext>
            </a:extLst>
          </p:cNvPr>
          <p:cNvSpPr/>
          <p:nvPr/>
        </p:nvSpPr>
        <p:spPr>
          <a:xfrm>
            <a:off x="6376973" y="3981173"/>
            <a:ext cx="2546948" cy="2410101"/>
          </a:xfrm>
          <a:prstGeom prst="rect">
            <a:avLst/>
          </a:prstGeom>
          <a:solidFill>
            <a:schemeClr val="tx2">
              <a:lumMod val="7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lnSpc>
                <a:spcPct val="150000"/>
              </a:lnSpc>
            </a:pPr>
            <a:r>
              <a:rPr lang="zh-CN" altLang="en-US" b="1" dirty="0">
                <a:solidFill>
                  <a:srgbClr val="FFFFFF"/>
                </a:solidFill>
              </a:rPr>
              <a:t>某人会买吗？</a:t>
            </a:r>
            <a:endParaRPr lang="en-US" altLang="zh-CN" b="1" dirty="0">
              <a:solidFill>
                <a:srgbClr val="FFFFFF"/>
              </a:solidFill>
            </a:endParaRPr>
          </a:p>
          <a:p>
            <a:pPr algn="ctr" eaLnBrk="1" hangingPunct="1">
              <a:lnSpc>
                <a:spcPct val="150000"/>
              </a:lnSpc>
            </a:pPr>
            <a:endParaRPr lang="en-US" altLang="zh-CN" dirty="0">
              <a:solidFill>
                <a:srgbClr val="FFFFFF"/>
              </a:solidFill>
            </a:endParaRPr>
          </a:p>
          <a:p>
            <a:pPr algn="ctr" eaLnBrk="1" hangingPunct="1">
              <a:lnSpc>
                <a:spcPct val="150000"/>
              </a:lnSpc>
            </a:pPr>
            <a:r>
              <a:rPr lang="en-US" altLang="zh-CN" b="1" dirty="0">
                <a:solidFill>
                  <a:srgbClr val="FFFF00"/>
                </a:solidFill>
              </a:rPr>
              <a:t>       38</a:t>
            </a:r>
            <a:r>
              <a:rPr lang="zh-CN" altLang="en-US" b="1" dirty="0">
                <a:solidFill>
                  <a:srgbClr val="FFFF00"/>
                </a:solidFill>
              </a:rPr>
              <a:t>岁，已婚男性？</a:t>
            </a:r>
            <a:endParaRPr lang="en-US" altLang="zh-CN" b="1" dirty="0">
              <a:solidFill>
                <a:srgbClr val="FFFF00"/>
              </a:solidFill>
            </a:endParaRPr>
          </a:p>
          <a:p>
            <a:pPr algn="ctr" eaLnBrk="1" hangingPunct="1">
              <a:lnSpc>
                <a:spcPct val="150000"/>
              </a:lnSpc>
            </a:pPr>
            <a:r>
              <a:rPr lang="zh-CN" altLang="en-US" b="1" dirty="0">
                <a:solidFill>
                  <a:srgbClr val="FFFF00"/>
                </a:solidFill>
              </a:rPr>
              <a:t>  机器答案：会买</a:t>
            </a:r>
          </a:p>
        </p:txBody>
      </p:sp>
      <p:sp>
        <p:nvSpPr>
          <p:cNvPr id="14" name="右箭头 17">
            <a:extLst>
              <a:ext uri="{FF2B5EF4-FFF2-40B4-BE49-F238E27FC236}">
                <a16:creationId xmlns="" xmlns:a16="http://schemas.microsoft.com/office/drawing/2014/main" id="{31BD63D0-8695-4AEE-B155-99D25D09C28D}"/>
              </a:ext>
            </a:extLst>
          </p:cNvPr>
          <p:cNvSpPr/>
          <p:nvPr/>
        </p:nvSpPr>
        <p:spPr>
          <a:xfrm>
            <a:off x="2986577" y="5026283"/>
            <a:ext cx="285750" cy="228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endParaRPr lang="zh-CN" altLang="en-US">
              <a:solidFill>
                <a:srgbClr val="FFFFFF"/>
              </a:solidFill>
            </a:endParaRPr>
          </a:p>
        </p:txBody>
      </p:sp>
      <p:sp>
        <p:nvSpPr>
          <p:cNvPr id="15" name="右箭头 18">
            <a:extLst>
              <a:ext uri="{FF2B5EF4-FFF2-40B4-BE49-F238E27FC236}">
                <a16:creationId xmlns="" xmlns:a16="http://schemas.microsoft.com/office/drawing/2014/main" id="{581082A8-57E2-4051-B5F4-6942BB1900DF}"/>
              </a:ext>
            </a:extLst>
          </p:cNvPr>
          <p:cNvSpPr/>
          <p:nvPr/>
        </p:nvSpPr>
        <p:spPr>
          <a:xfrm>
            <a:off x="5829537" y="4909066"/>
            <a:ext cx="285750" cy="228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endParaRPr lang="zh-CN" altLang="en-US">
              <a:solidFill>
                <a:srgbClr val="FFFFFF"/>
              </a:solidFill>
            </a:endParaRPr>
          </a:p>
        </p:txBody>
      </p:sp>
    </p:spTree>
    <p:extLst>
      <p:ext uri="{BB962C8B-B14F-4D97-AF65-F5344CB8AC3E}">
        <p14:creationId xmlns:p14="http://schemas.microsoft.com/office/powerpoint/2010/main" val="1591833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30538" y="586859"/>
            <a:ext cx="5128327" cy="584775"/>
          </a:xfrm>
          <a:prstGeom prst="rect">
            <a:avLst/>
          </a:prstGeom>
        </p:spPr>
        <p:txBody>
          <a:bodyPr wrap="none">
            <a:spAutoFit/>
          </a:bodyPr>
          <a:lstStyle/>
          <a:p>
            <a:pPr eaLnBrk="1" hangingPunct="1"/>
            <a:r>
              <a:rPr lang="zh-CN" altLang="en-US" sz="3200" b="1" kern="0" dirty="0">
                <a:solidFill>
                  <a:srgbClr val="000000"/>
                </a:solidFill>
                <a:latin typeface="隶书" pitchFamily="49" charset="-122"/>
                <a:ea typeface="隶书" pitchFamily="49" charset="-122"/>
                <a:cs typeface="Arial" charset="0"/>
              </a:rPr>
              <a:t>大数据智能：三大必备条件</a:t>
            </a:r>
            <a:endParaRPr lang="zh-CN" altLang="en-US" sz="3200" dirty="0">
              <a:solidFill>
                <a:srgbClr val="FF0000"/>
              </a:solidFill>
              <a:latin typeface="Arial" charset="0"/>
              <a:ea typeface="宋体" charset="-122"/>
              <a:cs typeface="Arial" charset="0"/>
            </a:endParaRPr>
          </a:p>
        </p:txBody>
      </p:sp>
      <p:sp>
        <p:nvSpPr>
          <p:cNvPr id="5" name="矩形 4"/>
          <p:cNvSpPr/>
          <p:nvPr/>
        </p:nvSpPr>
        <p:spPr>
          <a:xfrm>
            <a:off x="519260" y="1552575"/>
            <a:ext cx="2905125" cy="13590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r>
              <a:rPr lang="zh-CN" altLang="en-US" dirty="0">
                <a:solidFill>
                  <a:srgbClr val="FFFFFF"/>
                </a:solidFill>
              </a:rPr>
              <a:t>    计算：强大计算能力</a:t>
            </a:r>
          </a:p>
        </p:txBody>
      </p:sp>
      <p:sp>
        <p:nvSpPr>
          <p:cNvPr id="6" name="矩形 5"/>
          <p:cNvSpPr/>
          <p:nvPr/>
        </p:nvSpPr>
        <p:spPr>
          <a:xfrm>
            <a:off x="507876" y="3328677"/>
            <a:ext cx="2905125" cy="1155032"/>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1" hangingPunct="1"/>
            <a:r>
              <a:rPr lang="zh-CN" altLang="en-US" dirty="0">
                <a:solidFill>
                  <a:srgbClr val="FFFFFF"/>
                </a:solidFill>
              </a:rPr>
              <a:t>          数据：大数据</a:t>
            </a:r>
          </a:p>
        </p:txBody>
      </p:sp>
      <p:pic>
        <p:nvPicPr>
          <p:cNvPr id="13" name="图片 12"/>
          <p:cNvPicPr>
            <a:picLocks noChangeAspect="1"/>
          </p:cNvPicPr>
          <p:nvPr/>
        </p:nvPicPr>
        <p:blipFill>
          <a:blip r:embed="rId2"/>
          <a:stretch>
            <a:fillRect/>
          </a:stretch>
        </p:blipFill>
        <p:spPr>
          <a:xfrm>
            <a:off x="3695700" y="1552575"/>
            <a:ext cx="2133600" cy="1359067"/>
          </a:xfrm>
          <a:prstGeom prst="rect">
            <a:avLst/>
          </a:prstGeom>
        </p:spPr>
      </p:pic>
      <p:pic>
        <p:nvPicPr>
          <p:cNvPr id="14" name="图片 13"/>
          <p:cNvPicPr>
            <a:picLocks noChangeAspect="1"/>
          </p:cNvPicPr>
          <p:nvPr/>
        </p:nvPicPr>
        <p:blipFill>
          <a:blip r:embed="rId3"/>
          <a:stretch>
            <a:fillRect/>
          </a:stretch>
        </p:blipFill>
        <p:spPr>
          <a:xfrm>
            <a:off x="5981700" y="1552575"/>
            <a:ext cx="2895600" cy="1359067"/>
          </a:xfrm>
          <a:prstGeom prst="rect">
            <a:avLst/>
          </a:prstGeom>
        </p:spPr>
      </p:pic>
      <p:sp>
        <p:nvSpPr>
          <p:cNvPr id="15" name="矩形 14"/>
          <p:cNvSpPr/>
          <p:nvPr/>
        </p:nvSpPr>
        <p:spPr>
          <a:xfrm>
            <a:off x="4298954" y="2807186"/>
            <a:ext cx="1202573" cy="307777"/>
          </a:xfrm>
          <a:prstGeom prst="rect">
            <a:avLst/>
          </a:prstGeom>
        </p:spPr>
        <p:txBody>
          <a:bodyPr wrap="none">
            <a:spAutoFit/>
          </a:bodyPr>
          <a:lstStyle/>
          <a:p>
            <a:pPr algn="ctr" eaLnBrk="1" hangingPunct="1"/>
            <a:r>
              <a:rPr lang="en-US" altLang="zh-CN" sz="1400" dirty="0">
                <a:solidFill>
                  <a:srgbClr val="000000"/>
                </a:solidFill>
                <a:latin typeface="Arial" charset="0"/>
                <a:ea typeface="宋体" charset="-122"/>
                <a:cs typeface="Arial" charset="0"/>
              </a:rPr>
              <a:t>PC </a:t>
            </a:r>
            <a:r>
              <a:rPr lang="zh-CN" altLang="en-US" sz="1400" dirty="0">
                <a:solidFill>
                  <a:srgbClr val="000000"/>
                </a:solidFill>
                <a:latin typeface="Arial" charset="0"/>
                <a:ea typeface="宋体" charset="-122"/>
                <a:cs typeface="Arial" charset="0"/>
              </a:rPr>
              <a:t>集群系统</a:t>
            </a:r>
          </a:p>
        </p:txBody>
      </p:sp>
      <p:sp>
        <p:nvSpPr>
          <p:cNvPr id="16" name="矩形 15"/>
          <p:cNvSpPr/>
          <p:nvPr/>
        </p:nvSpPr>
        <p:spPr>
          <a:xfrm>
            <a:off x="3864665" y="3328677"/>
            <a:ext cx="2177863" cy="1155032"/>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r>
              <a:rPr lang="zh-CN" altLang="en-US" dirty="0">
                <a:solidFill>
                  <a:srgbClr val="FFFFFF"/>
                </a:solidFill>
              </a:rPr>
              <a:t>非结构化大数据</a:t>
            </a:r>
            <a:endParaRPr lang="en-US" altLang="zh-CN" dirty="0">
              <a:solidFill>
                <a:srgbClr val="FFFFFF"/>
              </a:solidFill>
            </a:endParaRPr>
          </a:p>
          <a:p>
            <a:pPr algn="ctr" eaLnBrk="1" hangingPunct="1"/>
            <a:r>
              <a:rPr lang="zh-CN" altLang="en-US" dirty="0">
                <a:solidFill>
                  <a:srgbClr val="FFFFFF"/>
                </a:solidFill>
              </a:rPr>
              <a:t>文本</a:t>
            </a:r>
            <a:r>
              <a:rPr lang="en-US" altLang="zh-CN" dirty="0">
                <a:solidFill>
                  <a:srgbClr val="FFFFFF"/>
                </a:solidFill>
              </a:rPr>
              <a:t>/</a:t>
            </a:r>
            <a:r>
              <a:rPr lang="zh-CN" altLang="en-US" dirty="0">
                <a:solidFill>
                  <a:srgbClr val="FFFFFF"/>
                </a:solidFill>
              </a:rPr>
              <a:t>音频</a:t>
            </a:r>
            <a:r>
              <a:rPr lang="en-US" altLang="zh-CN" dirty="0">
                <a:solidFill>
                  <a:srgbClr val="FFFFFF"/>
                </a:solidFill>
              </a:rPr>
              <a:t>/</a:t>
            </a:r>
            <a:r>
              <a:rPr lang="zh-CN" altLang="en-US" dirty="0">
                <a:solidFill>
                  <a:srgbClr val="FFFFFF"/>
                </a:solidFill>
              </a:rPr>
              <a:t>视频</a:t>
            </a:r>
          </a:p>
        </p:txBody>
      </p:sp>
      <p:sp>
        <p:nvSpPr>
          <p:cNvPr id="17" name="矩形 16"/>
          <p:cNvSpPr/>
          <p:nvPr/>
        </p:nvSpPr>
        <p:spPr>
          <a:xfrm>
            <a:off x="6684692" y="3328677"/>
            <a:ext cx="2181225" cy="1155032"/>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r>
              <a:rPr lang="zh-CN" altLang="en-US" dirty="0">
                <a:solidFill>
                  <a:srgbClr val="FFFFFF"/>
                </a:solidFill>
              </a:rPr>
              <a:t>结构化大数据</a:t>
            </a:r>
            <a:endParaRPr lang="en-US" altLang="zh-CN" dirty="0">
              <a:solidFill>
                <a:srgbClr val="FFFFFF"/>
              </a:solidFill>
            </a:endParaRPr>
          </a:p>
          <a:p>
            <a:pPr algn="ctr" eaLnBrk="1" hangingPunct="1"/>
            <a:r>
              <a:rPr lang="zh-CN" altLang="en-US" dirty="0">
                <a:solidFill>
                  <a:srgbClr val="FFFFFF"/>
                </a:solidFill>
              </a:rPr>
              <a:t>银行、税务</a:t>
            </a:r>
            <a:r>
              <a:rPr lang="en-US" altLang="zh-CN" dirty="0">
                <a:solidFill>
                  <a:srgbClr val="FFFFFF"/>
                </a:solidFill>
              </a:rPr>
              <a:t>….</a:t>
            </a:r>
          </a:p>
        </p:txBody>
      </p:sp>
      <p:sp>
        <p:nvSpPr>
          <p:cNvPr id="10" name="矩形 9">
            <a:extLst>
              <a:ext uri="{FF2B5EF4-FFF2-40B4-BE49-F238E27FC236}">
                <a16:creationId xmlns="" xmlns:a16="http://schemas.microsoft.com/office/drawing/2014/main" id="{CF843B40-DFB0-4A11-9C4B-809C482FFC4E}"/>
              </a:ext>
            </a:extLst>
          </p:cNvPr>
          <p:cNvSpPr/>
          <p:nvPr/>
        </p:nvSpPr>
        <p:spPr>
          <a:xfrm>
            <a:off x="519260" y="5020440"/>
            <a:ext cx="2905125" cy="1155032"/>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r>
              <a:rPr lang="zh-CN" altLang="en-US" dirty="0">
                <a:solidFill>
                  <a:srgbClr val="FFFFFF"/>
                </a:solidFill>
              </a:rPr>
              <a:t>模型：深度计算</a:t>
            </a:r>
          </a:p>
        </p:txBody>
      </p:sp>
      <p:sp>
        <p:nvSpPr>
          <p:cNvPr id="12" name="矩形 11">
            <a:extLst>
              <a:ext uri="{FF2B5EF4-FFF2-40B4-BE49-F238E27FC236}">
                <a16:creationId xmlns="" xmlns:a16="http://schemas.microsoft.com/office/drawing/2014/main" id="{BA37CEF4-829F-4640-80D9-1D2B3D99330B}"/>
              </a:ext>
            </a:extLst>
          </p:cNvPr>
          <p:cNvSpPr/>
          <p:nvPr/>
        </p:nvSpPr>
        <p:spPr>
          <a:xfrm>
            <a:off x="3876050" y="5020440"/>
            <a:ext cx="2177863" cy="1155032"/>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r>
              <a:rPr lang="zh-CN" altLang="en-US" dirty="0">
                <a:solidFill>
                  <a:srgbClr val="FFFFFF"/>
                </a:solidFill>
              </a:rPr>
              <a:t>数据挖掘</a:t>
            </a:r>
            <a:endParaRPr lang="en-US" altLang="zh-CN" dirty="0">
              <a:solidFill>
                <a:srgbClr val="FFFFFF"/>
              </a:solidFill>
            </a:endParaRPr>
          </a:p>
          <a:p>
            <a:pPr algn="ctr" eaLnBrk="1" hangingPunct="1"/>
            <a:r>
              <a:rPr lang="zh-CN" altLang="en-US" dirty="0">
                <a:solidFill>
                  <a:srgbClr val="FFFFFF"/>
                </a:solidFill>
              </a:rPr>
              <a:t>机器学习</a:t>
            </a:r>
          </a:p>
        </p:txBody>
      </p:sp>
      <p:sp>
        <p:nvSpPr>
          <p:cNvPr id="19" name="矩形 18">
            <a:extLst>
              <a:ext uri="{FF2B5EF4-FFF2-40B4-BE49-F238E27FC236}">
                <a16:creationId xmlns="" xmlns:a16="http://schemas.microsoft.com/office/drawing/2014/main" id="{224A4FC8-39DF-48FD-A170-0980D5837A3A}"/>
              </a:ext>
            </a:extLst>
          </p:cNvPr>
          <p:cNvSpPr/>
          <p:nvPr/>
        </p:nvSpPr>
        <p:spPr>
          <a:xfrm>
            <a:off x="6696077" y="5020440"/>
            <a:ext cx="2177863" cy="1155032"/>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r>
              <a:rPr lang="zh-CN" altLang="en-US" dirty="0">
                <a:solidFill>
                  <a:srgbClr val="FFFFFF"/>
                </a:solidFill>
              </a:rPr>
              <a:t>深度学习</a:t>
            </a:r>
            <a:endParaRPr lang="en-US" altLang="zh-CN" dirty="0">
              <a:solidFill>
                <a:srgbClr val="FFFFFF"/>
              </a:solidFill>
            </a:endParaRPr>
          </a:p>
          <a:p>
            <a:pPr algn="ctr" eaLnBrk="1" hangingPunct="1"/>
            <a:r>
              <a:rPr lang="zh-CN" altLang="en-US" dirty="0">
                <a:solidFill>
                  <a:srgbClr val="FFFFFF"/>
                </a:solidFill>
              </a:rPr>
              <a:t>对抗生成</a:t>
            </a:r>
            <a:endParaRPr lang="en-US" altLang="zh-CN" dirty="0">
              <a:solidFill>
                <a:srgbClr val="FFFFFF"/>
              </a:solidFill>
            </a:endParaRPr>
          </a:p>
          <a:p>
            <a:pPr algn="ctr" eaLnBrk="1" hangingPunct="1"/>
            <a:r>
              <a:rPr lang="zh-CN" altLang="en-US" dirty="0">
                <a:solidFill>
                  <a:srgbClr val="FFFFFF"/>
                </a:solidFill>
              </a:rPr>
              <a:t>强化学习</a:t>
            </a:r>
          </a:p>
        </p:txBody>
      </p:sp>
    </p:spTree>
    <p:extLst>
      <p:ext uri="{BB962C8B-B14F-4D97-AF65-F5344CB8AC3E}">
        <p14:creationId xmlns:p14="http://schemas.microsoft.com/office/powerpoint/2010/main" val="246740845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2" cstate="print"/>
          <a:srcRect/>
          <a:stretch>
            <a:fillRect/>
          </a:stretch>
        </p:blipFill>
        <p:spPr bwMode="auto">
          <a:xfrm>
            <a:off x="-1" y="1385888"/>
            <a:ext cx="8786814" cy="3228975"/>
          </a:xfrm>
          <a:prstGeom prst="rect">
            <a:avLst/>
          </a:prstGeom>
          <a:noFill/>
          <a:ln w="9525">
            <a:noFill/>
            <a:miter lim="800000"/>
            <a:headEnd/>
            <a:tailEnd/>
          </a:ln>
        </p:spPr>
      </p:pic>
      <p:sp>
        <p:nvSpPr>
          <p:cNvPr id="3" name="矩形 2"/>
          <p:cNvSpPr/>
          <p:nvPr/>
        </p:nvSpPr>
        <p:spPr>
          <a:xfrm>
            <a:off x="0" y="4520074"/>
            <a:ext cx="5214938" cy="1338828"/>
          </a:xfrm>
          <a:prstGeom prst="rect">
            <a:avLst/>
          </a:prstGeom>
        </p:spPr>
        <p:txBody>
          <a:bodyPr wrap="square">
            <a:spAutoFit/>
          </a:bodyPr>
          <a:lstStyle/>
          <a:p>
            <a:pPr eaLnBrk="1" hangingPunct="1">
              <a:lnSpc>
                <a:spcPct val="150000"/>
              </a:lnSpc>
            </a:pPr>
            <a:r>
              <a:rPr lang="zh-CN" altLang="en-US" dirty="0">
                <a:solidFill>
                  <a:srgbClr val="000000"/>
                </a:solidFill>
                <a:latin typeface="隶书" pitchFamily="49" charset="-122"/>
                <a:ea typeface="隶书" pitchFamily="49" charset="-122"/>
                <a:cs typeface="Arial" charset="0"/>
              </a:rPr>
              <a:t>国防科技大学，</a:t>
            </a:r>
            <a:r>
              <a:rPr lang="en-US" altLang="zh-CN" dirty="0">
                <a:solidFill>
                  <a:srgbClr val="000000"/>
                </a:solidFill>
                <a:latin typeface="隶书" pitchFamily="49" charset="-122"/>
                <a:ea typeface="隶书" pitchFamily="49" charset="-122"/>
                <a:cs typeface="Arial" charset="0"/>
              </a:rPr>
              <a:t>2014</a:t>
            </a:r>
            <a:r>
              <a:rPr lang="zh-CN" altLang="en-US" dirty="0">
                <a:solidFill>
                  <a:srgbClr val="000000"/>
                </a:solidFill>
                <a:latin typeface="隶书" pitchFamily="49" charset="-122"/>
                <a:ea typeface="隶书" pitchFamily="49" charset="-122"/>
                <a:cs typeface="Arial" charset="0"/>
              </a:rPr>
              <a:t>年全球最快</a:t>
            </a:r>
            <a:endParaRPr lang="en-US" altLang="zh-CN" dirty="0">
              <a:solidFill>
                <a:srgbClr val="000000"/>
              </a:solidFill>
              <a:latin typeface="隶书" pitchFamily="49" charset="-122"/>
              <a:ea typeface="隶书" pitchFamily="49" charset="-122"/>
              <a:cs typeface="Arial" charset="0"/>
            </a:endParaRPr>
          </a:p>
          <a:p>
            <a:pPr eaLnBrk="1" hangingPunct="1">
              <a:lnSpc>
                <a:spcPct val="150000"/>
              </a:lnSpc>
            </a:pPr>
            <a:r>
              <a:rPr lang="zh-CN" altLang="en-US" dirty="0">
                <a:solidFill>
                  <a:srgbClr val="000000"/>
                </a:solidFill>
                <a:latin typeface="隶书" pitchFamily="49" charset="-122"/>
                <a:ea typeface="隶书" pitchFamily="49" charset="-122"/>
                <a:cs typeface="Arial" charset="0"/>
              </a:rPr>
              <a:t>  峰值计算速度每秒</a:t>
            </a:r>
            <a:r>
              <a:rPr lang="en-US" altLang="zh-CN" dirty="0">
                <a:solidFill>
                  <a:srgbClr val="000000"/>
                </a:solidFill>
                <a:latin typeface="隶书" pitchFamily="49" charset="-122"/>
                <a:ea typeface="隶书" pitchFamily="49" charset="-122"/>
                <a:cs typeface="Arial" charset="0"/>
              </a:rPr>
              <a:t>5.49</a:t>
            </a:r>
            <a:r>
              <a:rPr lang="zh-CN" altLang="en-US" dirty="0">
                <a:solidFill>
                  <a:srgbClr val="000000"/>
                </a:solidFill>
                <a:latin typeface="隶书" pitchFamily="49" charset="-122"/>
                <a:ea typeface="隶书" pitchFamily="49" charset="-122"/>
                <a:cs typeface="Arial" charset="0"/>
              </a:rPr>
              <a:t>亿亿次双精度浮点运算</a:t>
            </a:r>
            <a:endParaRPr lang="en-US" altLang="zh-CN" dirty="0">
              <a:solidFill>
                <a:srgbClr val="000000"/>
              </a:solidFill>
              <a:latin typeface="隶书" pitchFamily="49" charset="-122"/>
              <a:ea typeface="隶书" pitchFamily="49" charset="-122"/>
              <a:cs typeface="Arial" charset="0"/>
            </a:endParaRPr>
          </a:p>
          <a:p>
            <a:pPr eaLnBrk="1" hangingPunct="1">
              <a:lnSpc>
                <a:spcPct val="150000"/>
              </a:lnSpc>
            </a:pPr>
            <a:r>
              <a:rPr lang="zh-CN" altLang="en-US" dirty="0">
                <a:solidFill>
                  <a:srgbClr val="000000"/>
                </a:solidFill>
                <a:latin typeface="隶书" pitchFamily="49" charset="-122"/>
                <a:ea typeface="隶书" pitchFamily="49" charset="-122"/>
                <a:cs typeface="Arial" charset="0"/>
              </a:rPr>
              <a:t>  持续计算速度每秒</a:t>
            </a:r>
            <a:r>
              <a:rPr lang="en-US" altLang="zh-CN" dirty="0">
                <a:solidFill>
                  <a:srgbClr val="000000"/>
                </a:solidFill>
                <a:latin typeface="隶书" pitchFamily="49" charset="-122"/>
                <a:ea typeface="隶书" pitchFamily="49" charset="-122"/>
                <a:cs typeface="Arial" charset="0"/>
              </a:rPr>
              <a:t>3.39</a:t>
            </a:r>
            <a:r>
              <a:rPr lang="zh-CN" altLang="en-US" dirty="0">
                <a:solidFill>
                  <a:srgbClr val="000000"/>
                </a:solidFill>
                <a:latin typeface="隶书" pitchFamily="49" charset="-122"/>
                <a:ea typeface="隶书" pitchFamily="49" charset="-122"/>
                <a:cs typeface="Arial" charset="0"/>
              </a:rPr>
              <a:t>亿亿次双精度浮点运算</a:t>
            </a:r>
          </a:p>
        </p:txBody>
      </p:sp>
      <p:sp>
        <p:nvSpPr>
          <p:cNvPr id="4" name="矩形 3"/>
          <p:cNvSpPr/>
          <p:nvPr/>
        </p:nvSpPr>
        <p:spPr>
          <a:xfrm>
            <a:off x="3271837" y="5840193"/>
            <a:ext cx="5643563" cy="830997"/>
          </a:xfrm>
          <a:prstGeom prst="rect">
            <a:avLst/>
          </a:prstGeom>
        </p:spPr>
        <p:txBody>
          <a:bodyPr wrap="square">
            <a:spAutoFit/>
          </a:bodyPr>
          <a:lstStyle/>
          <a:p>
            <a:pPr eaLnBrk="1" hangingPunct="1">
              <a:lnSpc>
                <a:spcPct val="150000"/>
              </a:lnSpc>
            </a:pPr>
            <a:r>
              <a:rPr lang="zh-CN" altLang="en-US" sz="1600" b="1" dirty="0">
                <a:solidFill>
                  <a:srgbClr val="FF0000"/>
                </a:solidFill>
                <a:latin typeface="Arial" charset="0"/>
                <a:ea typeface="宋体" charset="-122"/>
                <a:cs typeface="Arial" charset="0"/>
              </a:rPr>
              <a:t>天河二号运算</a:t>
            </a:r>
            <a:r>
              <a:rPr lang="en-US" altLang="zh-CN" sz="1600" b="1" dirty="0">
                <a:solidFill>
                  <a:srgbClr val="FF0000"/>
                </a:solidFill>
                <a:latin typeface="Arial" charset="0"/>
                <a:ea typeface="宋体" charset="-122"/>
                <a:cs typeface="Arial" charset="0"/>
              </a:rPr>
              <a:t>1</a:t>
            </a:r>
            <a:r>
              <a:rPr lang="zh-CN" altLang="en-US" sz="1600" b="1" dirty="0">
                <a:solidFill>
                  <a:srgbClr val="FF0000"/>
                </a:solidFill>
                <a:latin typeface="Arial" charset="0"/>
                <a:ea typeface="宋体" charset="-122"/>
                <a:cs typeface="Arial" charset="0"/>
              </a:rPr>
              <a:t>小时，相当于</a:t>
            </a:r>
            <a:r>
              <a:rPr lang="en-US" altLang="zh-CN" sz="1600" b="1" dirty="0">
                <a:solidFill>
                  <a:srgbClr val="FF0000"/>
                </a:solidFill>
                <a:latin typeface="Arial" charset="0"/>
                <a:ea typeface="宋体" charset="-122"/>
                <a:cs typeface="Arial" charset="0"/>
              </a:rPr>
              <a:t>13</a:t>
            </a:r>
            <a:r>
              <a:rPr lang="zh-CN" altLang="en-US" sz="1600" b="1" dirty="0">
                <a:solidFill>
                  <a:srgbClr val="FF0000"/>
                </a:solidFill>
                <a:latin typeface="Arial" charset="0"/>
                <a:ea typeface="宋体" charset="-122"/>
                <a:cs typeface="Arial" charset="0"/>
              </a:rPr>
              <a:t>亿人同时用计算器算</a:t>
            </a:r>
            <a:r>
              <a:rPr lang="en-US" altLang="zh-CN" sz="1600" b="1" dirty="0">
                <a:solidFill>
                  <a:srgbClr val="FF0000"/>
                </a:solidFill>
                <a:latin typeface="Arial" charset="0"/>
                <a:ea typeface="宋体" charset="-122"/>
                <a:cs typeface="Arial" charset="0"/>
              </a:rPr>
              <a:t>1000</a:t>
            </a:r>
            <a:r>
              <a:rPr lang="zh-CN" altLang="en-US" sz="1600" b="1" dirty="0">
                <a:solidFill>
                  <a:srgbClr val="FF0000"/>
                </a:solidFill>
                <a:latin typeface="Arial" charset="0"/>
                <a:ea typeface="宋体" charset="-122"/>
                <a:cs typeface="Arial" charset="0"/>
              </a:rPr>
              <a:t>年</a:t>
            </a:r>
            <a:endParaRPr lang="en-US" altLang="zh-CN" sz="1600" b="1" dirty="0">
              <a:solidFill>
                <a:srgbClr val="FF0000"/>
              </a:solidFill>
              <a:latin typeface="Arial" charset="0"/>
              <a:ea typeface="宋体" charset="-122"/>
              <a:cs typeface="Arial" charset="0"/>
            </a:endParaRPr>
          </a:p>
          <a:p>
            <a:pPr eaLnBrk="1" hangingPunct="1">
              <a:lnSpc>
                <a:spcPct val="150000"/>
              </a:lnSpc>
            </a:pPr>
            <a:r>
              <a:rPr lang="zh-CN" altLang="en-US" sz="1600" b="1" dirty="0">
                <a:solidFill>
                  <a:srgbClr val="FF0000"/>
                </a:solidFill>
                <a:latin typeface="Arial" charset="0"/>
                <a:ea typeface="宋体" charset="-122"/>
                <a:cs typeface="Arial" charset="0"/>
              </a:rPr>
              <a:t>按照每度电</a:t>
            </a:r>
            <a:r>
              <a:rPr lang="en-US" altLang="zh-CN" sz="1600" b="1" dirty="0">
                <a:solidFill>
                  <a:srgbClr val="FF0000"/>
                </a:solidFill>
                <a:latin typeface="Arial" charset="0"/>
                <a:ea typeface="宋体" charset="-122"/>
                <a:cs typeface="Arial" charset="0"/>
              </a:rPr>
              <a:t>1</a:t>
            </a:r>
            <a:r>
              <a:rPr lang="zh-CN" altLang="en-US" sz="1600" b="1" dirty="0">
                <a:solidFill>
                  <a:srgbClr val="FF0000"/>
                </a:solidFill>
                <a:latin typeface="Arial" charset="0"/>
                <a:ea typeface="宋体" charset="-122"/>
                <a:cs typeface="Arial" charset="0"/>
              </a:rPr>
              <a:t>元的电费，满负荷运行，一天电费约</a:t>
            </a:r>
            <a:r>
              <a:rPr lang="en-US" altLang="zh-CN" sz="1600" b="1" dirty="0">
                <a:solidFill>
                  <a:srgbClr val="FF0000"/>
                </a:solidFill>
                <a:latin typeface="Arial" charset="0"/>
                <a:ea typeface="宋体" charset="-122"/>
                <a:cs typeface="Arial" charset="0"/>
              </a:rPr>
              <a:t>30</a:t>
            </a:r>
            <a:r>
              <a:rPr lang="zh-CN" altLang="en-US" sz="1600" b="1" dirty="0">
                <a:solidFill>
                  <a:srgbClr val="FF0000"/>
                </a:solidFill>
                <a:latin typeface="Arial" charset="0"/>
                <a:ea typeface="宋体" charset="-122"/>
                <a:cs typeface="Arial" charset="0"/>
              </a:rPr>
              <a:t>万</a:t>
            </a:r>
          </a:p>
        </p:txBody>
      </p:sp>
      <p:sp>
        <p:nvSpPr>
          <p:cNvPr id="5" name="Rectangle 8"/>
          <p:cNvSpPr/>
          <p:nvPr/>
        </p:nvSpPr>
        <p:spPr>
          <a:xfrm>
            <a:off x="7060351" y="4090638"/>
            <a:ext cx="1726462" cy="523220"/>
          </a:xfrm>
          <a:prstGeom prst="rect">
            <a:avLst/>
          </a:prstGeom>
        </p:spPr>
        <p:txBody>
          <a:bodyPr wrap="square">
            <a:spAutoFit/>
          </a:bodyPr>
          <a:lstStyle/>
          <a:p>
            <a:pPr eaLnBrk="1" hangingPunct="1"/>
            <a:r>
              <a:rPr lang="zh-CN" altLang="en-US" sz="2800" b="1" dirty="0">
                <a:solidFill>
                  <a:srgbClr val="FF0000"/>
                </a:solidFill>
                <a:latin typeface="Arial" charset="0"/>
                <a:ea typeface="宋体" charset="-122"/>
                <a:cs typeface="Arial" charset="0"/>
              </a:rPr>
              <a:t>天河二号</a:t>
            </a:r>
            <a:endParaRPr lang="en-AU" sz="2800" dirty="0">
              <a:solidFill>
                <a:srgbClr val="FF0000"/>
              </a:solidFill>
              <a:latin typeface="Arial" charset="0"/>
              <a:ea typeface="宋体" charset="-122"/>
              <a:cs typeface="Arial" charset="0"/>
            </a:endParaRPr>
          </a:p>
        </p:txBody>
      </p:sp>
      <p:sp>
        <p:nvSpPr>
          <p:cNvPr id="7" name="標題 1"/>
          <p:cNvSpPr txBox="1">
            <a:spLocks/>
          </p:cNvSpPr>
          <p:nvPr/>
        </p:nvSpPr>
        <p:spPr>
          <a:xfrm>
            <a:off x="85725" y="446649"/>
            <a:ext cx="8456696" cy="799419"/>
          </a:xfrm>
          <a:prstGeom prst="rect">
            <a:avLst/>
          </a:prstGeom>
        </p:spPr>
        <p:txBody>
          <a:bodyPr anchor="ctr" anchorCtr="0">
            <a:noAutofit/>
          </a:bodyPr>
          <a:lstStyle/>
          <a:p>
            <a:pPr>
              <a:defRPr/>
            </a:pPr>
            <a:r>
              <a:rPr lang="zh-CN" altLang="en-US" sz="2000" b="1" kern="0" dirty="0">
                <a:solidFill>
                  <a:srgbClr val="161571"/>
                </a:solidFill>
                <a:latin typeface="微软雅黑" pitchFamily="34" charset="-122"/>
                <a:ea typeface="微软雅黑" pitchFamily="34" charset="-122"/>
                <a:cs typeface="Calibri" pitchFamily="34" charset="0"/>
              </a:rPr>
              <a:t>计算能力：</a:t>
            </a:r>
            <a:r>
              <a:rPr lang="en-US" altLang="zh-CN" sz="2000" b="1" kern="0" dirty="0">
                <a:solidFill>
                  <a:srgbClr val="161571"/>
                </a:solidFill>
                <a:latin typeface="微软雅黑" pitchFamily="34" charset="-122"/>
                <a:ea typeface="微软雅黑" pitchFamily="34" charset="-122"/>
                <a:cs typeface="Calibri" pitchFamily="34" charset="0"/>
              </a:rPr>
              <a:t>PC</a:t>
            </a:r>
            <a:r>
              <a:rPr lang="zh-CN" altLang="en-US" sz="2000" b="1" kern="0" dirty="0">
                <a:solidFill>
                  <a:srgbClr val="161571"/>
                </a:solidFill>
                <a:latin typeface="微软雅黑" pitchFamily="34" charset="-122"/>
                <a:ea typeface="微软雅黑" pitchFamily="34" charset="-122"/>
                <a:cs typeface="Calibri" pitchFamily="34" charset="0"/>
              </a:rPr>
              <a:t>集群为主，其他如</a:t>
            </a:r>
            <a:r>
              <a:rPr lang="en-US" altLang="zh-CN" sz="2000" b="1" kern="0" dirty="0">
                <a:solidFill>
                  <a:srgbClr val="161571"/>
                </a:solidFill>
                <a:latin typeface="微软雅黑" pitchFamily="34" charset="-122"/>
                <a:ea typeface="微软雅黑" pitchFamily="34" charset="-122"/>
                <a:cs typeface="Calibri" pitchFamily="34" charset="0"/>
              </a:rPr>
              <a:t>GPU</a:t>
            </a:r>
            <a:r>
              <a:rPr lang="zh-CN" altLang="en-US" sz="2000" b="1" kern="0" dirty="0">
                <a:solidFill>
                  <a:srgbClr val="161571"/>
                </a:solidFill>
                <a:latin typeface="微软雅黑" pitchFamily="34" charset="-122"/>
                <a:ea typeface="微软雅黑" pitchFamily="34" charset="-122"/>
                <a:cs typeface="Calibri" pitchFamily="34" charset="0"/>
              </a:rPr>
              <a:t>集群、</a:t>
            </a:r>
            <a:r>
              <a:rPr lang="en-US" altLang="zh-CN" sz="2000" b="1" kern="0" dirty="0">
                <a:solidFill>
                  <a:srgbClr val="161571"/>
                </a:solidFill>
                <a:latin typeface="微软雅黑" pitchFamily="34" charset="-122"/>
                <a:ea typeface="微软雅黑" pitchFamily="34" charset="-122"/>
                <a:cs typeface="Calibri" pitchFamily="34" charset="0"/>
              </a:rPr>
              <a:t>FPGA</a:t>
            </a:r>
            <a:r>
              <a:rPr lang="zh-CN" altLang="en-US" sz="2000" b="1" kern="0" dirty="0">
                <a:solidFill>
                  <a:srgbClr val="161571"/>
                </a:solidFill>
                <a:latin typeface="微软雅黑" pitchFamily="34" charset="-122"/>
                <a:ea typeface="微软雅黑" pitchFamily="34" charset="-122"/>
                <a:cs typeface="Calibri" pitchFamily="34" charset="0"/>
              </a:rPr>
              <a:t>集群</a:t>
            </a:r>
            <a:endParaRPr lang="zh-TW" altLang="en-US" sz="2000" kern="0" dirty="0">
              <a:solidFill>
                <a:srgbClr val="161571"/>
              </a:solidFill>
              <a:latin typeface="微软雅黑" pitchFamily="34" charset="-122"/>
              <a:ea typeface="微软雅黑" pitchFamily="34" charset="-122"/>
              <a:cs typeface="Arial" charset="0"/>
            </a:endParaRPr>
          </a:p>
        </p:txBody>
      </p:sp>
    </p:spTree>
    <p:extLst>
      <p:ext uri="{BB962C8B-B14F-4D97-AF65-F5344CB8AC3E}">
        <p14:creationId xmlns:p14="http://schemas.microsoft.com/office/powerpoint/2010/main" val="387137510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 xmlns:a16="http://schemas.microsoft.com/office/drawing/2014/main" id="{9609F335-3090-4CED-9FE4-3A08EB2AB64C}"/>
              </a:ext>
            </a:extLst>
          </p:cNvPr>
          <p:cNvSpPr/>
          <p:nvPr/>
        </p:nvSpPr>
        <p:spPr>
          <a:xfrm>
            <a:off x="5832079" y="1233996"/>
            <a:ext cx="3311920" cy="612559"/>
          </a:xfrm>
          <a:prstGeom prst="rect">
            <a:avLst/>
          </a:prstGeom>
          <a:solidFill>
            <a:schemeClr val="accent2">
              <a:lumMod val="75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r>
              <a:rPr lang="en-US" altLang="zh-CN" sz="1600" dirty="0">
                <a:solidFill>
                  <a:srgbClr val="FFFFFF"/>
                </a:solidFill>
              </a:rPr>
              <a:t>2019</a:t>
            </a:r>
            <a:r>
              <a:rPr lang="zh-CN" altLang="en-US" sz="1600" dirty="0">
                <a:solidFill>
                  <a:srgbClr val="FFFFFF"/>
                </a:solidFill>
              </a:rPr>
              <a:t>年图领奖：深度学习三巨头</a:t>
            </a:r>
          </a:p>
        </p:txBody>
      </p:sp>
      <p:pic>
        <p:nvPicPr>
          <p:cNvPr id="3" name="图片 2">
            <a:extLst>
              <a:ext uri="{FF2B5EF4-FFF2-40B4-BE49-F238E27FC236}">
                <a16:creationId xmlns="" xmlns:a16="http://schemas.microsoft.com/office/drawing/2014/main" id="{BE0C8569-6228-428A-91F2-1056A33C0D4F}"/>
              </a:ext>
            </a:extLst>
          </p:cNvPr>
          <p:cNvPicPr>
            <a:picLocks noChangeAspect="1"/>
          </p:cNvPicPr>
          <p:nvPr/>
        </p:nvPicPr>
        <p:blipFill>
          <a:blip r:embed="rId2">
            <a:duotone>
              <a:prstClr val="black"/>
              <a:srgbClr val="D9C3A5">
                <a:tint val="50000"/>
                <a:satMod val="180000"/>
              </a:srgbClr>
            </a:duotone>
          </a:blip>
          <a:stretch>
            <a:fillRect/>
          </a:stretch>
        </p:blipFill>
        <p:spPr>
          <a:xfrm>
            <a:off x="8878" y="4021584"/>
            <a:ext cx="3888419" cy="2825459"/>
          </a:xfrm>
          <a:prstGeom prst="rect">
            <a:avLst/>
          </a:prstGeom>
          <a:ln>
            <a:solidFill>
              <a:srgbClr val="FF0000"/>
            </a:solidFill>
          </a:ln>
        </p:spPr>
      </p:pic>
      <p:sp>
        <p:nvSpPr>
          <p:cNvPr id="4" name="矩形 3">
            <a:extLst>
              <a:ext uri="{FF2B5EF4-FFF2-40B4-BE49-F238E27FC236}">
                <a16:creationId xmlns="" xmlns:a16="http://schemas.microsoft.com/office/drawing/2014/main" id="{AA838745-A291-43E7-BCD1-9B7AD0ECAA09}"/>
              </a:ext>
            </a:extLst>
          </p:cNvPr>
          <p:cNvSpPr/>
          <p:nvPr/>
        </p:nvSpPr>
        <p:spPr>
          <a:xfrm>
            <a:off x="3888418" y="4003829"/>
            <a:ext cx="5255581" cy="2843213"/>
          </a:xfrm>
          <a:prstGeom prst="rect">
            <a:avLst/>
          </a:prstGeom>
          <a:solidFill>
            <a:schemeClr val="bg2">
              <a:lumMod val="90000"/>
            </a:schemeClr>
          </a:solid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endParaRPr lang="zh-CN" altLang="en-US">
              <a:solidFill>
                <a:srgbClr val="EEECE1">
                  <a:lumMod val="90000"/>
                </a:srgbClr>
              </a:solidFill>
            </a:endParaRPr>
          </a:p>
        </p:txBody>
      </p:sp>
      <p:sp>
        <p:nvSpPr>
          <p:cNvPr id="5" name="椭圆 4">
            <a:extLst>
              <a:ext uri="{FF2B5EF4-FFF2-40B4-BE49-F238E27FC236}">
                <a16:creationId xmlns="" xmlns:a16="http://schemas.microsoft.com/office/drawing/2014/main" id="{3223516B-2D70-43D7-839A-84546525D163}"/>
              </a:ext>
            </a:extLst>
          </p:cNvPr>
          <p:cNvSpPr/>
          <p:nvPr/>
        </p:nvSpPr>
        <p:spPr>
          <a:xfrm>
            <a:off x="4012707" y="4218072"/>
            <a:ext cx="1355320" cy="1216241"/>
          </a:xfrm>
          <a:prstGeom prst="ellipse">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r>
              <a:rPr lang="zh-CN" altLang="en-US" sz="1600" dirty="0">
                <a:solidFill>
                  <a:srgbClr val="FFFFFF"/>
                </a:solidFill>
              </a:rPr>
              <a:t>大数据</a:t>
            </a:r>
          </a:p>
        </p:txBody>
      </p:sp>
      <p:sp>
        <p:nvSpPr>
          <p:cNvPr id="6" name="椭圆 5">
            <a:extLst>
              <a:ext uri="{FF2B5EF4-FFF2-40B4-BE49-F238E27FC236}">
                <a16:creationId xmlns="" xmlns:a16="http://schemas.microsoft.com/office/drawing/2014/main" id="{D0332791-D9B6-4FF4-B760-8F71B1A352F3}"/>
              </a:ext>
            </a:extLst>
          </p:cNvPr>
          <p:cNvSpPr/>
          <p:nvPr/>
        </p:nvSpPr>
        <p:spPr>
          <a:xfrm>
            <a:off x="6039777" y="4218072"/>
            <a:ext cx="1355321" cy="1216241"/>
          </a:xfrm>
          <a:prstGeom prst="ellipse">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r>
              <a:rPr lang="zh-CN" altLang="en-US" sz="1400" dirty="0">
                <a:solidFill>
                  <a:srgbClr val="FFFFFF"/>
                </a:solidFill>
              </a:rPr>
              <a:t>深度学习</a:t>
            </a:r>
          </a:p>
        </p:txBody>
      </p:sp>
      <p:sp>
        <p:nvSpPr>
          <p:cNvPr id="7" name="椭圆 6">
            <a:extLst>
              <a:ext uri="{FF2B5EF4-FFF2-40B4-BE49-F238E27FC236}">
                <a16:creationId xmlns="" xmlns:a16="http://schemas.microsoft.com/office/drawing/2014/main" id="{B26A1088-6875-492F-B82A-59047EE26FA9}"/>
              </a:ext>
            </a:extLst>
          </p:cNvPr>
          <p:cNvSpPr/>
          <p:nvPr/>
        </p:nvSpPr>
        <p:spPr>
          <a:xfrm>
            <a:off x="7665870" y="5434313"/>
            <a:ext cx="1355321" cy="1216241"/>
          </a:xfrm>
          <a:prstGeom prst="ellipse">
            <a:avLst/>
          </a:prstGeom>
          <a:solidFill>
            <a:srgbClr val="7030A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r>
              <a:rPr lang="zh-CN" altLang="en-US" sz="1400" dirty="0">
                <a:solidFill>
                  <a:srgbClr val="FFFFFF"/>
                </a:solidFill>
              </a:rPr>
              <a:t>成功应用</a:t>
            </a:r>
          </a:p>
        </p:txBody>
      </p:sp>
      <p:sp>
        <p:nvSpPr>
          <p:cNvPr id="8" name="矩形 7">
            <a:extLst>
              <a:ext uri="{FF2B5EF4-FFF2-40B4-BE49-F238E27FC236}">
                <a16:creationId xmlns="" xmlns:a16="http://schemas.microsoft.com/office/drawing/2014/main" id="{CB1F11AA-A0EC-4418-B560-DEA5C808215B}"/>
              </a:ext>
            </a:extLst>
          </p:cNvPr>
          <p:cNvSpPr/>
          <p:nvPr/>
        </p:nvSpPr>
        <p:spPr>
          <a:xfrm>
            <a:off x="5380736" y="4357443"/>
            <a:ext cx="633507" cy="1015663"/>
          </a:xfrm>
          <a:prstGeom prst="rect">
            <a:avLst/>
          </a:prstGeom>
        </p:spPr>
        <p:txBody>
          <a:bodyPr wrap="none">
            <a:spAutoFit/>
          </a:bodyPr>
          <a:lstStyle/>
          <a:p>
            <a:pPr eaLnBrk="1" hangingPunct="1"/>
            <a:r>
              <a:rPr lang="en-US" altLang="zh-CN" sz="6000" dirty="0">
                <a:solidFill>
                  <a:srgbClr val="000000"/>
                </a:solidFill>
                <a:latin typeface="Arial" charset="0"/>
                <a:ea typeface="宋体" charset="-122"/>
                <a:cs typeface="Arial" charset="0"/>
              </a:rPr>
              <a:t>+</a:t>
            </a:r>
            <a:endParaRPr lang="zh-CN" altLang="en-US" sz="6000" dirty="0">
              <a:solidFill>
                <a:srgbClr val="000000"/>
              </a:solidFill>
              <a:latin typeface="Arial" charset="0"/>
              <a:ea typeface="宋体" charset="-122"/>
              <a:cs typeface="Arial" charset="0"/>
            </a:endParaRPr>
          </a:p>
        </p:txBody>
      </p:sp>
      <p:sp>
        <p:nvSpPr>
          <p:cNvPr id="9" name="矩形 8">
            <a:extLst>
              <a:ext uri="{FF2B5EF4-FFF2-40B4-BE49-F238E27FC236}">
                <a16:creationId xmlns="" xmlns:a16="http://schemas.microsoft.com/office/drawing/2014/main" id="{9E4FB940-9A1A-4F58-BC5B-64F65524C1A7}"/>
              </a:ext>
            </a:extLst>
          </p:cNvPr>
          <p:cNvSpPr/>
          <p:nvPr/>
        </p:nvSpPr>
        <p:spPr>
          <a:xfrm rot="2631661">
            <a:off x="7213731" y="4926482"/>
            <a:ext cx="633507" cy="1015663"/>
          </a:xfrm>
          <a:prstGeom prst="rect">
            <a:avLst/>
          </a:prstGeom>
        </p:spPr>
        <p:txBody>
          <a:bodyPr wrap="none">
            <a:spAutoFit/>
          </a:bodyPr>
          <a:lstStyle/>
          <a:p>
            <a:pPr eaLnBrk="1" hangingPunct="1"/>
            <a:r>
              <a:rPr lang="en-US" altLang="zh-CN" sz="6000" dirty="0">
                <a:solidFill>
                  <a:srgbClr val="000000"/>
                </a:solidFill>
                <a:latin typeface="Arial" charset="0"/>
                <a:ea typeface="宋体" charset="-122"/>
                <a:cs typeface="Arial" charset="0"/>
              </a:rPr>
              <a:t>=</a:t>
            </a:r>
            <a:endParaRPr lang="zh-CN" altLang="en-US" sz="6000" dirty="0">
              <a:solidFill>
                <a:srgbClr val="000000"/>
              </a:solidFill>
              <a:latin typeface="Arial" charset="0"/>
              <a:ea typeface="宋体" charset="-122"/>
              <a:cs typeface="Arial" charset="0"/>
            </a:endParaRPr>
          </a:p>
        </p:txBody>
      </p:sp>
      <p:sp>
        <p:nvSpPr>
          <p:cNvPr id="10" name="矩形 9">
            <a:extLst>
              <a:ext uri="{FF2B5EF4-FFF2-40B4-BE49-F238E27FC236}">
                <a16:creationId xmlns="" xmlns:a16="http://schemas.microsoft.com/office/drawing/2014/main" id="{D950B7B5-898F-489D-B2A3-8EE8AC4A795B}"/>
              </a:ext>
            </a:extLst>
          </p:cNvPr>
          <p:cNvSpPr/>
          <p:nvPr/>
        </p:nvSpPr>
        <p:spPr>
          <a:xfrm>
            <a:off x="222101" y="515421"/>
            <a:ext cx="6678431" cy="523220"/>
          </a:xfrm>
          <a:prstGeom prst="rect">
            <a:avLst/>
          </a:prstGeom>
        </p:spPr>
        <p:txBody>
          <a:bodyPr wrap="none">
            <a:spAutoFit/>
          </a:bodyPr>
          <a:lstStyle/>
          <a:p>
            <a:pPr eaLnBrk="1" hangingPunct="1"/>
            <a:r>
              <a:rPr lang="zh-CN" altLang="en-US" sz="2800" b="1" kern="0" dirty="0">
                <a:solidFill>
                  <a:srgbClr val="000000"/>
                </a:solidFill>
                <a:latin typeface="隶书" pitchFamily="49" charset="-122"/>
                <a:ea typeface="隶书" pitchFamily="49" charset="-122"/>
                <a:cs typeface="Arial" charset="0"/>
              </a:rPr>
              <a:t>模型：深度学习</a:t>
            </a:r>
            <a:r>
              <a:rPr lang="en-US" altLang="zh-CN" sz="2800" b="1" kern="0" dirty="0">
                <a:solidFill>
                  <a:srgbClr val="000000"/>
                </a:solidFill>
                <a:latin typeface="隶书" pitchFamily="49" charset="-122"/>
                <a:ea typeface="隶书" pitchFamily="49" charset="-122"/>
                <a:cs typeface="Arial" charset="0"/>
              </a:rPr>
              <a:t>(</a:t>
            </a:r>
            <a:r>
              <a:rPr lang="zh-CN" altLang="en-US" sz="2800" b="1" kern="0" dirty="0">
                <a:solidFill>
                  <a:srgbClr val="000000"/>
                </a:solidFill>
                <a:latin typeface="隶书" pitchFamily="49" charset="-122"/>
                <a:ea typeface="隶书" pitchFamily="49" charset="-122"/>
                <a:cs typeface="Arial" charset="0"/>
              </a:rPr>
              <a:t>深度神经网络</a:t>
            </a:r>
            <a:r>
              <a:rPr lang="en-US" altLang="zh-CN" sz="2800" b="1" kern="0" dirty="0">
                <a:solidFill>
                  <a:srgbClr val="000000"/>
                </a:solidFill>
                <a:latin typeface="隶书" pitchFamily="49" charset="-122"/>
                <a:ea typeface="隶书" pitchFamily="49" charset="-122"/>
                <a:cs typeface="Arial" charset="0"/>
              </a:rPr>
              <a:t>)</a:t>
            </a:r>
            <a:r>
              <a:rPr lang="zh-CN" altLang="en-US" sz="2800" b="1" kern="0" dirty="0">
                <a:solidFill>
                  <a:srgbClr val="000000"/>
                </a:solidFill>
                <a:latin typeface="隶书" pitchFamily="49" charset="-122"/>
                <a:ea typeface="隶书" pitchFamily="49" charset="-122"/>
                <a:cs typeface="Arial" charset="0"/>
              </a:rPr>
              <a:t>模型为主</a:t>
            </a:r>
            <a:endParaRPr lang="zh-CN" altLang="en-US" sz="2800" dirty="0">
              <a:solidFill>
                <a:srgbClr val="FF0000"/>
              </a:solidFill>
              <a:latin typeface="Arial" charset="0"/>
              <a:ea typeface="宋体" charset="-122"/>
              <a:cs typeface="Arial" charset="0"/>
            </a:endParaRPr>
          </a:p>
        </p:txBody>
      </p:sp>
      <p:pic>
        <p:nvPicPr>
          <p:cNvPr id="11" name="图片 10">
            <a:extLst>
              <a:ext uri="{FF2B5EF4-FFF2-40B4-BE49-F238E27FC236}">
                <a16:creationId xmlns="" xmlns:a16="http://schemas.microsoft.com/office/drawing/2014/main" id="{5873CFB8-12DD-40BC-A90C-5F561C03B084}"/>
              </a:ext>
            </a:extLst>
          </p:cNvPr>
          <p:cNvPicPr>
            <a:picLocks noChangeAspect="1"/>
          </p:cNvPicPr>
          <p:nvPr/>
        </p:nvPicPr>
        <p:blipFill>
          <a:blip r:embed="rId3"/>
          <a:stretch>
            <a:fillRect/>
          </a:stretch>
        </p:blipFill>
        <p:spPr>
          <a:xfrm>
            <a:off x="5823751" y="1846555"/>
            <a:ext cx="3320249" cy="2166152"/>
          </a:xfrm>
          <a:prstGeom prst="rect">
            <a:avLst/>
          </a:prstGeom>
        </p:spPr>
      </p:pic>
      <p:pic>
        <p:nvPicPr>
          <p:cNvPr id="12" name="图片 11">
            <a:extLst>
              <a:ext uri="{FF2B5EF4-FFF2-40B4-BE49-F238E27FC236}">
                <a16:creationId xmlns="" xmlns:a16="http://schemas.microsoft.com/office/drawing/2014/main" id="{CC58D656-4A04-46A7-B09F-E14637090E09}"/>
              </a:ext>
            </a:extLst>
          </p:cNvPr>
          <p:cNvPicPr>
            <a:picLocks noChangeAspect="1"/>
          </p:cNvPicPr>
          <p:nvPr/>
        </p:nvPicPr>
        <p:blipFill>
          <a:blip r:embed="rId4"/>
          <a:stretch>
            <a:fillRect/>
          </a:stretch>
        </p:blipFill>
        <p:spPr>
          <a:xfrm>
            <a:off x="5304" y="1233995"/>
            <a:ext cx="5818446" cy="2787589"/>
          </a:xfrm>
          <a:prstGeom prst="rect">
            <a:avLst/>
          </a:prstGeom>
          <a:ln>
            <a:solidFill>
              <a:srgbClr val="FF0000"/>
            </a:solidFill>
          </a:ln>
        </p:spPr>
      </p:pic>
    </p:spTree>
    <p:extLst>
      <p:ext uri="{BB962C8B-B14F-4D97-AF65-F5344CB8AC3E}">
        <p14:creationId xmlns:p14="http://schemas.microsoft.com/office/powerpoint/2010/main" val="167782910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9" descr="未命名1">
            <a:extLst>
              <a:ext uri="{FF2B5EF4-FFF2-40B4-BE49-F238E27FC236}">
                <a16:creationId xmlns="" xmlns:a16="http://schemas.microsoft.com/office/drawing/2014/main" id="{C7E2018E-BCA3-4251-B25F-52FCBB3D25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464" y="2232641"/>
            <a:ext cx="5106404" cy="34610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itle 1">
            <a:extLst>
              <a:ext uri="{FF2B5EF4-FFF2-40B4-BE49-F238E27FC236}">
                <a16:creationId xmlns="" xmlns:a16="http://schemas.microsoft.com/office/drawing/2014/main" id="{24241B78-26EA-4270-AABA-3955C632262D}"/>
              </a:ext>
            </a:extLst>
          </p:cNvPr>
          <p:cNvSpPr txBox="1">
            <a:spLocks/>
          </p:cNvSpPr>
          <p:nvPr/>
        </p:nvSpPr>
        <p:spPr bwMode="auto">
          <a:xfrm>
            <a:off x="236632" y="203009"/>
            <a:ext cx="8602567" cy="866775"/>
          </a:xfrm>
          <a:prstGeom prst="rect">
            <a:avLst/>
          </a:prstGeom>
          <a:noFill/>
          <a:ln w="9525">
            <a:noFill/>
            <a:miter lim="800000"/>
            <a:headEnd/>
            <a:tailEnd/>
          </a:ln>
        </p:spPr>
        <p:txBody>
          <a:bodyPr vert="horz" wrap="square" lIns="91430" tIns="45716" rIns="91430" bIns="45716" numCol="1" anchor="ctr" anchorCtr="0" compatLnSpc="1">
            <a:prstTxWarp prst="textNoShape">
              <a:avLst/>
            </a:prstTxWarp>
          </a:bodyPr>
          <a:lstStyle>
            <a:lvl1pPr algn="ctr" rtl="0" eaLnBrk="0" fontAlgn="base" hangingPunct="0">
              <a:spcBef>
                <a:spcPct val="0"/>
              </a:spcBef>
              <a:spcAft>
                <a:spcPct val="0"/>
              </a:spcAft>
              <a:defRPr sz="44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ea typeface="宋体" charset="-122"/>
              </a:defRPr>
            </a:lvl2pPr>
            <a:lvl3pPr algn="ctr" rtl="0" eaLnBrk="0" fontAlgn="base" hangingPunct="0">
              <a:spcBef>
                <a:spcPct val="0"/>
              </a:spcBef>
              <a:spcAft>
                <a:spcPct val="0"/>
              </a:spcAft>
              <a:defRPr sz="4400">
                <a:solidFill>
                  <a:schemeClr val="tx1"/>
                </a:solidFill>
                <a:latin typeface="Calibri" pitchFamily="34" charset="0"/>
                <a:ea typeface="宋体" charset="-122"/>
              </a:defRPr>
            </a:lvl3pPr>
            <a:lvl4pPr algn="ctr" rtl="0" eaLnBrk="0" fontAlgn="base" hangingPunct="0">
              <a:spcBef>
                <a:spcPct val="0"/>
              </a:spcBef>
              <a:spcAft>
                <a:spcPct val="0"/>
              </a:spcAft>
              <a:defRPr sz="4400">
                <a:solidFill>
                  <a:schemeClr val="tx1"/>
                </a:solidFill>
                <a:latin typeface="Calibri" pitchFamily="34" charset="0"/>
                <a:ea typeface="宋体" charset="-122"/>
              </a:defRPr>
            </a:lvl4pPr>
            <a:lvl5pPr algn="ctr" rtl="0" eaLnBrk="0" fontAlgn="base" hangingPunct="0">
              <a:spcBef>
                <a:spcPct val="0"/>
              </a:spcBef>
              <a:spcAft>
                <a:spcPct val="0"/>
              </a:spcAft>
              <a:defRPr sz="4400">
                <a:solidFill>
                  <a:schemeClr val="tx1"/>
                </a:solidFill>
                <a:latin typeface="Calibri" pitchFamily="34" charset="0"/>
                <a:ea typeface="宋体" charset="-122"/>
              </a:defRPr>
            </a:lvl5pPr>
            <a:lvl6pPr marL="457200" algn="ctr" rtl="0" eaLnBrk="0" fontAlgn="base" hangingPunct="0">
              <a:spcBef>
                <a:spcPct val="0"/>
              </a:spcBef>
              <a:spcAft>
                <a:spcPct val="0"/>
              </a:spcAft>
              <a:defRPr sz="4400">
                <a:solidFill>
                  <a:schemeClr val="tx1"/>
                </a:solidFill>
                <a:latin typeface="Calibri" pitchFamily="34" charset="0"/>
                <a:ea typeface="宋体" charset="-122"/>
              </a:defRPr>
            </a:lvl6pPr>
            <a:lvl7pPr marL="914400" algn="ctr" rtl="0" eaLnBrk="0" fontAlgn="base" hangingPunct="0">
              <a:spcBef>
                <a:spcPct val="0"/>
              </a:spcBef>
              <a:spcAft>
                <a:spcPct val="0"/>
              </a:spcAft>
              <a:defRPr sz="4400">
                <a:solidFill>
                  <a:schemeClr val="tx1"/>
                </a:solidFill>
                <a:latin typeface="Calibri" pitchFamily="34" charset="0"/>
                <a:ea typeface="宋体" charset="-122"/>
              </a:defRPr>
            </a:lvl7pPr>
            <a:lvl8pPr marL="1371600" algn="ctr" rtl="0" eaLnBrk="0" fontAlgn="base" hangingPunct="0">
              <a:spcBef>
                <a:spcPct val="0"/>
              </a:spcBef>
              <a:spcAft>
                <a:spcPct val="0"/>
              </a:spcAft>
              <a:defRPr sz="4400">
                <a:solidFill>
                  <a:schemeClr val="tx1"/>
                </a:solidFill>
                <a:latin typeface="Calibri" pitchFamily="34" charset="0"/>
                <a:ea typeface="宋体" charset="-122"/>
              </a:defRPr>
            </a:lvl8pPr>
            <a:lvl9pPr marL="1828800" algn="ctr" rtl="0" eaLnBrk="0" fontAlgn="base" hangingPunct="0">
              <a:spcBef>
                <a:spcPct val="0"/>
              </a:spcBef>
              <a:spcAft>
                <a:spcPct val="0"/>
              </a:spcAft>
              <a:defRPr sz="4400">
                <a:solidFill>
                  <a:schemeClr val="tx1"/>
                </a:solidFill>
                <a:latin typeface="Calibri" pitchFamily="34" charset="0"/>
                <a:ea typeface="宋体" charset="-122"/>
              </a:defRPr>
            </a:lvl9pPr>
          </a:lstStyle>
          <a:p>
            <a:pPr eaLnBrk="1" hangingPunct="1"/>
            <a:r>
              <a:rPr lang="zh-CN" altLang="en-US" sz="3600" b="1" kern="0" dirty="0">
                <a:solidFill>
                  <a:srgbClr val="000000"/>
                </a:solidFill>
                <a:latin typeface="隶书" pitchFamily="49" charset="-122"/>
                <a:ea typeface="隶书" pitchFamily="49" charset="-122"/>
              </a:rPr>
              <a:t>大数据智能：人工智能</a:t>
            </a:r>
            <a:r>
              <a:rPr lang="en-US" altLang="zh-CN" sz="3600" b="1" kern="0" dirty="0">
                <a:solidFill>
                  <a:srgbClr val="000000"/>
                </a:solidFill>
                <a:latin typeface="隶书" pitchFamily="49" charset="-122"/>
                <a:ea typeface="隶书" pitchFamily="49" charset="-122"/>
              </a:rPr>
              <a:t>AI</a:t>
            </a:r>
            <a:r>
              <a:rPr lang="zh-CN" altLang="en-US" sz="3600" b="1" kern="0" dirty="0">
                <a:solidFill>
                  <a:srgbClr val="000000"/>
                </a:solidFill>
                <a:latin typeface="隶书" pitchFamily="49" charset="-122"/>
                <a:ea typeface="隶书" pitchFamily="49" charset="-122"/>
              </a:rPr>
              <a:t>的重要组成部分</a:t>
            </a:r>
            <a:endParaRPr lang="en-US" altLang="zh-CN" sz="3600" b="1" kern="0" dirty="0">
              <a:solidFill>
                <a:srgbClr val="000000"/>
              </a:solidFill>
              <a:latin typeface="隶书" pitchFamily="49" charset="-122"/>
              <a:ea typeface="隶书" pitchFamily="49" charset="-122"/>
            </a:endParaRPr>
          </a:p>
        </p:txBody>
      </p:sp>
      <p:sp>
        <p:nvSpPr>
          <p:cNvPr id="4" name="标注: 线形(带边框和强调线) 3">
            <a:extLst>
              <a:ext uri="{FF2B5EF4-FFF2-40B4-BE49-F238E27FC236}">
                <a16:creationId xmlns="" xmlns:a16="http://schemas.microsoft.com/office/drawing/2014/main" id="{AB318015-03D3-493E-8B98-F0D313AAF65C}"/>
              </a:ext>
            </a:extLst>
          </p:cNvPr>
          <p:cNvSpPr/>
          <p:nvPr/>
        </p:nvSpPr>
        <p:spPr>
          <a:xfrm>
            <a:off x="2608684" y="1329083"/>
            <a:ext cx="6451806" cy="577516"/>
          </a:xfrm>
          <a:prstGeom prst="accentBorderCallout1">
            <a:avLst>
              <a:gd name="adj1" fmla="val 18750"/>
              <a:gd name="adj2" fmla="val -8333"/>
              <a:gd name="adj3" fmla="val 182057"/>
              <a:gd name="adj4" fmla="val -1268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r>
              <a:rPr lang="zh-CN" altLang="en-US" sz="1400" dirty="0">
                <a:solidFill>
                  <a:srgbClr val="FFFFFF"/>
                </a:solidFill>
              </a:rPr>
              <a:t>神经网络、深度学习、大数据智能</a:t>
            </a:r>
          </a:p>
        </p:txBody>
      </p:sp>
      <p:sp>
        <p:nvSpPr>
          <p:cNvPr id="5" name="标注: 线形(带边框和强调线) 4">
            <a:extLst>
              <a:ext uri="{FF2B5EF4-FFF2-40B4-BE49-F238E27FC236}">
                <a16:creationId xmlns="" xmlns:a16="http://schemas.microsoft.com/office/drawing/2014/main" id="{5674374D-D32A-480F-A361-7D54CDA9BE51}"/>
              </a:ext>
            </a:extLst>
          </p:cNvPr>
          <p:cNvSpPr/>
          <p:nvPr/>
        </p:nvSpPr>
        <p:spPr>
          <a:xfrm>
            <a:off x="2717239" y="5969421"/>
            <a:ext cx="6343251" cy="577516"/>
          </a:xfrm>
          <a:prstGeom prst="accentBorderCallout1">
            <a:avLst>
              <a:gd name="adj1" fmla="val 18750"/>
              <a:gd name="adj2" fmla="val -8333"/>
              <a:gd name="adj3" fmla="val -158408"/>
              <a:gd name="adj4" fmla="val -1384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r>
              <a:rPr lang="zh-CN" altLang="en-US" sz="1400" dirty="0">
                <a:solidFill>
                  <a:srgbClr val="FFFFFF"/>
                </a:solidFill>
              </a:rPr>
              <a:t>机器人、机器生物、智能机械</a:t>
            </a:r>
          </a:p>
        </p:txBody>
      </p:sp>
      <p:pic>
        <p:nvPicPr>
          <p:cNvPr id="6" name="Picture 6" descr="https://ss1.bdstatic.com/70cFuXSh_Q1YnxGkpoWK1HF6hhy/it/u=3885225802,4062520427&amp;fm=27&amp;gp=0.jpg">
            <a:extLst>
              <a:ext uri="{FF2B5EF4-FFF2-40B4-BE49-F238E27FC236}">
                <a16:creationId xmlns="" xmlns:a16="http://schemas.microsoft.com/office/drawing/2014/main" id="{4FD5FC59-457B-401D-A063-5D2D827A9B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92115" y="3998054"/>
            <a:ext cx="2568375" cy="1644865"/>
          </a:xfrm>
          <a:prstGeom prst="rect">
            <a:avLst/>
          </a:prstGeom>
          <a:noFill/>
          <a:ln>
            <a:solidFill>
              <a:schemeClr val="accent1">
                <a:shade val="95000"/>
                <a:satMod val="105000"/>
              </a:schemeClr>
            </a:solidFill>
          </a:ln>
          <a:extLst>
            <a:ext uri="{909E8E84-426E-40DD-AFC4-6F175D3DCCD1}">
              <a14:hiddenFill xmlns:a14="http://schemas.microsoft.com/office/drawing/2010/main">
                <a:solidFill>
                  <a:srgbClr val="FFFFFF"/>
                </a:solidFill>
              </a14:hiddenFill>
            </a:ext>
          </a:extLst>
        </p:spPr>
      </p:pic>
      <p:sp>
        <p:nvSpPr>
          <p:cNvPr id="7" name="矩形 6">
            <a:extLst>
              <a:ext uri="{FF2B5EF4-FFF2-40B4-BE49-F238E27FC236}">
                <a16:creationId xmlns="" xmlns:a16="http://schemas.microsoft.com/office/drawing/2014/main" id="{427B54CC-CB40-48C4-8655-0B0C102BA48C}"/>
              </a:ext>
            </a:extLst>
          </p:cNvPr>
          <p:cNvSpPr/>
          <p:nvPr/>
        </p:nvSpPr>
        <p:spPr>
          <a:xfrm>
            <a:off x="7028572" y="5543930"/>
            <a:ext cx="1346844" cy="369332"/>
          </a:xfrm>
          <a:prstGeom prst="rect">
            <a:avLst/>
          </a:prstGeom>
        </p:spPr>
        <p:txBody>
          <a:bodyPr wrap="none">
            <a:spAutoFit/>
          </a:bodyPr>
          <a:lstStyle/>
          <a:p>
            <a:pPr eaLnBrk="1" hangingPunct="1"/>
            <a:r>
              <a:rPr lang="zh-CN" altLang="en-US" b="1" kern="0" dirty="0">
                <a:solidFill>
                  <a:srgbClr val="000000"/>
                </a:solidFill>
                <a:latin typeface="隶书" pitchFamily="49" charset="-122"/>
                <a:ea typeface="隶书" pitchFamily="49" charset="-122"/>
                <a:cs typeface="Arial" charset="0"/>
              </a:rPr>
              <a:t>人机融合体</a:t>
            </a:r>
            <a:endParaRPr lang="zh-CN" altLang="en-US" dirty="0">
              <a:solidFill>
                <a:srgbClr val="000000"/>
              </a:solidFill>
              <a:latin typeface="Arial" charset="0"/>
              <a:ea typeface="宋体" charset="-122"/>
              <a:cs typeface="Arial" charset="0"/>
            </a:endParaRPr>
          </a:p>
        </p:txBody>
      </p:sp>
      <p:pic>
        <p:nvPicPr>
          <p:cNvPr id="8" name="图片 7">
            <a:extLst>
              <a:ext uri="{FF2B5EF4-FFF2-40B4-BE49-F238E27FC236}">
                <a16:creationId xmlns="" xmlns:a16="http://schemas.microsoft.com/office/drawing/2014/main" id="{9495E28C-B4C9-4681-AD1C-DA943B194189}"/>
              </a:ext>
            </a:extLst>
          </p:cNvPr>
          <p:cNvPicPr>
            <a:picLocks noChangeAspect="1"/>
          </p:cNvPicPr>
          <p:nvPr/>
        </p:nvPicPr>
        <p:blipFill>
          <a:blip r:embed="rId4"/>
          <a:stretch>
            <a:fillRect/>
          </a:stretch>
        </p:blipFill>
        <p:spPr>
          <a:xfrm>
            <a:off x="6492115" y="2232640"/>
            <a:ext cx="2568375" cy="1730541"/>
          </a:xfrm>
          <a:prstGeom prst="rect">
            <a:avLst/>
          </a:prstGeom>
        </p:spPr>
      </p:pic>
    </p:spTree>
    <p:extLst>
      <p:ext uri="{BB962C8B-B14F-4D97-AF65-F5344CB8AC3E}">
        <p14:creationId xmlns:p14="http://schemas.microsoft.com/office/powerpoint/2010/main" val="248081890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1"/>
          <p:cNvSpPr txBox="1">
            <a:spLocks/>
          </p:cNvSpPr>
          <p:nvPr/>
        </p:nvSpPr>
        <p:spPr bwMode="auto">
          <a:xfrm>
            <a:off x="230622" y="214707"/>
            <a:ext cx="7830536" cy="818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l" rtl="0" fontAlgn="base">
              <a:spcBef>
                <a:spcPct val="0"/>
              </a:spcBef>
              <a:spcAft>
                <a:spcPct val="0"/>
              </a:spcAft>
              <a:defRPr sz="1600" b="0" kern="1200">
                <a:solidFill>
                  <a:schemeClr val="bg1"/>
                </a:solidFill>
                <a:latin typeface="微软雅黑" pitchFamily="34" charset="-122"/>
                <a:ea typeface="微软雅黑" pitchFamily="34" charset="-122"/>
                <a:cs typeface="+mj-cs"/>
              </a:defRPr>
            </a:lvl1pPr>
            <a:lvl2pPr algn="ctr" rtl="0" fontAlgn="base">
              <a:spcBef>
                <a:spcPct val="0"/>
              </a:spcBef>
              <a:spcAft>
                <a:spcPct val="0"/>
              </a:spcAft>
              <a:defRPr sz="4400">
                <a:solidFill>
                  <a:schemeClr val="tx1"/>
                </a:solidFill>
                <a:latin typeface="Calibri" pitchFamily="34" charset="0"/>
                <a:ea typeface="宋体" charset="-122"/>
              </a:defRPr>
            </a:lvl2pPr>
            <a:lvl3pPr algn="ctr" rtl="0" fontAlgn="base">
              <a:spcBef>
                <a:spcPct val="0"/>
              </a:spcBef>
              <a:spcAft>
                <a:spcPct val="0"/>
              </a:spcAft>
              <a:defRPr sz="4400">
                <a:solidFill>
                  <a:schemeClr val="tx1"/>
                </a:solidFill>
                <a:latin typeface="Calibri" pitchFamily="34" charset="0"/>
                <a:ea typeface="宋体" charset="-122"/>
              </a:defRPr>
            </a:lvl3pPr>
            <a:lvl4pPr algn="ctr" rtl="0" fontAlgn="base">
              <a:spcBef>
                <a:spcPct val="0"/>
              </a:spcBef>
              <a:spcAft>
                <a:spcPct val="0"/>
              </a:spcAft>
              <a:defRPr sz="4400">
                <a:solidFill>
                  <a:schemeClr val="tx1"/>
                </a:solidFill>
                <a:latin typeface="Calibri" pitchFamily="34" charset="0"/>
                <a:ea typeface="宋体" charset="-122"/>
              </a:defRPr>
            </a:lvl4pPr>
            <a:lvl5pPr algn="ctr" rtl="0" fontAlgn="base">
              <a:spcBef>
                <a:spcPct val="0"/>
              </a:spcBef>
              <a:spcAft>
                <a:spcPct val="0"/>
              </a:spcAft>
              <a:defRPr sz="4400">
                <a:solidFill>
                  <a:schemeClr val="tx1"/>
                </a:solidFill>
                <a:latin typeface="Calibri" pitchFamily="34" charset="0"/>
                <a:ea typeface="宋体" charset="-122"/>
              </a:defRPr>
            </a:lvl5pPr>
            <a:lvl6pPr marL="457200" algn="ctr" rtl="0" fontAlgn="base">
              <a:spcBef>
                <a:spcPct val="0"/>
              </a:spcBef>
              <a:spcAft>
                <a:spcPct val="0"/>
              </a:spcAft>
              <a:defRPr sz="4400">
                <a:solidFill>
                  <a:schemeClr val="tx1"/>
                </a:solidFill>
                <a:latin typeface="Calibri" pitchFamily="34" charset="0"/>
                <a:ea typeface="宋体" charset="-122"/>
              </a:defRPr>
            </a:lvl6pPr>
            <a:lvl7pPr marL="914400" algn="ctr" rtl="0" fontAlgn="base">
              <a:spcBef>
                <a:spcPct val="0"/>
              </a:spcBef>
              <a:spcAft>
                <a:spcPct val="0"/>
              </a:spcAft>
              <a:defRPr sz="4400">
                <a:solidFill>
                  <a:schemeClr val="tx1"/>
                </a:solidFill>
                <a:latin typeface="Calibri" pitchFamily="34" charset="0"/>
                <a:ea typeface="宋体" charset="-122"/>
              </a:defRPr>
            </a:lvl7pPr>
            <a:lvl8pPr marL="1371600" algn="ctr" rtl="0" fontAlgn="base">
              <a:spcBef>
                <a:spcPct val="0"/>
              </a:spcBef>
              <a:spcAft>
                <a:spcPct val="0"/>
              </a:spcAft>
              <a:defRPr sz="4400">
                <a:solidFill>
                  <a:schemeClr val="tx1"/>
                </a:solidFill>
                <a:latin typeface="Calibri" pitchFamily="34" charset="0"/>
                <a:ea typeface="宋体" charset="-122"/>
              </a:defRPr>
            </a:lvl8pPr>
            <a:lvl9pPr marL="1828800" algn="ctr" rtl="0" fontAlgn="base">
              <a:spcBef>
                <a:spcPct val="0"/>
              </a:spcBef>
              <a:spcAft>
                <a:spcPct val="0"/>
              </a:spcAft>
              <a:defRPr sz="4400">
                <a:solidFill>
                  <a:schemeClr val="tx1"/>
                </a:solidFill>
                <a:latin typeface="Calibri" pitchFamily="34" charset="0"/>
                <a:ea typeface="宋体" charset="-122"/>
              </a:defRPr>
            </a:lvl9pPr>
          </a:lstStyle>
          <a:p>
            <a:pPr eaLnBrk="1" hangingPunct="1">
              <a:defRPr/>
            </a:pPr>
            <a:r>
              <a:rPr lang="zh-CN" altLang="en-US" sz="2800" b="1" dirty="0">
                <a:solidFill>
                  <a:srgbClr val="000000"/>
                </a:solidFill>
              </a:rPr>
              <a:t>符号主义（功能学派，早期，上世纪</a:t>
            </a:r>
            <a:r>
              <a:rPr lang="en-US" altLang="zh-CN" sz="2800" b="1" dirty="0">
                <a:solidFill>
                  <a:srgbClr val="000000"/>
                </a:solidFill>
              </a:rPr>
              <a:t>60</a:t>
            </a:r>
            <a:r>
              <a:rPr lang="zh-CN" altLang="en-US" sz="2800" b="1" dirty="0">
                <a:solidFill>
                  <a:srgbClr val="000000"/>
                </a:solidFill>
              </a:rPr>
              <a:t>年代）</a:t>
            </a:r>
          </a:p>
        </p:txBody>
      </p:sp>
      <p:sp>
        <p:nvSpPr>
          <p:cNvPr id="16" name="椭圆 22"/>
          <p:cNvSpPr/>
          <p:nvPr/>
        </p:nvSpPr>
        <p:spPr>
          <a:xfrm>
            <a:off x="136828" y="1326154"/>
            <a:ext cx="1944573" cy="1760196"/>
          </a:xfrm>
          <a:prstGeom prst="ellipse">
            <a:avLst/>
          </a:prstGeom>
          <a:solidFill>
            <a:srgbClr val="0E647C"/>
          </a:solidFill>
          <a:ln w="25400" cap="flat" cmpd="sng" algn="ctr">
            <a:noFill/>
            <a:prstDash val="solid"/>
          </a:ln>
          <a:effectLst/>
        </p:spPr>
        <p:txBody>
          <a:bodyPr rtlCol="0" anchor="ctr"/>
          <a:lstStyle/>
          <a:p>
            <a:pPr algn="ctr" eaLnBrk="1" fontAlgn="auto" hangingPunct="1">
              <a:spcBef>
                <a:spcPts val="0"/>
              </a:spcBef>
              <a:spcAft>
                <a:spcPts val="0"/>
              </a:spcAft>
            </a:pPr>
            <a:r>
              <a:rPr lang="zh-CN" altLang="en-US" sz="2800" b="1" dirty="0">
                <a:solidFill>
                  <a:prstClr val="white"/>
                </a:solidFill>
                <a:latin typeface="微软雅黑" pitchFamily="34" charset="-122"/>
                <a:ea typeface="微软雅黑" pitchFamily="34" charset="-122"/>
                <a:cs typeface="Arial" charset="0"/>
              </a:rPr>
              <a:t>符号</a:t>
            </a:r>
            <a:endParaRPr lang="en-US" altLang="zh-CN" sz="2800" b="1" dirty="0">
              <a:solidFill>
                <a:prstClr val="white"/>
              </a:solidFill>
              <a:latin typeface="微软雅黑" pitchFamily="34" charset="-122"/>
              <a:ea typeface="微软雅黑" pitchFamily="34" charset="-122"/>
              <a:cs typeface="Arial" charset="0"/>
            </a:endParaRPr>
          </a:p>
          <a:p>
            <a:pPr algn="ctr" eaLnBrk="1" fontAlgn="auto" hangingPunct="1">
              <a:spcBef>
                <a:spcPts val="0"/>
              </a:spcBef>
              <a:spcAft>
                <a:spcPts val="0"/>
              </a:spcAft>
            </a:pPr>
            <a:r>
              <a:rPr lang="zh-CN" altLang="en-US" sz="2800" b="1" dirty="0">
                <a:solidFill>
                  <a:prstClr val="white"/>
                </a:solidFill>
                <a:latin typeface="微软雅黑" pitchFamily="34" charset="-122"/>
                <a:ea typeface="微软雅黑" pitchFamily="34" charset="-122"/>
                <a:cs typeface="Arial" charset="0"/>
              </a:rPr>
              <a:t>主义</a:t>
            </a:r>
            <a:endParaRPr lang="zh-CN" altLang="en-US" sz="2800" kern="0" dirty="0">
              <a:solidFill>
                <a:prstClr val="white"/>
              </a:solidFill>
              <a:latin typeface="Calibri"/>
              <a:cs typeface="Arial" charset="0"/>
            </a:endParaRPr>
          </a:p>
        </p:txBody>
      </p:sp>
      <p:cxnSp>
        <p:nvCxnSpPr>
          <p:cNvPr id="18" name="直接连接符 17"/>
          <p:cNvCxnSpPr/>
          <p:nvPr/>
        </p:nvCxnSpPr>
        <p:spPr>
          <a:xfrm>
            <a:off x="96252" y="3283151"/>
            <a:ext cx="4552756" cy="8689"/>
          </a:xfrm>
          <a:prstGeom prst="line">
            <a:avLst/>
          </a:prstGeom>
          <a:noFill/>
          <a:ln w="6350" cap="flat" cmpd="sng" algn="ctr">
            <a:solidFill>
              <a:sysClr val="windowText" lastClr="000000">
                <a:lumMod val="65000"/>
                <a:lumOff val="35000"/>
              </a:sysClr>
            </a:solidFill>
            <a:prstDash val="solid"/>
          </a:ln>
          <a:effectLst/>
        </p:spPr>
      </p:cxnSp>
      <p:sp>
        <p:nvSpPr>
          <p:cNvPr id="20" name="Freeform 5"/>
          <p:cNvSpPr/>
          <p:nvPr/>
        </p:nvSpPr>
        <p:spPr bwMode="auto">
          <a:xfrm>
            <a:off x="4411060" y="1783714"/>
            <a:ext cx="931331" cy="4246892"/>
          </a:xfrm>
          <a:custGeom>
            <a:avLst/>
            <a:gdLst/>
            <a:ahLst/>
            <a:cxnLst/>
            <a:rect l="l" t="t" r="r" b="b"/>
            <a:pathLst>
              <a:path w="931331" h="3822203">
                <a:moveTo>
                  <a:pt x="931331" y="0"/>
                </a:moveTo>
                <a:lnTo>
                  <a:pt x="931331" y="43438"/>
                </a:lnTo>
                <a:lnTo>
                  <a:pt x="929692" y="43241"/>
                </a:lnTo>
                <a:cubicBezTo>
                  <a:pt x="720560" y="43241"/>
                  <a:pt x="548753" y="233651"/>
                  <a:pt x="531759" y="477070"/>
                </a:cubicBezTo>
                <a:cubicBezTo>
                  <a:pt x="531001" y="481589"/>
                  <a:pt x="530505" y="486178"/>
                  <a:pt x="530592" y="490864"/>
                </a:cubicBezTo>
                <a:lnTo>
                  <a:pt x="527965" y="521911"/>
                </a:lnTo>
                <a:cubicBezTo>
                  <a:pt x="527965" y="524355"/>
                  <a:pt x="527981" y="526795"/>
                  <a:pt x="528584" y="529223"/>
                </a:cubicBezTo>
                <a:cubicBezTo>
                  <a:pt x="525896" y="549213"/>
                  <a:pt x="525319" y="570030"/>
                  <a:pt x="525319" y="591585"/>
                </a:cubicBezTo>
                <a:lnTo>
                  <a:pt x="525319" y="1420695"/>
                </a:lnTo>
                <a:cubicBezTo>
                  <a:pt x="525319" y="1644311"/>
                  <a:pt x="418363" y="1909396"/>
                  <a:pt x="152419" y="1909396"/>
                </a:cubicBezTo>
                <a:lnTo>
                  <a:pt x="152419" y="1917007"/>
                </a:lnTo>
                <a:cubicBezTo>
                  <a:pt x="411268" y="1917007"/>
                  <a:pt x="525319" y="2180779"/>
                  <a:pt x="525319" y="2401508"/>
                </a:cubicBezTo>
                <a:lnTo>
                  <a:pt x="525319" y="3229831"/>
                </a:lnTo>
                <a:lnTo>
                  <a:pt x="528395" y="3285086"/>
                </a:lnTo>
                <a:lnTo>
                  <a:pt x="527965" y="3290166"/>
                </a:lnTo>
                <a:cubicBezTo>
                  <a:pt x="527965" y="3298449"/>
                  <a:pt x="528142" y="3306682"/>
                  <a:pt x="530049" y="3314794"/>
                </a:cubicBezTo>
                <a:cubicBezTo>
                  <a:pt x="529872" y="3323297"/>
                  <a:pt x="530775" y="3331587"/>
                  <a:pt x="532157" y="3339708"/>
                </a:cubicBezTo>
                <a:cubicBezTo>
                  <a:pt x="550979" y="3580884"/>
                  <a:pt x="721914" y="3768836"/>
                  <a:pt x="929692" y="3768836"/>
                </a:cubicBezTo>
                <a:cubicBezTo>
                  <a:pt x="930239" y="3768836"/>
                  <a:pt x="930786" y="3768835"/>
                  <a:pt x="931331" y="3768639"/>
                </a:cubicBezTo>
                <a:lnTo>
                  <a:pt x="931331" y="3822203"/>
                </a:lnTo>
                <a:cubicBezTo>
                  <a:pt x="739757" y="3822203"/>
                  <a:pt x="598112" y="3773911"/>
                  <a:pt x="507975" y="3678638"/>
                </a:cubicBezTo>
                <a:cubicBezTo>
                  <a:pt x="417575" y="3582577"/>
                  <a:pt x="372901" y="3410141"/>
                  <a:pt x="372901" y="3162642"/>
                </a:cubicBezTo>
                <a:lnTo>
                  <a:pt x="372901" y="2435365"/>
                </a:lnTo>
                <a:cubicBezTo>
                  <a:pt x="372901" y="2299674"/>
                  <a:pt x="350301" y="2189965"/>
                  <a:pt x="304838" y="2105453"/>
                </a:cubicBezTo>
                <a:cubicBezTo>
                  <a:pt x="260163" y="2021204"/>
                  <a:pt x="158200" y="1972649"/>
                  <a:pt x="0" y="1961888"/>
                </a:cubicBezTo>
                <a:lnTo>
                  <a:pt x="0" y="1860316"/>
                </a:lnTo>
                <a:cubicBezTo>
                  <a:pt x="146638" y="1837744"/>
                  <a:pt x="245710" y="1792339"/>
                  <a:pt x="296166" y="1724624"/>
                </a:cubicBezTo>
                <a:cubicBezTo>
                  <a:pt x="347410" y="1657434"/>
                  <a:pt x="372901" y="1544052"/>
                  <a:pt x="372901" y="1386838"/>
                </a:cubicBezTo>
                <a:lnTo>
                  <a:pt x="372901" y="659562"/>
                </a:lnTo>
                <a:cubicBezTo>
                  <a:pt x="372901" y="411275"/>
                  <a:pt x="417575" y="239626"/>
                  <a:pt x="507975" y="143566"/>
                </a:cubicBezTo>
                <a:cubicBezTo>
                  <a:pt x="598112" y="47505"/>
                  <a:pt x="739757" y="0"/>
                  <a:pt x="931331" y="0"/>
                </a:cubicBezTo>
                <a:close/>
              </a:path>
            </a:pathLst>
          </a:custGeom>
          <a:solidFill>
            <a:sysClr val="windowText" lastClr="000000"/>
          </a:solidFill>
          <a:ln>
            <a:noFill/>
          </a:ln>
        </p:spPr>
        <p:txBody>
          <a:bodyPr vert="horz" wrap="square" lIns="91440" tIns="45720" rIns="91440" bIns="45720" numCol="1" anchor="t" anchorCtr="0" compatLnSpc="1"/>
          <a:lstStyle/>
          <a:p>
            <a:pPr eaLnBrk="1" fontAlgn="auto" hangingPunct="1">
              <a:spcBef>
                <a:spcPts val="0"/>
              </a:spcBef>
              <a:spcAft>
                <a:spcPts val="0"/>
              </a:spcAft>
              <a:defRPr/>
            </a:pPr>
            <a:endParaRPr lang="zh-CN" altLang="en-US" kern="0">
              <a:solidFill>
                <a:prstClr val="black"/>
              </a:solidFill>
              <a:latin typeface="Calibri" pitchFamily="34" charset="0"/>
              <a:ea typeface="宋体" charset="-122"/>
              <a:cs typeface="Arial" charset="0"/>
            </a:endParaRPr>
          </a:p>
        </p:txBody>
      </p:sp>
      <p:sp>
        <p:nvSpPr>
          <p:cNvPr id="21" name="圆角矩形 20"/>
          <p:cNvSpPr/>
          <p:nvPr/>
        </p:nvSpPr>
        <p:spPr>
          <a:xfrm>
            <a:off x="5147527" y="1371033"/>
            <a:ext cx="3648075" cy="929640"/>
          </a:xfrm>
          <a:prstGeom prst="roundRect">
            <a:avLst>
              <a:gd name="adj" fmla="val 0"/>
            </a:avLst>
          </a:prstGeom>
          <a:solidFill>
            <a:schemeClr val="accent3">
              <a:lumMod val="50000"/>
            </a:schemeClr>
          </a:solidFill>
          <a:ln w="6350" cap="flat" cmpd="sng" algn="ctr">
            <a:noFill/>
            <a:prstDash val="soli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rtlCol="0" anchor="ctr"/>
          <a:lstStyle/>
          <a:p>
            <a:pPr algn="ctr" eaLnBrk="1" fontAlgn="auto" hangingPunct="1">
              <a:spcBef>
                <a:spcPts val="0"/>
              </a:spcBef>
              <a:spcAft>
                <a:spcPts val="0"/>
              </a:spcAft>
            </a:pPr>
            <a:r>
              <a:rPr lang="zh-CN" altLang="en-US" sz="1600" b="1" dirty="0">
                <a:solidFill>
                  <a:srgbClr val="FFFFFF"/>
                </a:solidFill>
                <a:latin typeface="Calibri" pitchFamily="34" charset="0"/>
                <a:ea typeface="宋体" charset="-122"/>
                <a:cs typeface="Arial" charset="0"/>
                <a:sym typeface="+mn-ea"/>
              </a:rPr>
              <a:t>认为人的认知基元是符号，</a:t>
            </a:r>
            <a:endParaRPr lang="en-US" altLang="zh-CN" sz="1600" b="1" dirty="0">
              <a:solidFill>
                <a:srgbClr val="FFFFFF"/>
              </a:solidFill>
              <a:latin typeface="Calibri" pitchFamily="34" charset="0"/>
              <a:ea typeface="宋体" charset="-122"/>
              <a:cs typeface="Arial" charset="0"/>
              <a:sym typeface="+mn-ea"/>
            </a:endParaRPr>
          </a:p>
          <a:p>
            <a:pPr algn="ctr" eaLnBrk="1" fontAlgn="auto" hangingPunct="1">
              <a:spcBef>
                <a:spcPts val="0"/>
              </a:spcBef>
              <a:spcAft>
                <a:spcPts val="0"/>
              </a:spcAft>
            </a:pPr>
            <a:r>
              <a:rPr lang="zh-CN" altLang="en-US" sz="1600" b="1" dirty="0">
                <a:solidFill>
                  <a:srgbClr val="FFFFFF"/>
                </a:solidFill>
                <a:latin typeface="Calibri" pitchFamily="34" charset="0"/>
                <a:ea typeface="宋体" charset="-122"/>
                <a:cs typeface="Arial" charset="0"/>
                <a:sym typeface="+mn-ea"/>
              </a:rPr>
              <a:t>认知过程即符号操作过程。</a:t>
            </a:r>
            <a:endParaRPr lang="zh-CN" altLang="en-US" sz="1600" kern="0" dirty="0">
              <a:solidFill>
                <a:srgbClr val="FFFFFF"/>
              </a:solidFill>
              <a:latin typeface="Calibri"/>
              <a:cs typeface="Arial" charset="0"/>
            </a:endParaRPr>
          </a:p>
        </p:txBody>
      </p:sp>
      <p:sp>
        <p:nvSpPr>
          <p:cNvPr id="22" name="圆角矩形 21"/>
          <p:cNvSpPr/>
          <p:nvPr/>
        </p:nvSpPr>
        <p:spPr>
          <a:xfrm>
            <a:off x="5164036" y="2677842"/>
            <a:ext cx="3615055" cy="1658319"/>
          </a:xfrm>
          <a:prstGeom prst="roundRect">
            <a:avLst>
              <a:gd name="adj" fmla="val 5205"/>
            </a:avLst>
          </a:prstGeom>
          <a:solidFill>
            <a:schemeClr val="accent1">
              <a:lumMod val="20000"/>
              <a:lumOff val="80000"/>
            </a:schemeClr>
          </a:solidFill>
          <a:ln w="6350" cap="flat" cmpd="sng" algn="ctr">
            <a:noFill/>
            <a:prstDash val="soli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Overflow="overflow" horzOverflow="overflow" vert="horz" wrap="square" numCol="1" spcCol="0" rtlCol="0" fromWordArt="0" anchor="ctr" anchorCtr="0" forceAA="0" compatLnSpc="1">
            <a:noAutofit/>
          </a:bodyPr>
          <a:lstStyle/>
          <a:p>
            <a:pPr eaLnBrk="1" fontAlgn="auto" hangingPunct="1">
              <a:spcBef>
                <a:spcPts val="0"/>
              </a:spcBef>
              <a:spcAft>
                <a:spcPts val="0"/>
              </a:spcAft>
            </a:pPr>
            <a:r>
              <a:rPr lang="zh-CN" altLang="en-US" sz="1600" b="1" dirty="0">
                <a:solidFill>
                  <a:srgbClr val="000000"/>
                </a:solidFill>
                <a:latin typeface="Calibri" pitchFamily="34" charset="0"/>
                <a:ea typeface="宋体" charset="-122"/>
                <a:cs typeface="Arial" charset="0"/>
                <a:sym typeface="+mn-ea"/>
              </a:rPr>
              <a:t>认为人是一个物理符号系统，</a:t>
            </a:r>
            <a:endParaRPr lang="en-US" altLang="zh-CN" sz="1600" b="1" dirty="0">
              <a:solidFill>
                <a:srgbClr val="000000"/>
              </a:solidFill>
              <a:latin typeface="Calibri" pitchFamily="34" charset="0"/>
              <a:ea typeface="宋体" charset="-122"/>
              <a:cs typeface="Arial" charset="0"/>
              <a:sym typeface="+mn-ea"/>
            </a:endParaRPr>
          </a:p>
          <a:p>
            <a:pPr eaLnBrk="1" fontAlgn="auto" hangingPunct="1">
              <a:spcBef>
                <a:spcPts val="0"/>
              </a:spcBef>
              <a:spcAft>
                <a:spcPts val="0"/>
              </a:spcAft>
            </a:pPr>
            <a:r>
              <a:rPr lang="zh-CN" altLang="en-US" sz="1600" b="1" dirty="0">
                <a:solidFill>
                  <a:srgbClr val="000000"/>
                </a:solidFill>
                <a:latin typeface="Calibri" pitchFamily="34" charset="0"/>
                <a:ea typeface="宋体" charset="-122"/>
                <a:cs typeface="Arial" charset="0"/>
                <a:sym typeface="+mn-ea"/>
              </a:rPr>
              <a:t>计算机也是一个物理符 号系统</a:t>
            </a:r>
            <a:endParaRPr lang="en-US" altLang="zh-CN" sz="1600" b="1" dirty="0">
              <a:solidFill>
                <a:srgbClr val="000000"/>
              </a:solidFill>
              <a:latin typeface="Calibri" pitchFamily="34" charset="0"/>
              <a:ea typeface="宋体" charset="-122"/>
              <a:cs typeface="Arial" charset="0"/>
              <a:sym typeface="+mn-ea"/>
            </a:endParaRPr>
          </a:p>
          <a:p>
            <a:pPr eaLnBrk="1" fontAlgn="auto" hangingPunct="1">
              <a:spcBef>
                <a:spcPts val="0"/>
              </a:spcBef>
              <a:spcAft>
                <a:spcPts val="0"/>
              </a:spcAft>
            </a:pPr>
            <a:endParaRPr lang="en-US" altLang="zh-CN" sz="1600" b="1" dirty="0">
              <a:solidFill>
                <a:srgbClr val="000000"/>
              </a:solidFill>
              <a:latin typeface="Calibri" pitchFamily="34" charset="0"/>
              <a:ea typeface="宋体" charset="-122"/>
              <a:cs typeface="Arial" charset="0"/>
              <a:sym typeface="+mn-ea"/>
            </a:endParaRPr>
          </a:p>
          <a:p>
            <a:pPr eaLnBrk="1" fontAlgn="auto" hangingPunct="1">
              <a:spcBef>
                <a:spcPts val="0"/>
              </a:spcBef>
              <a:spcAft>
                <a:spcPts val="0"/>
              </a:spcAft>
            </a:pPr>
            <a:r>
              <a:rPr lang="zh-CN" altLang="en-US" sz="1600" b="1" dirty="0">
                <a:solidFill>
                  <a:srgbClr val="000000"/>
                </a:solidFill>
                <a:latin typeface="Calibri" pitchFamily="34" charset="0"/>
                <a:ea typeface="宋体" charset="-122"/>
                <a:cs typeface="Arial" charset="0"/>
                <a:sym typeface="+mn-ea"/>
              </a:rPr>
              <a:t>因此，能用计算机模拟人的智能行为</a:t>
            </a:r>
            <a:endParaRPr lang="zh-CN" altLang="en-US" sz="1600" kern="0" dirty="0">
              <a:solidFill>
                <a:srgbClr val="000000"/>
              </a:solidFill>
              <a:latin typeface="Calibri"/>
              <a:cs typeface="Arial" charset="0"/>
              <a:sym typeface="+mn-ea"/>
            </a:endParaRPr>
          </a:p>
        </p:txBody>
      </p:sp>
      <p:sp>
        <p:nvSpPr>
          <p:cNvPr id="23" name="圆角矩形 22"/>
          <p:cNvSpPr/>
          <p:nvPr/>
        </p:nvSpPr>
        <p:spPr>
          <a:xfrm>
            <a:off x="5199294" y="4713330"/>
            <a:ext cx="3620135" cy="1520063"/>
          </a:xfrm>
          <a:prstGeom prst="roundRect">
            <a:avLst>
              <a:gd name="adj" fmla="val 0"/>
            </a:avLst>
          </a:prstGeom>
          <a:solidFill>
            <a:schemeClr val="accent4">
              <a:lumMod val="65000"/>
              <a:lumOff val="35000"/>
            </a:schemeClr>
          </a:solidFill>
          <a:ln w="6350" cap="flat" cmpd="sng" algn="ctr">
            <a:noFill/>
            <a:prstDash val="soli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Overflow="overflow" horzOverflow="overflow" vert="horz" wrap="square" numCol="1" spcCol="0" rtlCol="0" fromWordArt="0" anchor="ctr" anchorCtr="0" forceAA="0" compatLnSpc="1">
            <a:noAutofit/>
          </a:bodyPr>
          <a:lstStyle/>
          <a:p>
            <a:pPr eaLnBrk="1" fontAlgn="auto" hangingPunct="1">
              <a:spcBef>
                <a:spcPts val="0"/>
              </a:spcBef>
              <a:spcAft>
                <a:spcPts val="0"/>
              </a:spcAft>
            </a:pPr>
            <a:r>
              <a:rPr lang="zh-CN" altLang="en-US" sz="1600" b="1" dirty="0">
                <a:solidFill>
                  <a:srgbClr val="FFFFFF"/>
                </a:solidFill>
                <a:latin typeface="Calibri" pitchFamily="34" charset="0"/>
                <a:ea typeface="宋体" charset="-122"/>
                <a:cs typeface="Arial" charset="0"/>
                <a:sym typeface="+mn-ea"/>
              </a:rPr>
              <a:t>认为</a:t>
            </a:r>
            <a:r>
              <a:rPr lang="zh-CN" altLang="en-US" sz="1600" b="1" dirty="0">
                <a:solidFill>
                  <a:srgbClr val="92D050"/>
                </a:solidFill>
                <a:latin typeface="Calibri" pitchFamily="34" charset="0"/>
                <a:ea typeface="宋体" charset="-122"/>
                <a:cs typeface="Arial" charset="0"/>
                <a:sym typeface="+mn-ea"/>
              </a:rPr>
              <a:t>知识是构成智能的基础。</a:t>
            </a:r>
            <a:endParaRPr lang="en-US" altLang="zh-CN" sz="1600" b="1" dirty="0">
              <a:solidFill>
                <a:srgbClr val="92D050"/>
              </a:solidFill>
              <a:latin typeface="Calibri" pitchFamily="34" charset="0"/>
              <a:ea typeface="宋体" charset="-122"/>
              <a:cs typeface="Arial" charset="0"/>
              <a:sym typeface="+mn-ea"/>
            </a:endParaRPr>
          </a:p>
          <a:p>
            <a:pPr eaLnBrk="1" fontAlgn="auto" hangingPunct="1">
              <a:spcBef>
                <a:spcPts val="0"/>
              </a:spcBef>
              <a:spcAft>
                <a:spcPts val="0"/>
              </a:spcAft>
            </a:pPr>
            <a:endParaRPr lang="en-US" altLang="zh-CN" sz="1600" b="1" dirty="0">
              <a:solidFill>
                <a:srgbClr val="FFFFFF"/>
              </a:solidFill>
              <a:latin typeface="Calibri" pitchFamily="34" charset="0"/>
              <a:ea typeface="宋体" charset="-122"/>
              <a:cs typeface="Arial" charset="0"/>
              <a:sym typeface="+mn-ea"/>
            </a:endParaRPr>
          </a:p>
          <a:p>
            <a:pPr eaLnBrk="1" fontAlgn="auto" hangingPunct="1">
              <a:spcBef>
                <a:spcPts val="0"/>
              </a:spcBef>
              <a:spcAft>
                <a:spcPts val="0"/>
              </a:spcAft>
            </a:pPr>
            <a:r>
              <a:rPr lang="zh-CN" altLang="en-US" sz="1600" b="1" dirty="0">
                <a:solidFill>
                  <a:srgbClr val="FFFFFF"/>
                </a:solidFill>
                <a:latin typeface="Calibri" pitchFamily="34" charset="0"/>
                <a:ea typeface="宋体" charset="-122"/>
                <a:cs typeface="Arial" charset="0"/>
                <a:sym typeface="+mn-ea"/>
              </a:rPr>
              <a:t>人工智能的核心问题：知识表示</a:t>
            </a:r>
            <a:endParaRPr lang="en-US" altLang="zh-CN" sz="1600" b="1" dirty="0">
              <a:solidFill>
                <a:srgbClr val="FFFFFF"/>
              </a:solidFill>
              <a:latin typeface="Calibri" pitchFamily="34" charset="0"/>
              <a:ea typeface="宋体" charset="-122"/>
              <a:cs typeface="Arial" charset="0"/>
              <a:sym typeface="+mn-ea"/>
            </a:endParaRPr>
          </a:p>
          <a:p>
            <a:pPr eaLnBrk="1" fontAlgn="auto" hangingPunct="1">
              <a:spcBef>
                <a:spcPts val="0"/>
              </a:spcBef>
              <a:spcAft>
                <a:spcPts val="0"/>
              </a:spcAft>
            </a:pPr>
            <a:r>
              <a:rPr lang="en-US" altLang="zh-CN" sz="1600" b="1" dirty="0">
                <a:solidFill>
                  <a:srgbClr val="FFFFFF"/>
                </a:solidFill>
                <a:latin typeface="Calibri" pitchFamily="34" charset="0"/>
                <a:ea typeface="宋体" charset="-122"/>
                <a:cs typeface="Arial" charset="0"/>
                <a:sym typeface="+mn-ea"/>
              </a:rPr>
              <a:t>                                            </a:t>
            </a:r>
            <a:r>
              <a:rPr lang="zh-CN" altLang="en-US" sz="1600" b="1" dirty="0">
                <a:solidFill>
                  <a:srgbClr val="FFFFFF"/>
                </a:solidFill>
                <a:latin typeface="Calibri" pitchFamily="34" charset="0"/>
                <a:ea typeface="宋体" charset="-122"/>
                <a:cs typeface="Arial" charset="0"/>
                <a:sym typeface="+mn-ea"/>
              </a:rPr>
              <a:t>知识推理</a:t>
            </a:r>
            <a:endParaRPr lang="zh-CN" altLang="en-US" sz="1600" b="1" dirty="0">
              <a:solidFill>
                <a:srgbClr val="FFFFFF"/>
              </a:solidFill>
              <a:latin typeface="Calibri" pitchFamily="34" charset="0"/>
              <a:ea typeface="宋体" charset="-122"/>
              <a:cs typeface="Arial" charset="0"/>
            </a:endParaRPr>
          </a:p>
        </p:txBody>
      </p:sp>
      <p:sp>
        <p:nvSpPr>
          <p:cNvPr id="28" name="矩形 27"/>
          <p:cNvSpPr/>
          <p:nvPr/>
        </p:nvSpPr>
        <p:spPr>
          <a:xfrm>
            <a:off x="66842" y="3367329"/>
            <a:ext cx="4582166" cy="1955325"/>
          </a:xfrm>
          <a:prstGeom prst="rect">
            <a:avLst/>
          </a:prstGeom>
          <a:solidFill>
            <a:schemeClr val="bg2">
              <a:lumMod val="9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1" hangingPunct="1">
              <a:lnSpc>
                <a:spcPct val="140000"/>
              </a:lnSpc>
            </a:pPr>
            <a:r>
              <a:rPr lang="zh-CN" altLang="en-US" sz="1600" b="1" dirty="0">
                <a:solidFill>
                  <a:srgbClr val="000000"/>
                </a:solidFill>
                <a:sym typeface="+mn-ea"/>
              </a:rPr>
              <a:t>原理：物理符号系统假设和有限合理性原理</a:t>
            </a:r>
          </a:p>
          <a:p>
            <a:pPr eaLnBrk="1" hangingPunct="1">
              <a:lnSpc>
                <a:spcPct val="140000"/>
              </a:lnSpc>
            </a:pPr>
            <a:r>
              <a:rPr lang="zh-CN" altLang="en-US" sz="1600" b="1" dirty="0">
                <a:solidFill>
                  <a:srgbClr val="000000"/>
                </a:solidFill>
                <a:sym typeface="+mn-ea"/>
              </a:rPr>
              <a:t>起源：源于数理逻辑</a:t>
            </a:r>
            <a:endParaRPr lang="en-US" altLang="zh-CN" sz="1600" b="1" dirty="0">
              <a:solidFill>
                <a:srgbClr val="000000"/>
              </a:solidFill>
              <a:sym typeface="+mn-ea"/>
            </a:endParaRPr>
          </a:p>
          <a:p>
            <a:pPr eaLnBrk="1" hangingPunct="1">
              <a:lnSpc>
                <a:spcPct val="140000"/>
              </a:lnSpc>
            </a:pPr>
            <a:r>
              <a:rPr lang="zh-CN" altLang="en-US" sz="1600" b="1" dirty="0">
                <a:solidFill>
                  <a:srgbClr val="000000"/>
                </a:solidFill>
                <a:sym typeface="+mn-ea"/>
              </a:rPr>
              <a:t>对标：人类智能的高级行为，</a:t>
            </a:r>
            <a:r>
              <a:rPr lang="zh-CN" altLang="en-US" sz="1600" b="1" dirty="0">
                <a:solidFill>
                  <a:srgbClr val="FF0000"/>
                </a:solidFill>
                <a:sym typeface="+mn-ea"/>
              </a:rPr>
              <a:t>推理、规划、知识</a:t>
            </a:r>
            <a:endParaRPr lang="zh-CN" altLang="en-US" sz="1600" dirty="0">
              <a:solidFill>
                <a:srgbClr val="FF0000"/>
              </a:solidFill>
            </a:endParaRPr>
          </a:p>
        </p:txBody>
      </p:sp>
      <p:sp>
        <p:nvSpPr>
          <p:cNvPr id="30" name="圆角矩形 29"/>
          <p:cNvSpPr/>
          <p:nvPr/>
        </p:nvSpPr>
        <p:spPr>
          <a:xfrm>
            <a:off x="49473" y="5342026"/>
            <a:ext cx="1548322" cy="1227221"/>
          </a:xfrm>
          <a:prstGeom prst="roundRect">
            <a:avLst>
              <a:gd name="adj" fmla="val 98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r>
              <a:rPr lang="zh-CN" altLang="en-US" dirty="0">
                <a:solidFill>
                  <a:srgbClr val="FFFFFF"/>
                </a:solidFill>
              </a:rPr>
              <a:t>专家系统</a:t>
            </a:r>
          </a:p>
        </p:txBody>
      </p:sp>
      <p:sp>
        <p:nvSpPr>
          <p:cNvPr id="31" name="圆角矩形 30"/>
          <p:cNvSpPr/>
          <p:nvPr/>
        </p:nvSpPr>
        <p:spPr>
          <a:xfrm>
            <a:off x="1597796" y="5342025"/>
            <a:ext cx="1540040" cy="1227221"/>
          </a:xfrm>
          <a:prstGeom prst="roundRect">
            <a:avLst>
              <a:gd name="adj" fmla="val 98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r>
              <a:rPr lang="zh-CN" altLang="en-US" dirty="0">
                <a:solidFill>
                  <a:srgbClr val="FFFFFF"/>
                </a:solidFill>
              </a:rPr>
              <a:t>机器证明</a:t>
            </a:r>
          </a:p>
        </p:txBody>
      </p:sp>
      <p:sp>
        <p:nvSpPr>
          <p:cNvPr id="32" name="圆角矩形 31"/>
          <p:cNvSpPr/>
          <p:nvPr/>
        </p:nvSpPr>
        <p:spPr>
          <a:xfrm>
            <a:off x="3147465" y="5340654"/>
            <a:ext cx="1501543" cy="1227221"/>
          </a:xfrm>
          <a:prstGeom prst="roundRect">
            <a:avLst>
              <a:gd name="adj" fmla="val 98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r>
              <a:rPr lang="zh-CN" altLang="en-US" dirty="0">
                <a:solidFill>
                  <a:srgbClr val="FFFFFF"/>
                </a:solidFill>
              </a:rPr>
              <a:t>跳棋程序</a:t>
            </a:r>
            <a:r>
              <a:rPr lang="en-US" altLang="zh-CN" dirty="0">
                <a:solidFill>
                  <a:srgbClr val="FFFFFF"/>
                </a:solidFill>
              </a:rPr>
              <a:t>…</a:t>
            </a:r>
            <a:endParaRPr lang="zh-CN" altLang="en-US" dirty="0">
              <a:solidFill>
                <a:srgbClr val="FFFFFF"/>
              </a:solidFill>
            </a:endParaRPr>
          </a:p>
        </p:txBody>
      </p:sp>
      <p:sp>
        <p:nvSpPr>
          <p:cNvPr id="13" name="椭圆 22">
            <a:extLst>
              <a:ext uri="{FF2B5EF4-FFF2-40B4-BE49-F238E27FC236}">
                <a16:creationId xmlns="" xmlns:a16="http://schemas.microsoft.com/office/drawing/2014/main" id="{C02726E1-AA50-4EE9-96A2-309A3D54FD70}"/>
              </a:ext>
            </a:extLst>
          </p:cNvPr>
          <p:cNvSpPr/>
          <p:nvPr/>
        </p:nvSpPr>
        <p:spPr>
          <a:xfrm>
            <a:off x="2619610" y="1343249"/>
            <a:ext cx="1944573" cy="1760196"/>
          </a:xfrm>
          <a:prstGeom prst="ellipse">
            <a:avLst/>
          </a:prstGeom>
          <a:solidFill>
            <a:schemeClr val="accent6"/>
          </a:solidFill>
          <a:ln w="25400" cap="flat" cmpd="sng" algn="ctr">
            <a:noFill/>
            <a:prstDash val="solid"/>
          </a:ln>
          <a:effectLst/>
        </p:spPr>
        <p:txBody>
          <a:bodyPr rtlCol="0" anchor="ctr"/>
          <a:lstStyle/>
          <a:p>
            <a:pPr algn="ctr" eaLnBrk="1" fontAlgn="auto" hangingPunct="1">
              <a:spcBef>
                <a:spcPts val="0"/>
              </a:spcBef>
              <a:spcAft>
                <a:spcPts val="0"/>
              </a:spcAft>
            </a:pPr>
            <a:r>
              <a:rPr lang="zh-CN" altLang="en-US" sz="2800" b="1" dirty="0">
                <a:solidFill>
                  <a:prstClr val="white"/>
                </a:solidFill>
                <a:latin typeface="微软雅黑" pitchFamily="34" charset="-122"/>
                <a:ea typeface="微软雅黑" pitchFamily="34" charset="-122"/>
                <a:cs typeface="Arial" charset="0"/>
              </a:rPr>
              <a:t>功能</a:t>
            </a:r>
            <a:endParaRPr lang="en-US" altLang="zh-CN" sz="2800" b="1" dirty="0">
              <a:solidFill>
                <a:prstClr val="white"/>
              </a:solidFill>
              <a:latin typeface="微软雅黑" pitchFamily="34" charset="-122"/>
              <a:ea typeface="微软雅黑" pitchFamily="34" charset="-122"/>
              <a:cs typeface="Arial" charset="0"/>
            </a:endParaRPr>
          </a:p>
          <a:p>
            <a:pPr algn="ctr" eaLnBrk="1" fontAlgn="auto" hangingPunct="1">
              <a:spcBef>
                <a:spcPts val="0"/>
              </a:spcBef>
              <a:spcAft>
                <a:spcPts val="0"/>
              </a:spcAft>
            </a:pPr>
            <a:r>
              <a:rPr lang="zh-CN" altLang="en-US" sz="2800" b="1" dirty="0">
                <a:solidFill>
                  <a:prstClr val="white"/>
                </a:solidFill>
                <a:latin typeface="微软雅黑" pitchFamily="34" charset="-122"/>
                <a:ea typeface="微软雅黑" pitchFamily="34" charset="-122"/>
                <a:cs typeface="Arial" charset="0"/>
              </a:rPr>
              <a:t>模拟</a:t>
            </a:r>
            <a:endParaRPr lang="zh-CN" altLang="en-US" sz="2800" kern="0" dirty="0">
              <a:solidFill>
                <a:prstClr val="white"/>
              </a:solidFill>
              <a:latin typeface="Calibri"/>
              <a:cs typeface="Arial" charset="0"/>
            </a:endParaRPr>
          </a:p>
        </p:txBody>
      </p:sp>
    </p:spTree>
    <p:extLst>
      <p:ext uri="{BB962C8B-B14F-4D97-AF65-F5344CB8AC3E}">
        <p14:creationId xmlns:p14="http://schemas.microsoft.com/office/powerpoint/2010/main" val="2760105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500" fill="hold"/>
                                        <p:tgtEl>
                                          <p:spTgt spid="16"/>
                                        </p:tgtEl>
                                        <p:attrNameLst>
                                          <p:attrName>ppt_w</p:attrName>
                                        </p:attrNameLst>
                                      </p:cBhvr>
                                      <p:tavLst>
                                        <p:tav tm="0">
                                          <p:val>
                                            <p:fltVal val="0"/>
                                          </p:val>
                                        </p:tav>
                                        <p:tav tm="100000">
                                          <p:val>
                                            <p:strVal val="#ppt_w"/>
                                          </p:val>
                                        </p:tav>
                                      </p:tavLst>
                                    </p:anim>
                                    <p:anim calcmode="lin" valueType="num">
                                      <p:cBhvr>
                                        <p:cTn id="8" dur="500" fill="hold"/>
                                        <p:tgtEl>
                                          <p:spTgt spid="16"/>
                                        </p:tgtEl>
                                        <p:attrNameLst>
                                          <p:attrName>ppt_h</p:attrName>
                                        </p:attrNameLst>
                                      </p:cBhvr>
                                      <p:tavLst>
                                        <p:tav tm="0">
                                          <p:val>
                                            <p:fltVal val="0"/>
                                          </p:val>
                                        </p:tav>
                                        <p:tav tm="100000">
                                          <p:val>
                                            <p:strVal val="#ppt_h"/>
                                          </p:val>
                                        </p:tav>
                                      </p:tavLst>
                                    </p:anim>
                                    <p:animEffect transition="in" filter="fade">
                                      <p:cBhvr>
                                        <p:cTn id="9" dur="500"/>
                                        <p:tgtEl>
                                          <p:spTgt spid="16"/>
                                        </p:tgtEl>
                                      </p:cBhvr>
                                    </p:animEffect>
                                    <p:anim calcmode="lin" valueType="num">
                                      <p:cBhvr>
                                        <p:cTn id="10" dur="500" fill="hold"/>
                                        <p:tgtEl>
                                          <p:spTgt spid="16"/>
                                        </p:tgtEl>
                                        <p:attrNameLst>
                                          <p:attrName>ppt_x</p:attrName>
                                        </p:attrNameLst>
                                      </p:cBhvr>
                                      <p:tavLst>
                                        <p:tav tm="0">
                                          <p:val>
                                            <p:fltVal val="0.5"/>
                                          </p:val>
                                        </p:tav>
                                        <p:tav tm="100000">
                                          <p:val>
                                            <p:strVal val="#ppt_x"/>
                                          </p:val>
                                        </p:tav>
                                      </p:tavLst>
                                    </p:anim>
                                    <p:anim calcmode="lin" valueType="num">
                                      <p:cBhvr>
                                        <p:cTn id="11" dur="500" fill="hold"/>
                                        <p:tgtEl>
                                          <p:spTgt spid="16"/>
                                        </p:tgtEl>
                                        <p:attrNameLst>
                                          <p:attrName>ppt_y</p:attrName>
                                        </p:attrNameLst>
                                      </p:cBhvr>
                                      <p:tavLst>
                                        <p:tav tm="0">
                                          <p:val>
                                            <p:fltVal val="0.5"/>
                                          </p:val>
                                        </p:tav>
                                        <p:tav tm="100000">
                                          <p:val>
                                            <p:strVal val="#ppt_y"/>
                                          </p:val>
                                        </p:tav>
                                      </p:tavLst>
                                    </p:anim>
                                  </p:childTnLst>
                                </p:cTn>
                              </p:par>
                            </p:childTnLst>
                          </p:cTn>
                        </p:par>
                        <p:par>
                          <p:cTn id="12" fill="hold">
                            <p:stCondLst>
                              <p:cond delay="500"/>
                            </p:stCondLst>
                            <p:childTnLst>
                              <p:par>
                                <p:cTn id="13" presetID="16" presetClass="entr" presetSubtype="21" fill="hold" nodeType="after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barn(inVertical)">
                                      <p:cBhvr>
                                        <p:cTn id="15" dur="500"/>
                                        <p:tgtEl>
                                          <p:spTgt spid="18"/>
                                        </p:tgtEl>
                                      </p:cBhvr>
                                    </p:animEffect>
                                  </p:childTnLst>
                                </p:cTn>
                              </p:par>
                            </p:childTnLst>
                          </p:cTn>
                        </p:par>
                        <p:par>
                          <p:cTn id="16" fill="hold">
                            <p:stCondLst>
                              <p:cond delay="1000"/>
                            </p:stCondLst>
                            <p:childTnLst>
                              <p:par>
                                <p:cTn id="17" presetID="16" presetClass="entr" presetSubtype="26" fill="hold" grpId="0" nodeType="after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barn(inHorizontal)">
                                      <p:cBhvr>
                                        <p:cTn id="19" dur="500"/>
                                        <p:tgtEl>
                                          <p:spTgt spid="20"/>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wipe(left)">
                                      <p:cBhvr>
                                        <p:cTn id="22" dur="300"/>
                                        <p:tgtEl>
                                          <p:spTgt spid="21"/>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22"/>
                                        </p:tgtEl>
                                        <p:attrNameLst>
                                          <p:attrName>style.visibility</p:attrName>
                                        </p:attrNameLst>
                                      </p:cBhvr>
                                      <p:to>
                                        <p:strVal val="visible"/>
                                      </p:to>
                                    </p:set>
                                    <p:animEffect transition="in" filter="wipe(left)">
                                      <p:cBhvr>
                                        <p:cTn id="25" dur="300"/>
                                        <p:tgtEl>
                                          <p:spTgt spid="22"/>
                                        </p:tgtEl>
                                      </p:cBhvr>
                                    </p:animEffect>
                                  </p:childTnLst>
                                </p:cTn>
                              </p:par>
                              <p:par>
                                <p:cTn id="26" presetID="22" presetClass="entr" presetSubtype="8" fill="hold" grpId="0" nodeType="withEffect">
                                  <p:stCondLst>
                                    <p:cond delay="0"/>
                                  </p:stCondLst>
                                  <p:childTnLst>
                                    <p:set>
                                      <p:cBhvr>
                                        <p:cTn id="27" dur="1" fill="hold">
                                          <p:stCondLst>
                                            <p:cond delay="0"/>
                                          </p:stCondLst>
                                        </p:cTn>
                                        <p:tgtEl>
                                          <p:spTgt spid="23"/>
                                        </p:tgtEl>
                                        <p:attrNameLst>
                                          <p:attrName>style.visibility</p:attrName>
                                        </p:attrNameLst>
                                      </p:cBhvr>
                                      <p:to>
                                        <p:strVal val="visible"/>
                                      </p:to>
                                    </p:set>
                                    <p:animEffect transition="in" filter="wipe(left)">
                                      <p:cBhvr>
                                        <p:cTn id="28" dur="300"/>
                                        <p:tgtEl>
                                          <p:spTgt spid="23"/>
                                        </p:tgtEl>
                                      </p:cBhvr>
                                    </p:animEffect>
                                  </p:childTnLst>
                                </p:cTn>
                              </p:par>
                            </p:childTnLst>
                          </p:cTn>
                        </p:par>
                        <p:par>
                          <p:cTn id="29" fill="hold">
                            <p:stCondLst>
                              <p:cond delay="1500"/>
                            </p:stCondLst>
                            <p:childTnLst>
                              <p:par>
                                <p:cTn id="30" presetID="53" presetClass="entr" presetSubtype="528" fill="hold" grpId="0" nodeType="afterEffect">
                                  <p:stCondLst>
                                    <p:cond delay="0"/>
                                  </p:stCondLst>
                                  <p:childTnLst>
                                    <p:set>
                                      <p:cBhvr>
                                        <p:cTn id="31" dur="1" fill="hold">
                                          <p:stCondLst>
                                            <p:cond delay="0"/>
                                          </p:stCondLst>
                                        </p:cTn>
                                        <p:tgtEl>
                                          <p:spTgt spid="13"/>
                                        </p:tgtEl>
                                        <p:attrNameLst>
                                          <p:attrName>style.visibility</p:attrName>
                                        </p:attrNameLst>
                                      </p:cBhvr>
                                      <p:to>
                                        <p:strVal val="visible"/>
                                      </p:to>
                                    </p:set>
                                    <p:anim calcmode="lin" valueType="num">
                                      <p:cBhvr>
                                        <p:cTn id="32" dur="500" fill="hold"/>
                                        <p:tgtEl>
                                          <p:spTgt spid="13"/>
                                        </p:tgtEl>
                                        <p:attrNameLst>
                                          <p:attrName>ppt_w</p:attrName>
                                        </p:attrNameLst>
                                      </p:cBhvr>
                                      <p:tavLst>
                                        <p:tav tm="0">
                                          <p:val>
                                            <p:fltVal val="0"/>
                                          </p:val>
                                        </p:tav>
                                        <p:tav tm="100000">
                                          <p:val>
                                            <p:strVal val="#ppt_w"/>
                                          </p:val>
                                        </p:tav>
                                      </p:tavLst>
                                    </p:anim>
                                    <p:anim calcmode="lin" valueType="num">
                                      <p:cBhvr>
                                        <p:cTn id="33" dur="500" fill="hold"/>
                                        <p:tgtEl>
                                          <p:spTgt spid="13"/>
                                        </p:tgtEl>
                                        <p:attrNameLst>
                                          <p:attrName>ppt_h</p:attrName>
                                        </p:attrNameLst>
                                      </p:cBhvr>
                                      <p:tavLst>
                                        <p:tav tm="0">
                                          <p:val>
                                            <p:fltVal val="0"/>
                                          </p:val>
                                        </p:tav>
                                        <p:tav tm="100000">
                                          <p:val>
                                            <p:strVal val="#ppt_h"/>
                                          </p:val>
                                        </p:tav>
                                      </p:tavLst>
                                    </p:anim>
                                    <p:animEffect transition="in" filter="fade">
                                      <p:cBhvr>
                                        <p:cTn id="34" dur="500"/>
                                        <p:tgtEl>
                                          <p:spTgt spid="13"/>
                                        </p:tgtEl>
                                      </p:cBhvr>
                                    </p:animEffect>
                                    <p:anim calcmode="lin" valueType="num">
                                      <p:cBhvr>
                                        <p:cTn id="35" dur="500" fill="hold"/>
                                        <p:tgtEl>
                                          <p:spTgt spid="13"/>
                                        </p:tgtEl>
                                        <p:attrNameLst>
                                          <p:attrName>ppt_x</p:attrName>
                                        </p:attrNameLst>
                                      </p:cBhvr>
                                      <p:tavLst>
                                        <p:tav tm="0">
                                          <p:val>
                                            <p:fltVal val="0.5"/>
                                          </p:val>
                                        </p:tav>
                                        <p:tav tm="100000">
                                          <p:val>
                                            <p:strVal val="#ppt_x"/>
                                          </p:val>
                                        </p:tav>
                                      </p:tavLst>
                                    </p:anim>
                                    <p:anim calcmode="lin" valueType="num">
                                      <p:cBhvr>
                                        <p:cTn id="36" dur="500" fill="hold"/>
                                        <p:tgtEl>
                                          <p:spTgt spid="13"/>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0" grpId="0" animBg="1"/>
      <p:bldP spid="21" grpId="0" bldLvl="0" animBg="1"/>
      <p:bldP spid="22" grpId="0" bldLvl="0" animBg="1"/>
      <p:bldP spid="23" grpId="0" bldLvl="0" animBg="1"/>
      <p:bldP spid="13" grpId="0" animBg="1"/>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50"/>
          <p:cNvSpPr txBox="1"/>
          <p:nvPr/>
        </p:nvSpPr>
        <p:spPr>
          <a:xfrm>
            <a:off x="219565" y="1437907"/>
            <a:ext cx="4795197" cy="1080296"/>
          </a:xfrm>
          <a:prstGeom prst="rect">
            <a:avLst/>
          </a:prstGeom>
          <a:noFill/>
        </p:spPr>
        <p:txBody>
          <a:bodyPr wrap="square" lIns="0" tIns="0" rIns="0" bIns="0" rtlCol="0">
            <a:spAutoFit/>
          </a:bodyPr>
          <a:lstStyle>
            <a:defPPr>
              <a:defRPr lang="zh-CN"/>
            </a:defPPr>
            <a:lvl1pPr algn="just">
              <a:defRPr sz="900">
                <a:solidFill>
                  <a:schemeClr val="tx1">
                    <a:lumMod val="65000"/>
                    <a:lumOff val="35000"/>
                  </a:schemeClr>
                </a:solidFill>
                <a:latin typeface="微软雅黑" pitchFamily="34" charset="-122"/>
                <a:ea typeface="微软雅黑" pitchFamily="34" charset="-122"/>
              </a:defRPr>
            </a:lvl1pPr>
          </a:lstStyle>
          <a:p>
            <a:pPr eaLnBrk="1" hangingPunct="1">
              <a:lnSpc>
                <a:spcPct val="130000"/>
              </a:lnSpc>
            </a:pPr>
            <a:r>
              <a:rPr lang="zh-CN" altLang="en-US" sz="1800" b="1" dirty="0">
                <a:solidFill>
                  <a:srgbClr val="000000"/>
                </a:solidFill>
                <a:cs typeface="Arial" charset="0"/>
                <a:sym typeface="+mn-ea"/>
              </a:rPr>
              <a:t>原理</a:t>
            </a:r>
            <a:r>
              <a:rPr lang="zh-CN" altLang="en-US" sz="1800" dirty="0">
                <a:solidFill>
                  <a:srgbClr val="000000">
                    <a:lumMod val="65000"/>
                    <a:lumOff val="35000"/>
                  </a:srgbClr>
                </a:solidFill>
                <a:cs typeface="Arial" charset="0"/>
                <a:sym typeface="+mn-ea"/>
              </a:rPr>
              <a:t>：认为思维基元是神经元</a:t>
            </a:r>
            <a:endParaRPr lang="en-US" altLang="zh-CN" sz="1800" dirty="0">
              <a:solidFill>
                <a:srgbClr val="000000">
                  <a:lumMod val="65000"/>
                  <a:lumOff val="35000"/>
                </a:srgbClr>
              </a:solidFill>
              <a:cs typeface="Arial" charset="0"/>
              <a:sym typeface="+mn-ea"/>
            </a:endParaRPr>
          </a:p>
          <a:p>
            <a:pPr eaLnBrk="1" hangingPunct="1">
              <a:lnSpc>
                <a:spcPct val="130000"/>
              </a:lnSpc>
            </a:pPr>
            <a:r>
              <a:rPr lang="en-US" altLang="zh-CN" sz="1800" dirty="0">
                <a:solidFill>
                  <a:srgbClr val="000000">
                    <a:lumMod val="65000"/>
                    <a:lumOff val="35000"/>
                  </a:srgbClr>
                </a:solidFill>
                <a:cs typeface="Arial" charset="0"/>
                <a:sym typeface="+mn-ea"/>
              </a:rPr>
              <a:t>          </a:t>
            </a:r>
            <a:r>
              <a:rPr lang="zh-CN" altLang="en-US" sz="1800" dirty="0">
                <a:solidFill>
                  <a:srgbClr val="000000">
                    <a:lumMod val="65000"/>
                    <a:lumOff val="35000"/>
                  </a:srgbClr>
                </a:solidFill>
                <a:cs typeface="Arial" charset="0"/>
                <a:sym typeface="+mn-ea"/>
              </a:rPr>
              <a:t>核心是人工</a:t>
            </a:r>
            <a:r>
              <a:rPr lang="zh-CN" altLang="en-US" sz="1800" dirty="0">
                <a:solidFill>
                  <a:srgbClr val="000000"/>
                </a:solidFill>
                <a:cs typeface="Arial" charset="0"/>
                <a:sym typeface="+mn-ea"/>
              </a:rPr>
              <a:t>神经网络及其学习方案</a:t>
            </a:r>
          </a:p>
          <a:p>
            <a:pPr eaLnBrk="1" hangingPunct="1">
              <a:lnSpc>
                <a:spcPct val="130000"/>
              </a:lnSpc>
            </a:pPr>
            <a:r>
              <a:rPr lang="zh-CN" altLang="en-US" sz="1800" b="1" dirty="0">
                <a:solidFill>
                  <a:srgbClr val="000000"/>
                </a:solidFill>
                <a:cs typeface="Arial" charset="0"/>
                <a:sym typeface="+mn-ea"/>
              </a:rPr>
              <a:t>起源</a:t>
            </a:r>
            <a:r>
              <a:rPr lang="zh-CN" altLang="en-US" sz="1800" dirty="0">
                <a:solidFill>
                  <a:srgbClr val="000000"/>
                </a:solidFill>
                <a:cs typeface="Arial" charset="0"/>
                <a:sym typeface="+mn-ea"/>
              </a:rPr>
              <a:t>：源于仿生学，特别是人脑模型的研究</a:t>
            </a:r>
          </a:p>
        </p:txBody>
      </p:sp>
      <p:pic>
        <p:nvPicPr>
          <p:cNvPr id="6" name="图片 5"/>
          <p:cNvPicPr>
            <a:picLocks noChangeAspect="1"/>
          </p:cNvPicPr>
          <p:nvPr/>
        </p:nvPicPr>
        <p:blipFill>
          <a:blip r:embed="rId2" cstate="print"/>
          <a:stretch>
            <a:fillRect/>
          </a:stretch>
        </p:blipFill>
        <p:spPr>
          <a:xfrm>
            <a:off x="4720591" y="1449621"/>
            <a:ext cx="4419600" cy="1644854"/>
          </a:xfrm>
          <a:prstGeom prst="rect">
            <a:avLst/>
          </a:prstGeom>
        </p:spPr>
      </p:pic>
      <p:pic>
        <p:nvPicPr>
          <p:cNvPr id="7" name="图片 6"/>
          <p:cNvPicPr>
            <a:picLocks noChangeAspect="1"/>
          </p:cNvPicPr>
          <p:nvPr/>
        </p:nvPicPr>
        <p:blipFill>
          <a:blip r:embed="rId3"/>
          <a:stretch>
            <a:fillRect/>
          </a:stretch>
        </p:blipFill>
        <p:spPr>
          <a:xfrm>
            <a:off x="4720591" y="3103633"/>
            <a:ext cx="4419600" cy="1588787"/>
          </a:xfrm>
          <a:prstGeom prst="rect">
            <a:avLst/>
          </a:prstGeom>
        </p:spPr>
      </p:pic>
      <p:sp>
        <p:nvSpPr>
          <p:cNvPr id="8" name="标题 1"/>
          <p:cNvSpPr txBox="1">
            <a:spLocks/>
          </p:cNvSpPr>
          <p:nvPr/>
        </p:nvSpPr>
        <p:spPr bwMode="auto">
          <a:xfrm>
            <a:off x="172870" y="243077"/>
            <a:ext cx="4551530" cy="818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l" rtl="0" fontAlgn="base">
              <a:spcBef>
                <a:spcPct val="0"/>
              </a:spcBef>
              <a:spcAft>
                <a:spcPct val="0"/>
              </a:spcAft>
              <a:defRPr sz="1600" b="0" kern="1200">
                <a:solidFill>
                  <a:schemeClr val="bg1"/>
                </a:solidFill>
                <a:latin typeface="微软雅黑" pitchFamily="34" charset="-122"/>
                <a:ea typeface="微软雅黑" pitchFamily="34" charset="-122"/>
                <a:cs typeface="+mj-cs"/>
              </a:defRPr>
            </a:lvl1pPr>
            <a:lvl2pPr algn="ctr" rtl="0" fontAlgn="base">
              <a:spcBef>
                <a:spcPct val="0"/>
              </a:spcBef>
              <a:spcAft>
                <a:spcPct val="0"/>
              </a:spcAft>
              <a:defRPr sz="4400">
                <a:solidFill>
                  <a:schemeClr val="tx1"/>
                </a:solidFill>
                <a:latin typeface="Calibri" pitchFamily="34" charset="0"/>
                <a:ea typeface="宋体" charset="-122"/>
              </a:defRPr>
            </a:lvl2pPr>
            <a:lvl3pPr algn="ctr" rtl="0" fontAlgn="base">
              <a:spcBef>
                <a:spcPct val="0"/>
              </a:spcBef>
              <a:spcAft>
                <a:spcPct val="0"/>
              </a:spcAft>
              <a:defRPr sz="4400">
                <a:solidFill>
                  <a:schemeClr val="tx1"/>
                </a:solidFill>
                <a:latin typeface="Calibri" pitchFamily="34" charset="0"/>
                <a:ea typeface="宋体" charset="-122"/>
              </a:defRPr>
            </a:lvl3pPr>
            <a:lvl4pPr algn="ctr" rtl="0" fontAlgn="base">
              <a:spcBef>
                <a:spcPct val="0"/>
              </a:spcBef>
              <a:spcAft>
                <a:spcPct val="0"/>
              </a:spcAft>
              <a:defRPr sz="4400">
                <a:solidFill>
                  <a:schemeClr val="tx1"/>
                </a:solidFill>
                <a:latin typeface="Calibri" pitchFamily="34" charset="0"/>
                <a:ea typeface="宋体" charset="-122"/>
              </a:defRPr>
            </a:lvl4pPr>
            <a:lvl5pPr algn="ctr" rtl="0" fontAlgn="base">
              <a:spcBef>
                <a:spcPct val="0"/>
              </a:spcBef>
              <a:spcAft>
                <a:spcPct val="0"/>
              </a:spcAft>
              <a:defRPr sz="4400">
                <a:solidFill>
                  <a:schemeClr val="tx1"/>
                </a:solidFill>
                <a:latin typeface="Calibri" pitchFamily="34" charset="0"/>
                <a:ea typeface="宋体" charset="-122"/>
              </a:defRPr>
            </a:lvl5pPr>
            <a:lvl6pPr marL="457200" algn="ctr" rtl="0" fontAlgn="base">
              <a:spcBef>
                <a:spcPct val="0"/>
              </a:spcBef>
              <a:spcAft>
                <a:spcPct val="0"/>
              </a:spcAft>
              <a:defRPr sz="4400">
                <a:solidFill>
                  <a:schemeClr val="tx1"/>
                </a:solidFill>
                <a:latin typeface="Calibri" pitchFamily="34" charset="0"/>
                <a:ea typeface="宋体" charset="-122"/>
              </a:defRPr>
            </a:lvl6pPr>
            <a:lvl7pPr marL="914400" algn="ctr" rtl="0" fontAlgn="base">
              <a:spcBef>
                <a:spcPct val="0"/>
              </a:spcBef>
              <a:spcAft>
                <a:spcPct val="0"/>
              </a:spcAft>
              <a:defRPr sz="4400">
                <a:solidFill>
                  <a:schemeClr val="tx1"/>
                </a:solidFill>
                <a:latin typeface="Calibri" pitchFamily="34" charset="0"/>
                <a:ea typeface="宋体" charset="-122"/>
              </a:defRPr>
            </a:lvl7pPr>
            <a:lvl8pPr marL="1371600" algn="ctr" rtl="0" fontAlgn="base">
              <a:spcBef>
                <a:spcPct val="0"/>
              </a:spcBef>
              <a:spcAft>
                <a:spcPct val="0"/>
              </a:spcAft>
              <a:defRPr sz="4400">
                <a:solidFill>
                  <a:schemeClr val="tx1"/>
                </a:solidFill>
                <a:latin typeface="Calibri" pitchFamily="34" charset="0"/>
                <a:ea typeface="宋体" charset="-122"/>
              </a:defRPr>
            </a:lvl8pPr>
            <a:lvl9pPr marL="1828800" algn="ctr" rtl="0" fontAlgn="base">
              <a:spcBef>
                <a:spcPct val="0"/>
              </a:spcBef>
              <a:spcAft>
                <a:spcPct val="0"/>
              </a:spcAft>
              <a:defRPr sz="4400">
                <a:solidFill>
                  <a:schemeClr val="tx1"/>
                </a:solidFill>
                <a:latin typeface="Calibri" pitchFamily="34" charset="0"/>
                <a:ea typeface="宋体" charset="-122"/>
              </a:defRPr>
            </a:lvl9pPr>
          </a:lstStyle>
          <a:p>
            <a:pPr eaLnBrk="1" hangingPunct="1">
              <a:defRPr/>
            </a:pPr>
            <a:r>
              <a:rPr lang="zh-CN" altLang="en-US" sz="2800" b="1" dirty="0">
                <a:solidFill>
                  <a:srgbClr val="000000"/>
                </a:solidFill>
              </a:rPr>
              <a:t>连接主义（结构学派，现在）</a:t>
            </a:r>
          </a:p>
        </p:txBody>
      </p:sp>
      <p:sp>
        <p:nvSpPr>
          <p:cNvPr id="9" name="圆角矩形 8"/>
          <p:cNvSpPr/>
          <p:nvPr/>
        </p:nvSpPr>
        <p:spPr>
          <a:xfrm>
            <a:off x="49473" y="5342026"/>
            <a:ext cx="1548322" cy="1227221"/>
          </a:xfrm>
          <a:prstGeom prst="roundRect">
            <a:avLst>
              <a:gd name="adj" fmla="val 98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r>
              <a:rPr lang="zh-CN" altLang="en-US" dirty="0">
                <a:solidFill>
                  <a:srgbClr val="FFFFFF"/>
                </a:solidFill>
              </a:rPr>
              <a:t>神经网络</a:t>
            </a:r>
            <a:endParaRPr lang="en-US" altLang="zh-CN" dirty="0">
              <a:solidFill>
                <a:srgbClr val="FFFFFF"/>
              </a:solidFill>
            </a:endParaRPr>
          </a:p>
          <a:p>
            <a:pPr algn="ctr" eaLnBrk="1" hangingPunct="1"/>
            <a:r>
              <a:rPr lang="zh-CN" altLang="en-US" dirty="0">
                <a:solidFill>
                  <a:srgbClr val="FFFFFF"/>
                </a:solidFill>
              </a:rPr>
              <a:t>深度学习</a:t>
            </a:r>
          </a:p>
        </p:txBody>
      </p:sp>
      <p:sp>
        <p:nvSpPr>
          <p:cNvPr id="10" name="圆角矩形 9"/>
          <p:cNvSpPr/>
          <p:nvPr/>
        </p:nvSpPr>
        <p:spPr>
          <a:xfrm>
            <a:off x="1597796" y="5342025"/>
            <a:ext cx="1540040" cy="1227221"/>
          </a:xfrm>
          <a:prstGeom prst="roundRect">
            <a:avLst>
              <a:gd name="adj" fmla="val 98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r>
              <a:rPr lang="en-US" altLang="zh-CN" dirty="0">
                <a:solidFill>
                  <a:srgbClr val="FFFFFF"/>
                </a:solidFill>
              </a:rPr>
              <a:t>AlphaGo</a:t>
            </a:r>
          </a:p>
          <a:p>
            <a:pPr algn="ctr" eaLnBrk="1" hangingPunct="1"/>
            <a:r>
              <a:rPr lang="zh-CN" altLang="en-US" dirty="0">
                <a:solidFill>
                  <a:srgbClr val="FFFFFF"/>
                </a:solidFill>
              </a:rPr>
              <a:t>微软小冰</a:t>
            </a:r>
          </a:p>
        </p:txBody>
      </p:sp>
      <p:sp>
        <p:nvSpPr>
          <p:cNvPr id="11" name="圆角矩形 10"/>
          <p:cNvSpPr/>
          <p:nvPr/>
        </p:nvSpPr>
        <p:spPr>
          <a:xfrm>
            <a:off x="3147465" y="5340654"/>
            <a:ext cx="1501543" cy="1227221"/>
          </a:xfrm>
          <a:prstGeom prst="roundRect">
            <a:avLst>
              <a:gd name="adj" fmla="val 98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r>
              <a:rPr lang="zh-CN" altLang="en-US" dirty="0">
                <a:solidFill>
                  <a:srgbClr val="FFFFFF"/>
                </a:solidFill>
              </a:rPr>
              <a:t>机器学习</a:t>
            </a:r>
            <a:endParaRPr lang="en-US" altLang="zh-CN" dirty="0">
              <a:solidFill>
                <a:srgbClr val="FFFFFF"/>
              </a:solidFill>
            </a:endParaRPr>
          </a:p>
          <a:p>
            <a:pPr algn="ctr" eaLnBrk="1" hangingPunct="1"/>
            <a:r>
              <a:rPr lang="zh-CN" altLang="en-US" dirty="0">
                <a:solidFill>
                  <a:srgbClr val="FFFFFF"/>
                </a:solidFill>
              </a:rPr>
              <a:t>数据智能</a:t>
            </a:r>
          </a:p>
        </p:txBody>
      </p:sp>
      <p:sp>
        <p:nvSpPr>
          <p:cNvPr id="12" name="椭圆 22"/>
          <p:cNvSpPr/>
          <p:nvPr/>
        </p:nvSpPr>
        <p:spPr>
          <a:xfrm>
            <a:off x="219565" y="3005557"/>
            <a:ext cx="1944573" cy="1760196"/>
          </a:xfrm>
          <a:prstGeom prst="ellipse">
            <a:avLst/>
          </a:prstGeom>
          <a:solidFill>
            <a:srgbClr val="0E647C"/>
          </a:solidFill>
          <a:ln w="25400" cap="flat" cmpd="sng" algn="ctr">
            <a:noFill/>
            <a:prstDash val="solid"/>
          </a:ln>
          <a:effectLst/>
        </p:spPr>
        <p:txBody>
          <a:bodyPr rtlCol="0" anchor="ctr"/>
          <a:lstStyle/>
          <a:p>
            <a:pPr algn="ctr" eaLnBrk="1" fontAlgn="auto" hangingPunct="1">
              <a:spcBef>
                <a:spcPts val="0"/>
              </a:spcBef>
              <a:spcAft>
                <a:spcPts val="0"/>
              </a:spcAft>
            </a:pPr>
            <a:r>
              <a:rPr lang="zh-CN" altLang="en-US" sz="2800" b="1" dirty="0">
                <a:solidFill>
                  <a:prstClr val="white"/>
                </a:solidFill>
                <a:latin typeface="微软雅黑" pitchFamily="34" charset="-122"/>
                <a:ea typeface="微软雅黑" pitchFamily="34" charset="-122"/>
                <a:cs typeface="Arial" charset="0"/>
              </a:rPr>
              <a:t>连接</a:t>
            </a:r>
            <a:endParaRPr lang="en-US" altLang="zh-CN" sz="2800" b="1" dirty="0">
              <a:solidFill>
                <a:prstClr val="white"/>
              </a:solidFill>
              <a:latin typeface="微软雅黑" pitchFamily="34" charset="-122"/>
              <a:ea typeface="微软雅黑" pitchFamily="34" charset="-122"/>
              <a:cs typeface="Arial" charset="0"/>
            </a:endParaRPr>
          </a:p>
          <a:p>
            <a:pPr algn="ctr" eaLnBrk="1" fontAlgn="auto" hangingPunct="1">
              <a:spcBef>
                <a:spcPts val="0"/>
              </a:spcBef>
              <a:spcAft>
                <a:spcPts val="0"/>
              </a:spcAft>
            </a:pPr>
            <a:r>
              <a:rPr lang="zh-CN" altLang="en-US" sz="2800" b="1" dirty="0">
                <a:solidFill>
                  <a:prstClr val="white"/>
                </a:solidFill>
                <a:latin typeface="微软雅黑" pitchFamily="34" charset="-122"/>
                <a:ea typeface="微软雅黑" pitchFamily="34" charset="-122"/>
                <a:cs typeface="Arial" charset="0"/>
              </a:rPr>
              <a:t>主义</a:t>
            </a:r>
            <a:endParaRPr lang="zh-CN" altLang="en-US" sz="2800" kern="0" dirty="0">
              <a:solidFill>
                <a:prstClr val="white"/>
              </a:solidFill>
              <a:latin typeface="Calibri"/>
              <a:cs typeface="Arial" charset="0"/>
            </a:endParaRPr>
          </a:p>
        </p:txBody>
      </p:sp>
      <p:pic>
        <p:nvPicPr>
          <p:cNvPr id="218114" name="Picture 2" descr="https://ss1.bdstatic.com/70cFvXSh_Q1YnxGkpoWK1HF6hhy/it/u=2107122223,2125480716&amp;fm=11&amp;gp=0.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24401" y="-1"/>
            <a:ext cx="4419600" cy="1437908"/>
          </a:xfrm>
          <a:prstGeom prst="rect">
            <a:avLst/>
          </a:prstGeom>
          <a:noFill/>
          <a:extLst>
            <a:ext uri="{909E8E84-426E-40DD-AFC4-6F175D3DCCD1}">
              <a14:hiddenFill xmlns:a14="http://schemas.microsoft.com/office/drawing/2010/main">
                <a:solidFill>
                  <a:srgbClr val="FFFFFF"/>
                </a:solidFill>
              </a14:hiddenFill>
            </a:ext>
          </a:extLst>
        </p:spPr>
      </p:pic>
      <p:sp>
        <p:nvSpPr>
          <p:cNvPr id="13" name="椭圆 22">
            <a:extLst>
              <a:ext uri="{FF2B5EF4-FFF2-40B4-BE49-F238E27FC236}">
                <a16:creationId xmlns="" xmlns:a16="http://schemas.microsoft.com/office/drawing/2014/main" id="{72CAC038-0266-4F3D-9D8A-956ADDFFB254}"/>
              </a:ext>
            </a:extLst>
          </p:cNvPr>
          <p:cNvSpPr/>
          <p:nvPr/>
        </p:nvSpPr>
        <p:spPr>
          <a:xfrm>
            <a:off x="2510393" y="3094475"/>
            <a:ext cx="1944573" cy="1760196"/>
          </a:xfrm>
          <a:prstGeom prst="ellipse">
            <a:avLst/>
          </a:prstGeom>
          <a:solidFill>
            <a:schemeClr val="accent6"/>
          </a:solidFill>
          <a:ln w="25400" cap="flat" cmpd="sng" algn="ctr">
            <a:noFill/>
            <a:prstDash val="solid"/>
          </a:ln>
          <a:effectLst/>
        </p:spPr>
        <p:txBody>
          <a:bodyPr rtlCol="0" anchor="ctr"/>
          <a:lstStyle/>
          <a:p>
            <a:pPr algn="ctr" eaLnBrk="1" fontAlgn="auto" hangingPunct="1">
              <a:spcBef>
                <a:spcPts val="0"/>
              </a:spcBef>
              <a:spcAft>
                <a:spcPts val="0"/>
              </a:spcAft>
            </a:pPr>
            <a:r>
              <a:rPr lang="zh-CN" altLang="en-US" sz="2800" b="1" dirty="0">
                <a:solidFill>
                  <a:prstClr val="white"/>
                </a:solidFill>
                <a:latin typeface="微软雅黑" pitchFamily="34" charset="-122"/>
                <a:ea typeface="微软雅黑" pitchFamily="34" charset="-122"/>
                <a:cs typeface="Arial" charset="0"/>
              </a:rPr>
              <a:t>结构</a:t>
            </a:r>
            <a:endParaRPr lang="en-US" altLang="zh-CN" sz="2800" b="1" dirty="0">
              <a:solidFill>
                <a:prstClr val="white"/>
              </a:solidFill>
              <a:latin typeface="微软雅黑" pitchFamily="34" charset="-122"/>
              <a:ea typeface="微软雅黑" pitchFamily="34" charset="-122"/>
              <a:cs typeface="Arial" charset="0"/>
            </a:endParaRPr>
          </a:p>
          <a:p>
            <a:pPr algn="ctr" eaLnBrk="1" fontAlgn="auto" hangingPunct="1">
              <a:spcBef>
                <a:spcPts val="0"/>
              </a:spcBef>
              <a:spcAft>
                <a:spcPts val="0"/>
              </a:spcAft>
            </a:pPr>
            <a:r>
              <a:rPr lang="zh-CN" altLang="en-US" sz="2800" b="1" dirty="0">
                <a:solidFill>
                  <a:prstClr val="white"/>
                </a:solidFill>
                <a:latin typeface="微软雅黑" pitchFamily="34" charset="-122"/>
                <a:ea typeface="微软雅黑" pitchFamily="34" charset="-122"/>
                <a:cs typeface="Arial" charset="0"/>
              </a:rPr>
              <a:t>模拟</a:t>
            </a:r>
            <a:endParaRPr lang="zh-CN" altLang="en-US" sz="2800" kern="0" dirty="0">
              <a:solidFill>
                <a:prstClr val="white"/>
              </a:solidFill>
              <a:latin typeface="Calibri"/>
              <a:cs typeface="Arial" charset="0"/>
            </a:endParaRPr>
          </a:p>
        </p:txBody>
      </p:sp>
      <p:pic>
        <p:nvPicPr>
          <p:cNvPr id="14" name="图片 1">
            <a:extLst>
              <a:ext uri="{FF2B5EF4-FFF2-40B4-BE49-F238E27FC236}">
                <a16:creationId xmlns="" xmlns:a16="http://schemas.microsoft.com/office/drawing/2014/main" id="{841362CD-161F-4523-8608-9B50129F42F4}"/>
              </a:ext>
            </a:extLst>
          </p:cNvPr>
          <p:cNvPicPr>
            <a:picLocks noChangeAspect="1"/>
          </p:cNvPicPr>
          <p:nvPr/>
        </p:nvPicPr>
        <p:blipFill>
          <a:blip r:embed="rId5"/>
          <a:stretch>
            <a:fillRect/>
          </a:stretch>
        </p:blipFill>
        <p:spPr>
          <a:xfrm>
            <a:off x="4724400" y="4981075"/>
            <a:ext cx="2821804" cy="1812758"/>
          </a:xfrm>
          <a:prstGeom prst="rect">
            <a:avLst/>
          </a:prstGeom>
          <a:ln>
            <a:solidFill>
              <a:schemeClr val="accent1">
                <a:shade val="50000"/>
              </a:schemeClr>
            </a:solidFill>
          </a:ln>
        </p:spPr>
      </p:pic>
      <p:pic>
        <p:nvPicPr>
          <p:cNvPr id="15" name="图片 14">
            <a:extLst>
              <a:ext uri="{FF2B5EF4-FFF2-40B4-BE49-F238E27FC236}">
                <a16:creationId xmlns="" xmlns:a16="http://schemas.microsoft.com/office/drawing/2014/main" id="{280EC4BB-7BC2-40DF-B359-10CCCCBB1F6D}"/>
              </a:ext>
            </a:extLst>
          </p:cNvPr>
          <p:cNvPicPr>
            <a:picLocks noChangeAspect="1"/>
          </p:cNvPicPr>
          <p:nvPr/>
        </p:nvPicPr>
        <p:blipFill>
          <a:blip r:embed="rId6">
            <a:duotone>
              <a:prstClr val="black"/>
              <a:schemeClr val="accent1">
                <a:tint val="45000"/>
                <a:satMod val="400000"/>
              </a:schemeClr>
            </a:duotone>
          </a:blip>
          <a:stretch>
            <a:fillRect/>
          </a:stretch>
        </p:blipFill>
        <p:spPr>
          <a:xfrm>
            <a:off x="7605323" y="5340654"/>
            <a:ext cx="1538677" cy="1511816"/>
          </a:xfrm>
          <a:prstGeom prst="rect">
            <a:avLst/>
          </a:prstGeom>
        </p:spPr>
      </p:pic>
      <p:pic>
        <p:nvPicPr>
          <p:cNvPr id="2" name="图片 1">
            <a:extLst>
              <a:ext uri="{FF2B5EF4-FFF2-40B4-BE49-F238E27FC236}">
                <a16:creationId xmlns="" xmlns:a16="http://schemas.microsoft.com/office/drawing/2014/main" id="{0929D5A3-E3F3-4748-964B-492493FA2FFD}"/>
              </a:ext>
            </a:extLst>
          </p:cNvPr>
          <p:cNvPicPr>
            <a:picLocks noChangeAspect="1"/>
          </p:cNvPicPr>
          <p:nvPr/>
        </p:nvPicPr>
        <p:blipFill>
          <a:blip r:embed="rId7"/>
          <a:stretch>
            <a:fillRect/>
          </a:stretch>
        </p:blipFill>
        <p:spPr>
          <a:xfrm>
            <a:off x="7605323" y="4854671"/>
            <a:ext cx="677891" cy="485983"/>
          </a:xfrm>
          <a:prstGeom prst="rect">
            <a:avLst/>
          </a:prstGeom>
        </p:spPr>
      </p:pic>
    </p:spTree>
    <p:extLst>
      <p:ext uri="{BB962C8B-B14F-4D97-AF65-F5344CB8AC3E}">
        <p14:creationId xmlns:p14="http://schemas.microsoft.com/office/powerpoint/2010/main" val="3694460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53" presetClass="entr" presetSubtype="528" fill="hold" grpId="0" nodeType="afterEffect">
                                  <p:stCondLst>
                                    <p:cond delay="0"/>
                                  </p:stCondLst>
                                  <p:childTnLst>
                                    <p:set>
                                      <p:cBhvr>
                                        <p:cTn id="11" dur="1" fill="hold">
                                          <p:stCondLst>
                                            <p:cond delay="0"/>
                                          </p:stCondLst>
                                        </p:cTn>
                                        <p:tgtEl>
                                          <p:spTgt spid="12"/>
                                        </p:tgtEl>
                                        <p:attrNameLst>
                                          <p:attrName>style.visibility</p:attrName>
                                        </p:attrNameLst>
                                      </p:cBhvr>
                                      <p:to>
                                        <p:strVal val="visible"/>
                                      </p:to>
                                    </p:set>
                                    <p:anim calcmode="lin" valueType="num">
                                      <p:cBhvr>
                                        <p:cTn id="12" dur="500" fill="hold"/>
                                        <p:tgtEl>
                                          <p:spTgt spid="12"/>
                                        </p:tgtEl>
                                        <p:attrNameLst>
                                          <p:attrName>ppt_w</p:attrName>
                                        </p:attrNameLst>
                                      </p:cBhvr>
                                      <p:tavLst>
                                        <p:tav tm="0">
                                          <p:val>
                                            <p:fltVal val="0"/>
                                          </p:val>
                                        </p:tav>
                                        <p:tav tm="100000">
                                          <p:val>
                                            <p:strVal val="#ppt_w"/>
                                          </p:val>
                                        </p:tav>
                                      </p:tavLst>
                                    </p:anim>
                                    <p:anim calcmode="lin" valueType="num">
                                      <p:cBhvr>
                                        <p:cTn id="13" dur="500" fill="hold"/>
                                        <p:tgtEl>
                                          <p:spTgt spid="12"/>
                                        </p:tgtEl>
                                        <p:attrNameLst>
                                          <p:attrName>ppt_h</p:attrName>
                                        </p:attrNameLst>
                                      </p:cBhvr>
                                      <p:tavLst>
                                        <p:tav tm="0">
                                          <p:val>
                                            <p:fltVal val="0"/>
                                          </p:val>
                                        </p:tav>
                                        <p:tav tm="100000">
                                          <p:val>
                                            <p:strVal val="#ppt_h"/>
                                          </p:val>
                                        </p:tav>
                                      </p:tavLst>
                                    </p:anim>
                                    <p:animEffect transition="in" filter="fade">
                                      <p:cBhvr>
                                        <p:cTn id="14" dur="500"/>
                                        <p:tgtEl>
                                          <p:spTgt spid="12"/>
                                        </p:tgtEl>
                                      </p:cBhvr>
                                    </p:animEffect>
                                    <p:anim calcmode="lin" valueType="num">
                                      <p:cBhvr>
                                        <p:cTn id="15" dur="500" fill="hold"/>
                                        <p:tgtEl>
                                          <p:spTgt spid="12"/>
                                        </p:tgtEl>
                                        <p:attrNameLst>
                                          <p:attrName>ppt_x</p:attrName>
                                        </p:attrNameLst>
                                      </p:cBhvr>
                                      <p:tavLst>
                                        <p:tav tm="0">
                                          <p:val>
                                            <p:fltVal val="0.5"/>
                                          </p:val>
                                        </p:tav>
                                        <p:tav tm="100000">
                                          <p:val>
                                            <p:strVal val="#ppt_x"/>
                                          </p:val>
                                        </p:tav>
                                      </p:tavLst>
                                    </p:anim>
                                    <p:anim calcmode="lin" valueType="num">
                                      <p:cBhvr>
                                        <p:cTn id="16" dur="500" fill="hold"/>
                                        <p:tgtEl>
                                          <p:spTgt spid="12"/>
                                        </p:tgtEl>
                                        <p:attrNameLst>
                                          <p:attrName>ppt_y</p:attrName>
                                        </p:attrNameLst>
                                      </p:cBhvr>
                                      <p:tavLst>
                                        <p:tav tm="0">
                                          <p:val>
                                            <p:fltVal val="0.5"/>
                                          </p:val>
                                        </p:tav>
                                        <p:tav tm="100000">
                                          <p:val>
                                            <p:strVal val="#ppt_y"/>
                                          </p:val>
                                        </p:tav>
                                      </p:tavLst>
                                    </p:anim>
                                  </p:childTnLst>
                                </p:cTn>
                              </p:par>
                            </p:childTnLst>
                          </p:cTn>
                        </p:par>
                        <p:par>
                          <p:cTn id="17" fill="hold">
                            <p:stCondLst>
                              <p:cond delay="1000"/>
                            </p:stCondLst>
                            <p:childTnLst>
                              <p:par>
                                <p:cTn id="18" presetID="53" presetClass="entr" presetSubtype="528" fill="hold" grpId="0" nodeType="afterEffect">
                                  <p:stCondLst>
                                    <p:cond delay="0"/>
                                  </p:stCondLst>
                                  <p:childTnLst>
                                    <p:set>
                                      <p:cBhvr>
                                        <p:cTn id="19" dur="1" fill="hold">
                                          <p:stCondLst>
                                            <p:cond delay="0"/>
                                          </p:stCondLst>
                                        </p:cTn>
                                        <p:tgtEl>
                                          <p:spTgt spid="13"/>
                                        </p:tgtEl>
                                        <p:attrNameLst>
                                          <p:attrName>style.visibility</p:attrName>
                                        </p:attrNameLst>
                                      </p:cBhvr>
                                      <p:to>
                                        <p:strVal val="visible"/>
                                      </p:to>
                                    </p:set>
                                    <p:anim calcmode="lin" valueType="num">
                                      <p:cBhvr>
                                        <p:cTn id="20" dur="500" fill="hold"/>
                                        <p:tgtEl>
                                          <p:spTgt spid="13"/>
                                        </p:tgtEl>
                                        <p:attrNameLst>
                                          <p:attrName>ppt_w</p:attrName>
                                        </p:attrNameLst>
                                      </p:cBhvr>
                                      <p:tavLst>
                                        <p:tav tm="0">
                                          <p:val>
                                            <p:fltVal val="0"/>
                                          </p:val>
                                        </p:tav>
                                        <p:tav tm="100000">
                                          <p:val>
                                            <p:strVal val="#ppt_w"/>
                                          </p:val>
                                        </p:tav>
                                      </p:tavLst>
                                    </p:anim>
                                    <p:anim calcmode="lin" valueType="num">
                                      <p:cBhvr>
                                        <p:cTn id="21" dur="500" fill="hold"/>
                                        <p:tgtEl>
                                          <p:spTgt spid="13"/>
                                        </p:tgtEl>
                                        <p:attrNameLst>
                                          <p:attrName>ppt_h</p:attrName>
                                        </p:attrNameLst>
                                      </p:cBhvr>
                                      <p:tavLst>
                                        <p:tav tm="0">
                                          <p:val>
                                            <p:fltVal val="0"/>
                                          </p:val>
                                        </p:tav>
                                        <p:tav tm="100000">
                                          <p:val>
                                            <p:strVal val="#ppt_h"/>
                                          </p:val>
                                        </p:tav>
                                      </p:tavLst>
                                    </p:anim>
                                    <p:animEffect transition="in" filter="fade">
                                      <p:cBhvr>
                                        <p:cTn id="22" dur="500"/>
                                        <p:tgtEl>
                                          <p:spTgt spid="13"/>
                                        </p:tgtEl>
                                      </p:cBhvr>
                                    </p:animEffect>
                                    <p:anim calcmode="lin" valueType="num">
                                      <p:cBhvr>
                                        <p:cTn id="23" dur="500" fill="hold"/>
                                        <p:tgtEl>
                                          <p:spTgt spid="13"/>
                                        </p:tgtEl>
                                        <p:attrNameLst>
                                          <p:attrName>ppt_x</p:attrName>
                                        </p:attrNameLst>
                                      </p:cBhvr>
                                      <p:tavLst>
                                        <p:tav tm="0">
                                          <p:val>
                                            <p:fltVal val="0.5"/>
                                          </p:val>
                                        </p:tav>
                                        <p:tav tm="100000">
                                          <p:val>
                                            <p:strVal val="#ppt_x"/>
                                          </p:val>
                                        </p:tav>
                                      </p:tavLst>
                                    </p:anim>
                                    <p:anim calcmode="lin" valueType="num">
                                      <p:cBhvr>
                                        <p:cTn id="24" dur="500" fill="hold"/>
                                        <p:tgtEl>
                                          <p:spTgt spid="13"/>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2" grpId="0" animBg="1"/>
      <p:bldP spid="1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0" y="0"/>
            <a:ext cx="9144000" cy="6858000"/>
          </a:xfrm>
          <a:custGeom>
            <a:avLst/>
            <a:gdLst>
              <a:gd name="connsiteX0" fmla="*/ 0 w 9144000"/>
              <a:gd name="connsiteY0" fmla="*/ 6858000 h 6858000"/>
              <a:gd name="connsiteX1" fmla="*/ 9144000 w 9144000"/>
              <a:gd name="connsiteY1" fmla="*/ 6858000 h 6858000"/>
              <a:gd name="connsiteX2" fmla="*/ 9144000 w 9144000"/>
              <a:gd name="connsiteY2" fmla="*/ 0 h 6858000"/>
              <a:gd name="connsiteX3" fmla="*/ 0 w 9144000"/>
              <a:gd name="connsiteY3" fmla="*/ 0 h 6858000"/>
              <a:gd name="connsiteX4" fmla="*/ 0 w 9144000"/>
              <a:gd name="connsiteY4" fmla="*/ 6858000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6858000"/>
                </a:moveTo>
                <a:lnTo>
                  <a:pt x="9144000" y="6858000"/>
                </a:lnTo>
                <a:lnTo>
                  <a:pt x="9144000" y="0"/>
                </a:lnTo>
                <a:lnTo>
                  <a:pt x="0" y="0"/>
                </a:lnTo>
                <a:lnTo>
                  <a:pt x="0" y="685800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zh-CN" altLang="en-US">
              <a:solidFill>
                <a:prstClr val="white"/>
              </a:solidFill>
            </a:endParaRPr>
          </a:p>
        </p:txBody>
      </p:sp>
      <p:sp>
        <p:nvSpPr>
          <p:cNvPr id="3" name="Freeform 3"/>
          <p:cNvSpPr/>
          <p:nvPr/>
        </p:nvSpPr>
        <p:spPr>
          <a:xfrm>
            <a:off x="2268473" y="4661661"/>
            <a:ext cx="22234" cy="945388"/>
          </a:xfrm>
          <a:custGeom>
            <a:avLst/>
            <a:gdLst>
              <a:gd name="connsiteX0" fmla="*/ 6350 w 22234"/>
              <a:gd name="connsiteY0" fmla="*/ 6350 h 945388"/>
              <a:gd name="connsiteX1" fmla="*/ 6350 w 22234"/>
              <a:gd name="connsiteY1" fmla="*/ 939038 h 945388"/>
            </a:gdLst>
            <a:ahLst/>
            <a:cxnLst>
              <a:cxn ang="0">
                <a:pos x="connsiteX0" y="connsiteY0"/>
              </a:cxn>
              <a:cxn ang="1">
                <a:pos x="connsiteX1" y="connsiteY1"/>
              </a:cxn>
            </a:cxnLst>
            <a:rect l="l" t="t" r="r" b="b"/>
            <a:pathLst>
              <a:path w="22234" h="945388">
                <a:moveTo>
                  <a:pt x="6350" y="6350"/>
                </a:moveTo>
                <a:lnTo>
                  <a:pt x="6350" y="939038"/>
                </a:lnTo>
              </a:path>
            </a:pathLst>
          </a:custGeom>
          <a:ln w="12700">
            <a:solidFill>
              <a:srgbClr val="1C1C1C">
                <a:alpha val="100000"/>
              </a:srgbClr>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fontAlgn="auto">
              <a:spcBef>
                <a:spcPts val="0"/>
              </a:spcBef>
              <a:spcAft>
                <a:spcPts val="0"/>
              </a:spcAft>
            </a:pPr>
            <a:endParaRPr lang="zh-CN" altLang="en-US">
              <a:solidFill>
                <a:prstClr val="black"/>
              </a:solidFill>
            </a:endParaRPr>
          </a:p>
        </p:txBody>
      </p:sp>
      <p:sp>
        <p:nvSpPr>
          <p:cNvPr id="5" name="Freeform 3"/>
          <p:cNvSpPr/>
          <p:nvPr/>
        </p:nvSpPr>
        <p:spPr>
          <a:xfrm>
            <a:off x="4021835" y="4260850"/>
            <a:ext cx="22234" cy="1346974"/>
          </a:xfrm>
          <a:custGeom>
            <a:avLst/>
            <a:gdLst>
              <a:gd name="connsiteX0" fmla="*/ 6350 w 22234"/>
              <a:gd name="connsiteY0" fmla="*/ 6350 h 1346974"/>
              <a:gd name="connsiteX1" fmla="*/ 6350 w 22234"/>
              <a:gd name="connsiteY1" fmla="*/ 1340624 h 1346974"/>
            </a:gdLst>
            <a:ahLst/>
            <a:cxnLst>
              <a:cxn ang="0">
                <a:pos x="connsiteX0" y="connsiteY0"/>
              </a:cxn>
              <a:cxn ang="1">
                <a:pos x="connsiteX1" y="connsiteY1"/>
              </a:cxn>
            </a:cxnLst>
            <a:rect l="l" t="t" r="r" b="b"/>
            <a:pathLst>
              <a:path w="22234" h="1346974">
                <a:moveTo>
                  <a:pt x="6350" y="6350"/>
                </a:moveTo>
                <a:lnTo>
                  <a:pt x="6350" y="1340624"/>
                </a:lnTo>
              </a:path>
            </a:pathLst>
          </a:custGeom>
          <a:ln w="12700">
            <a:solidFill>
              <a:srgbClr val="1C1C1C">
                <a:alpha val="100000"/>
              </a:srgbClr>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fontAlgn="auto">
              <a:spcBef>
                <a:spcPts val="0"/>
              </a:spcBef>
              <a:spcAft>
                <a:spcPts val="0"/>
              </a:spcAft>
            </a:pPr>
            <a:endParaRPr lang="zh-CN" altLang="en-US">
              <a:solidFill>
                <a:prstClr val="black"/>
              </a:solidFill>
            </a:endParaRPr>
          </a:p>
        </p:txBody>
      </p:sp>
      <p:pic>
        <p:nvPicPr>
          <p:cNvPr id="1027" name="Picture 3"/>
          <p:cNvPicPr>
            <a:picLocks noChangeAspect="1" noChangeArrowheads="1"/>
          </p:cNvPicPr>
          <p:nvPr/>
        </p:nvPicPr>
        <p:blipFill>
          <a:blip r:embed="rId2"/>
          <a:srcRect/>
          <a:stretch>
            <a:fillRect/>
          </a:stretch>
        </p:blipFill>
        <p:spPr bwMode="auto">
          <a:xfrm>
            <a:off x="139700" y="1663700"/>
            <a:ext cx="8470900" cy="3771900"/>
          </a:xfrm>
          <a:prstGeom prst="rect">
            <a:avLst/>
          </a:prstGeom>
          <a:noFill/>
        </p:spPr>
      </p:pic>
      <p:pic>
        <p:nvPicPr>
          <p:cNvPr id="6" name="Picture 3"/>
          <p:cNvPicPr>
            <a:picLocks noChangeAspect="1" noChangeArrowheads="1"/>
          </p:cNvPicPr>
          <p:nvPr/>
        </p:nvPicPr>
        <p:blipFill>
          <a:blip r:embed="rId3"/>
          <a:srcRect/>
          <a:stretch>
            <a:fillRect/>
          </a:stretch>
        </p:blipFill>
        <p:spPr bwMode="auto">
          <a:xfrm>
            <a:off x="0" y="5651500"/>
            <a:ext cx="9144000" cy="1206500"/>
          </a:xfrm>
          <a:prstGeom prst="rect">
            <a:avLst/>
          </a:prstGeom>
          <a:noFill/>
        </p:spPr>
      </p:pic>
      <p:sp>
        <p:nvSpPr>
          <p:cNvPr id="7" name="TextBox 1"/>
          <p:cNvSpPr txBox="1"/>
          <p:nvPr/>
        </p:nvSpPr>
        <p:spPr>
          <a:xfrm>
            <a:off x="1536700" y="4013200"/>
            <a:ext cx="165100" cy="279400"/>
          </a:xfrm>
          <a:prstGeom prst="rect">
            <a:avLst/>
          </a:prstGeom>
          <a:noFill/>
        </p:spPr>
        <p:txBody>
          <a:bodyPr wrap="none" lIns="0" tIns="0" rIns="0" rtlCol="0">
            <a:spAutoFit/>
          </a:bodyPr>
          <a:lstStyle/>
          <a:p>
            <a:pPr fontAlgn="auto">
              <a:lnSpc>
                <a:spcPts val="2200"/>
              </a:lnSpc>
              <a:spcBef>
                <a:spcPts val="0"/>
              </a:spcBef>
              <a:spcAft>
                <a:spcPts val="0"/>
              </a:spcAft>
            </a:pPr>
            <a:r>
              <a:rPr lang="en-US" altLang="zh-CN" sz="2404" dirty="0" smtClean="0">
                <a:solidFill>
                  <a:srgbClr val="FFFFFF"/>
                </a:solidFill>
                <a:latin typeface="Times New Roman" pitchFamily="18" charset="0"/>
                <a:ea typeface="宋体"/>
                <a:cs typeface="Times New Roman" pitchFamily="18" charset="0"/>
              </a:rPr>
              <a:t>1</a:t>
            </a:r>
          </a:p>
        </p:txBody>
      </p:sp>
      <p:sp>
        <p:nvSpPr>
          <p:cNvPr id="8" name="TextBox 1"/>
          <p:cNvSpPr txBox="1"/>
          <p:nvPr/>
        </p:nvSpPr>
        <p:spPr>
          <a:xfrm>
            <a:off x="4762500" y="3175000"/>
            <a:ext cx="165100" cy="279400"/>
          </a:xfrm>
          <a:prstGeom prst="rect">
            <a:avLst/>
          </a:prstGeom>
          <a:noFill/>
        </p:spPr>
        <p:txBody>
          <a:bodyPr wrap="none" lIns="0" tIns="0" rIns="0" rtlCol="0">
            <a:spAutoFit/>
          </a:bodyPr>
          <a:lstStyle/>
          <a:p>
            <a:pPr fontAlgn="auto">
              <a:lnSpc>
                <a:spcPts val="2200"/>
              </a:lnSpc>
              <a:spcBef>
                <a:spcPts val="0"/>
              </a:spcBef>
              <a:spcAft>
                <a:spcPts val="0"/>
              </a:spcAft>
            </a:pPr>
            <a:r>
              <a:rPr lang="en-US" altLang="zh-CN" sz="2402" dirty="0" smtClean="0">
                <a:solidFill>
                  <a:srgbClr val="FFFFFF"/>
                </a:solidFill>
                <a:latin typeface="Times New Roman" pitchFamily="18" charset="0"/>
                <a:ea typeface="宋体"/>
                <a:cs typeface="Times New Roman" pitchFamily="18" charset="0"/>
              </a:rPr>
              <a:t>3</a:t>
            </a:r>
          </a:p>
        </p:txBody>
      </p:sp>
      <p:sp>
        <p:nvSpPr>
          <p:cNvPr id="9" name="TextBox 1"/>
          <p:cNvSpPr txBox="1"/>
          <p:nvPr/>
        </p:nvSpPr>
        <p:spPr>
          <a:xfrm>
            <a:off x="2882900" y="3479800"/>
            <a:ext cx="165100" cy="279400"/>
          </a:xfrm>
          <a:prstGeom prst="rect">
            <a:avLst/>
          </a:prstGeom>
          <a:noFill/>
        </p:spPr>
        <p:txBody>
          <a:bodyPr wrap="none" lIns="0" tIns="0" rIns="0" rtlCol="0">
            <a:spAutoFit/>
          </a:bodyPr>
          <a:lstStyle/>
          <a:p>
            <a:pPr fontAlgn="auto">
              <a:lnSpc>
                <a:spcPts val="2200"/>
              </a:lnSpc>
              <a:spcBef>
                <a:spcPts val="0"/>
              </a:spcBef>
              <a:spcAft>
                <a:spcPts val="0"/>
              </a:spcAft>
            </a:pPr>
            <a:r>
              <a:rPr lang="en-US" altLang="zh-CN" sz="2404" dirty="0" smtClean="0">
                <a:solidFill>
                  <a:srgbClr val="FFFFFF"/>
                </a:solidFill>
                <a:latin typeface="Times New Roman" pitchFamily="18" charset="0"/>
                <a:ea typeface="宋体"/>
                <a:cs typeface="Times New Roman" pitchFamily="18" charset="0"/>
              </a:rPr>
              <a:t>2</a:t>
            </a:r>
          </a:p>
        </p:txBody>
      </p:sp>
      <p:sp>
        <p:nvSpPr>
          <p:cNvPr id="10" name="TextBox 1"/>
          <p:cNvSpPr txBox="1"/>
          <p:nvPr/>
        </p:nvSpPr>
        <p:spPr>
          <a:xfrm>
            <a:off x="901700" y="4991100"/>
            <a:ext cx="1028700" cy="673100"/>
          </a:xfrm>
          <a:prstGeom prst="rect">
            <a:avLst/>
          </a:prstGeom>
          <a:noFill/>
        </p:spPr>
        <p:txBody>
          <a:bodyPr wrap="none" lIns="0" tIns="0" rIns="0" rtlCol="0">
            <a:spAutoFit/>
          </a:bodyPr>
          <a:lstStyle/>
          <a:p>
            <a:pPr fontAlgn="auto">
              <a:lnSpc>
                <a:spcPts val="2400"/>
              </a:lnSpc>
              <a:spcBef>
                <a:spcPts val="0"/>
              </a:spcBef>
              <a:spcAft>
                <a:spcPts val="0"/>
              </a:spcAft>
              <a:tabLst>
                <a:tab pos="101600" algn="l"/>
              </a:tabLst>
            </a:pPr>
            <a:r>
              <a:rPr lang="en-US" altLang="zh-CN" dirty="0" smtClean="0">
                <a:solidFill>
                  <a:prstClr val="black"/>
                </a:solidFill>
                <a:latin typeface="Calibri"/>
                <a:ea typeface="宋体"/>
              </a:rPr>
              <a:t>	</a:t>
            </a:r>
            <a:r>
              <a:rPr lang="en-US" altLang="zh-CN" sz="2404" dirty="0" smtClean="0">
                <a:solidFill>
                  <a:srgbClr val="1C1C1C"/>
                </a:solidFill>
                <a:latin typeface="Times New Roman" pitchFamily="18" charset="0"/>
                <a:ea typeface="宋体"/>
                <a:cs typeface="Times New Roman" pitchFamily="18" charset="0"/>
              </a:rPr>
              <a:t>架构化</a:t>
            </a:r>
          </a:p>
          <a:p>
            <a:pPr fontAlgn="auto">
              <a:lnSpc>
                <a:spcPts val="1000"/>
              </a:lnSpc>
              <a:spcBef>
                <a:spcPts val="0"/>
              </a:spcBef>
              <a:spcAft>
                <a:spcPts val="0"/>
              </a:spcAft>
            </a:pPr>
            <a:endParaRPr lang="en-US" altLang="zh-CN" dirty="0" smtClean="0">
              <a:solidFill>
                <a:prstClr val="black"/>
              </a:solidFill>
              <a:latin typeface="Calibri"/>
              <a:ea typeface="宋体"/>
            </a:endParaRPr>
          </a:p>
          <a:p>
            <a:pPr fontAlgn="auto">
              <a:lnSpc>
                <a:spcPts val="1900"/>
              </a:lnSpc>
              <a:spcBef>
                <a:spcPts val="0"/>
              </a:spcBef>
              <a:spcAft>
                <a:spcPts val="0"/>
              </a:spcAft>
              <a:tabLst>
                <a:tab pos="101600" algn="l"/>
              </a:tabLst>
            </a:pPr>
            <a:r>
              <a:rPr lang="en-US" altLang="zh-CN" sz="1802" dirty="0" smtClean="0">
                <a:solidFill>
                  <a:srgbClr val="4D4D4D"/>
                </a:solidFill>
                <a:latin typeface="Times New Roman" pitchFamily="18" charset="0"/>
                <a:ea typeface="宋体"/>
                <a:cs typeface="Times New Roman" pitchFamily="18" charset="0"/>
              </a:rPr>
              <a:t>1950-1970</a:t>
            </a:r>
          </a:p>
        </p:txBody>
      </p:sp>
      <p:sp>
        <p:nvSpPr>
          <p:cNvPr id="11" name="TextBox 1"/>
          <p:cNvSpPr txBox="1"/>
          <p:nvPr/>
        </p:nvSpPr>
        <p:spPr>
          <a:xfrm>
            <a:off x="2679700" y="4457700"/>
            <a:ext cx="914400" cy="304800"/>
          </a:xfrm>
          <a:prstGeom prst="rect">
            <a:avLst/>
          </a:prstGeom>
          <a:noFill/>
        </p:spPr>
        <p:txBody>
          <a:bodyPr wrap="none" lIns="0" tIns="0" rIns="0" rtlCol="0">
            <a:spAutoFit/>
          </a:bodyPr>
          <a:lstStyle/>
          <a:p>
            <a:pPr fontAlgn="auto">
              <a:lnSpc>
                <a:spcPts val="2400"/>
              </a:lnSpc>
              <a:spcBef>
                <a:spcPts val="0"/>
              </a:spcBef>
              <a:spcAft>
                <a:spcPts val="0"/>
              </a:spcAft>
            </a:pPr>
            <a:r>
              <a:rPr lang="en-US" altLang="zh-CN" sz="2402" dirty="0" smtClean="0">
                <a:solidFill>
                  <a:srgbClr val="1C1C1C"/>
                </a:solidFill>
                <a:latin typeface="Times New Roman" pitchFamily="18" charset="0"/>
                <a:ea typeface="宋体"/>
                <a:cs typeface="Times New Roman" pitchFamily="18" charset="0"/>
              </a:rPr>
              <a:t>数字化</a:t>
            </a:r>
          </a:p>
        </p:txBody>
      </p:sp>
      <p:sp>
        <p:nvSpPr>
          <p:cNvPr id="12" name="TextBox 1"/>
          <p:cNvSpPr txBox="1"/>
          <p:nvPr/>
        </p:nvSpPr>
        <p:spPr>
          <a:xfrm>
            <a:off x="2616200" y="4914900"/>
            <a:ext cx="1028700" cy="228600"/>
          </a:xfrm>
          <a:prstGeom prst="rect">
            <a:avLst/>
          </a:prstGeom>
          <a:noFill/>
        </p:spPr>
        <p:txBody>
          <a:bodyPr wrap="none" lIns="0" tIns="0" rIns="0" rtlCol="0">
            <a:spAutoFit/>
          </a:bodyPr>
          <a:lstStyle/>
          <a:p>
            <a:pPr fontAlgn="auto">
              <a:lnSpc>
                <a:spcPts val="1800"/>
              </a:lnSpc>
              <a:spcBef>
                <a:spcPts val="0"/>
              </a:spcBef>
              <a:spcAft>
                <a:spcPts val="0"/>
              </a:spcAft>
            </a:pPr>
            <a:r>
              <a:rPr lang="en-US" altLang="zh-CN" sz="1802" dirty="0" smtClean="0">
                <a:solidFill>
                  <a:srgbClr val="4D4D4D"/>
                </a:solidFill>
                <a:latin typeface="Times New Roman" pitchFamily="18" charset="0"/>
                <a:ea typeface="宋体"/>
                <a:cs typeface="Times New Roman" pitchFamily="18" charset="0"/>
              </a:rPr>
              <a:t>1970-1990</a:t>
            </a:r>
          </a:p>
        </p:txBody>
      </p:sp>
      <p:sp>
        <p:nvSpPr>
          <p:cNvPr id="13" name="TextBox 1"/>
          <p:cNvSpPr txBox="1"/>
          <p:nvPr/>
        </p:nvSpPr>
        <p:spPr>
          <a:xfrm>
            <a:off x="4203700" y="4089400"/>
            <a:ext cx="1143000" cy="673100"/>
          </a:xfrm>
          <a:prstGeom prst="rect">
            <a:avLst/>
          </a:prstGeom>
          <a:noFill/>
        </p:spPr>
        <p:txBody>
          <a:bodyPr wrap="none" lIns="0" tIns="0" rIns="0" rtlCol="0">
            <a:spAutoFit/>
          </a:bodyPr>
          <a:lstStyle/>
          <a:p>
            <a:pPr fontAlgn="auto">
              <a:lnSpc>
                <a:spcPts val="2400"/>
              </a:lnSpc>
              <a:spcBef>
                <a:spcPts val="0"/>
              </a:spcBef>
              <a:spcAft>
                <a:spcPts val="0"/>
              </a:spcAft>
              <a:tabLst>
                <a:tab pos="165100" algn="l"/>
              </a:tabLst>
            </a:pPr>
            <a:r>
              <a:rPr lang="en-US" altLang="zh-CN" dirty="0" smtClean="0">
                <a:solidFill>
                  <a:prstClr val="black"/>
                </a:solidFill>
                <a:latin typeface="Calibri"/>
                <a:ea typeface="宋体"/>
              </a:rPr>
              <a:t>	</a:t>
            </a:r>
            <a:r>
              <a:rPr lang="en-US" altLang="zh-CN" sz="2404" dirty="0" smtClean="0">
                <a:solidFill>
                  <a:srgbClr val="1C1C1C"/>
                </a:solidFill>
                <a:latin typeface="Times New Roman" pitchFamily="18" charset="0"/>
                <a:ea typeface="宋体"/>
                <a:cs typeface="Times New Roman" pitchFamily="18" charset="0"/>
              </a:rPr>
              <a:t>网络化</a:t>
            </a:r>
          </a:p>
          <a:p>
            <a:pPr fontAlgn="auto">
              <a:lnSpc>
                <a:spcPts val="1000"/>
              </a:lnSpc>
              <a:spcBef>
                <a:spcPts val="0"/>
              </a:spcBef>
              <a:spcAft>
                <a:spcPts val="0"/>
              </a:spcAft>
            </a:pPr>
            <a:endParaRPr lang="en-US" altLang="zh-CN" dirty="0" smtClean="0">
              <a:solidFill>
                <a:prstClr val="black"/>
              </a:solidFill>
              <a:latin typeface="Calibri"/>
              <a:ea typeface="宋体"/>
            </a:endParaRPr>
          </a:p>
          <a:p>
            <a:pPr fontAlgn="auto">
              <a:lnSpc>
                <a:spcPts val="1900"/>
              </a:lnSpc>
              <a:spcBef>
                <a:spcPts val="0"/>
              </a:spcBef>
              <a:spcAft>
                <a:spcPts val="0"/>
              </a:spcAft>
              <a:tabLst>
                <a:tab pos="165100" algn="l"/>
              </a:tabLst>
            </a:pPr>
            <a:r>
              <a:rPr lang="en-US" altLang="zh-CN" sz="1802" dirty="0" smtClean="0">
                <a:solidFill>
                  <a:srgbClr val="4D4D4D"/>
                </a:solidFill>
                <a:latin typeface="Times New Roman" pitchFamily="18" charset="0"/>
                <a:ea typeface="宋体"/>
                <a:cs typeface="Times New Roman" pitchFamily="18" charset="0"/>
              </a:rPr>
              <a:t>1990-2010+</a:t>
            </a:r>
          </a:p>
        </p:txBody>
      </p:sp>
      <p:sp>
        <p:nvSpPr>
          <p:cNvPr id="14" name="TextBox 1"/>
          <p:cNvSpPr txBox="1"/>
          <p:nvPr/>
        </p:nvSpPr>
        <p:spPr>
          <a:xfrm>
            <a:off x="3644900" y="4953000"/>
            <a:ext cx="4940300" cy="1739900"/>
          </a:xfrm>
          <a:prstGeom prst="rect">
            <a:avLst/>
          </a:prstGeom>
          <a:noFill/>
        </p:spPr>
        <p:txBody>
          <a:bodyPr wrap="none" lIns="0" tIns="0" rIns="0" rtlCol="0">
            <a:spAutoFit/>
          </a:bodyPr>
          <a:lstStyle/>
          <a:p>
            <a:pPr fontAlgn="auto">
              <a:lnSpc>
                <a:spcPts val="2400"/>
              </a:lnSpc>
              <a:spcBef>
                <a:spcPts val="0"/>
              </a:spcBef>
              <a:spcAft>
                <a:spcPts val="0"/>
              </a:spcAft>
              <a:tabLst>
                <a:tab pos="1803400" algn="l"/>
                <a:tab pos="4025900" algn="l"/>
              </a:tabLst>
            </a:pPr>
            <a:r>
              <a:rPr lang="en-US" altLang="zh-CN" dirty="0" smtClean="0">
                <a:solidFill>
                  <a:prstClr val="black"/>
                </a:solidFill>
                <a:latin typeface="Calibri"/>
                <a:ea typeface="宋体"/>
              </a:rPr>
              <a:t>		</a:t>
            </a:r>
            <a:r>
              <a:rPr lang="en-US" altLang="zh-CN" sz="2402" dirty="0" smtClean="0">
                <a:solidFill>
                  <a:srgbClr val="1C1C1C"/>
                </a:solidFill>
                <a:latin typeface="Times New Roman" pitchFamily="18" charset="0"/>
                <a:ea typeface="宋体"/>
                <a:cs typeface="Times New Roman" pitchFamily="18" charset="0"/>
              </a:rPr>
              <a:t>物联网</a:t>
            </a:r>
          </a:p>
          <a:p>
            <a:pPr fontAlgn="auto">
              <a:lnSpc>
                <a:spcPts val="1000"/>
              </a:lnSpc>
              <a:spcBef>
                <a:spcPts val="0"/>
              </a:spcBef>
              <a:spcAft>
                <a:spcPts val="0"/>
              </a:spcAft>
            </a:pPr>
            <a:endParaRPr lang="en-US" altLang="zh-CN" dirty="0" smtClean="0">
              <a:solidFill>
                <a:prstClr val="black"/>
              </a:solidFill>
              <a:latin typeface="Calibri"/>
              <a:ea typeface="宋体"/>
            </a:endParaRPr>
          </a:p>
          <a:p>
            <a:pPr fontAlgn="auto">
              <a:lnSpc>
                <a:spcPts val="2600"/>
              </a:lnSpc>
              <a:spcBef>
                <a:spcPts val="0"/>
              </a:spcBef>
              <a:spcAft>
                <a:spcPts val="0"/>
              </a:spcAft>
              <a:tabLst>
                <a:tab pos="1803400" algn="l"/>
                <a:tab pos="4025900" algn="l"/>
              </a:tabLst>
            </a:pPr>
            <a:r>
              <a:rPr lang="en-US" altLang="zh-CN" dirty="0" smtClean="0">
                <a:solidFill>
                  <a:prstClr val="black"/>
                </a:solidFill>
                <a:latin typeface="Calibri"/>
                <a:ea typeface="宋体"/>
              </a:rPr>
              <a:t>		</a:t>
            </a:r>
            <a:r>
              <a:rPr lang="en-US" altLang="zh-CN" sz="2402" dirty="0" smtClean="0">
                <a:solidFill>
                  <a:srgbClr val="1C1C1C"/>
                </a:solidFill>
                <a:latin typeface="Times New Roman" pitchFamily="18" charset="0"/>
                <a:ea typeface="宋体"/>
                <a:cs typeface="Times New Roman" pitchFamily="18" charset="0"/>
              </a:rPr>
              <a:t>大数据</a:t>
            </a:r>
          </a:p>
          <a:p>
            <a:pPr fontAlgn="auto">
              <a:lnSpc>
                <a:spcPts val="1000"/>
              </a:lnSpc>
              <a:spcBef>
                <a:spcPts val="0"/>
              </a:spcBef>
              <a:spcAft>
                <a:spcPts val="0"/>
              </a:spcAft>
            </a:pPr>
            <a:endParaRPr lang="en-US" altLang="zh-CN" dirty="0" smtClean="0">
              <a:solidFill>
                <a:prstClr val="black"/>
              </a:solidFill>
              <a:latin typeface="Calibri"/>
              <a:ea typeface="宋体"/>
            </a:endParaRPr>
          </a:p>
          <a:p>
            <a:pPr fontAlgn="auto">
              <a:lnSpc>
                <a:spcPts val="3300"/>
              </a:lnSpc>
              <a:spcBef>
                <a:spcPts val="0"/>
              </a:spcBef>
              <a:spcAft>
                <a:spcPts val="0"/>
              </a:spcAft>
              <a:tabLst>
                <a:tab pos="1803400" algn="l"/>
                <a:tab pos="4025900" algn="l"/>
              </a:tabLst>
            </a:pPr>
            <a:r>
              <a:rPr lang="en-US" altLang="zh-CN" sz="2779" dirty="0" smtClean="0">
                <a:solidFill>
                  <a:srgbClr val="FFFFFF"/>
                </a:solidFill>
                <a:latin typeface="Times New Roman" pitchFamily="18" charset="0"/>
                <a:ea typeface="宋体"/>
                <a:cs typeface="Times New Roman" pitchFamily="18" charset="0"/>
              </a:rPr>
              <a:t>Something</a:t>
            </a:r>
            <a:r>
              <a:rPr lang="en-US" altLang="zh-CN" sz="2779" dirty="0" smtClean="0">
                <a:solidFill>
                  <a:prstClr val="black"/>
                </a:solidFill>
                <a:latin typeface="Times New Roman" pitchFamily="18" charset="0"/>
                <a:ea typeface="宋体"/>
                <a:cs typeface="Times New Roman" pitchFamily="18" charset="0"/>
              </a:rPr>
              <a:t> </a:t>
            </a:r>
            <a:r>
              <a:rPr lang="en-US" altLang="zh-CN" sz="2779" dirty="0" smtClean="0">
                <a:solidFill>
                  <a:srgbClr val="FFFFFF"/>
                </a:solidFill>
                <a:latin typeface="Times New Roman" pitchFamily="18" charset="0"/>
                <a:ea typeface="宋体"/>
                <a:cs typeface="Times New Roman" pitchFamily="18" charset="0"/>
              </a:rPr>
              <a:t>Big</a:t>
            </a:r>
            <a:r>
              <a:rPr lang="en-US" altLang="zh-CN" sz="2779" dirty="0" smtClean="0">
                <a:solidFill>
                  <a:prstClr val="black"/>
                </a:solidFill>
                <a:latin typeface="Times New Roman" pitchFamily="18" charset="0"/>
                <a:ea typeface="宋体"/>
                <a:cs typeface="Times New Roman" pitchFamily="18" charset="0"/>
              </a:rPr>
              <a:t> </a:t>
            </a:r>
            <a:r>
              <a:rPr lang="en-US" altLang="zh-CN" sz="2779" dirty="0" smtClean="0">
                <a:solidFill>
                  <a:srgbClr val="FFFFFF"/>
                </a:solidFill>
                <a:latin typeface="Times New Roman" pitchFamily="18" charset="0"/>
                <a:ea typeface="宋体"/>
                <a:cs typeface="Times New Roman" pitchFamily="18" charset="0"/>
              </a:rPr>
              <a:t>is</a:t>
            </a:r>
            <a:r>
              <a:rPr lang="en-US" altLang="zh-CN" sz="2779" dirty="0" smtClean="0">
                <a:solidFill>
                  <a:prstClr val="black"/>
                </a:solidFill>
                <a:latin typeface="Times New Roman" pitchFamily="18" charset="0"/>
                <a:ea typeface="宋体"/>
                <a:cs typeface="Times New Roman" pitchFamily="18" charset="0"/>
              </a:rPr>
              <a:t> </a:t>
            </a:r>
            <a:r>
              <a:rPr lang="en-US" altLang="zh-CN" sz="2779" dirty="0" smtClean="0">
                <a:solidFill>
                  <a:srgbClr val="FFFFFF"/>
                </a:solidFill>
                <a:latin typeface="Times New Roman" pitchFamily="18" charset="0"/>
                <a:ea typeface="宋体"/>
                <a:cs typeface="Times New Roman" pitchFamily="18" charset="0"/>
              </a:rPr>
              <a:t>Happening</a:t>
            </a:r>
          </a:p>
          <a:p>
            <a:pPr fontAlgn="auto">
              <a:lnSpc>
                <a:spcPts val="3300"/>
              </a:lnSpc>
              <a:spcBef>
                <a:spcPts val="0"/>
              </a:spcBef>
              <a:spcAft>
                <a:spcPts val="0"/>
              </a:spcAft>
              <a:tabLst>
                <a:tab pos="1803400" algn="l"/>
                <a:tab pos="4025900" algn="l"/>
              </a:tabLst>
            </a:pPr>
            <a:r>
              <a:rPr lang="en-US" altLang="zh-CN" dirty="0" smtClean="0">
                <a:solidFill>
                  <a:prstClr val="black"/>
                </a:solidFill>
                <a:latin typeface="Calibri"/>
                <a:ea typeface="宋体"/>
              </a:rPr>
              <a:t>	</a:t>
            </a:r>
            <a:r>
              <a:rPr lang="en-US" altLang="zh-CN" sz="2779" dirty="0" smtClean="0">
                <a:solidFill>
                  <a:srgbClr val="FFFFFF"/>
                </a:solidFill>
                <a:latin typeface="Times New Roman" pitchFamily="18" charset="0"/>
                <a:ea typeface="宋体"/>
                <a:cs typeface="Times New Roman" pitchFamily="18" charset="0"/>
              </a:rPr>
              <a:t>NOW</a:t>
            </a:r>
          </a:p>
        </p:txBody>
      </p:sp>
      <p:sp>
        <p:nvSpPr>
          <p:cNvPr id="15" name="TextBox 1"/>
          <p:cNvSpPr txBox="1"/>
          <p:nvPr/>
        </p:nvSpPr>
        <p:spPr>
          <a:xfrm>
            <a:off x="7099300" y="4000500"/>
            <a:ext cx="1524000" cy="762000"/>
          </a:xfrm>
          <a:prstGeom prst="rect">
            <a:avLst/>
          </a:prstGeom>
          <a:noFill/>
        </p:spPr>
        <p:txBody>
          <a:bodyPr wrap="none" lIns="0" tIns="0" rIns="0" rtlCol="0">
            <a:spAutoFit/>
          </a:bodyPr>
          <a:lstStyle/>
          <a:p>
            <a:pPr fontAlgn="auto">
              <a:lnSpc>
                <a:spcPts val="2400"/>
              </a:lnSpc>
              <a:spcBef>
                <a:spcPts val="0"/>
              </a:spcBef>
              <a:spcAft>
                <a:spcPts val="0"/>
              </a:spcAft>
              <a:tabLst>
                <a:tab pos="571500" algn="l"/>
              </a:tabLst>
            </a:pPr>
            <a:r>
              <a:rPr lang="en-US" altLang="zh-CN" sz="2402" dirty="0" smtClean="0">
                <a:solidFill>
                  <a:srgbClr val="1C1C1C"/>
                </a:solidFill>
                <a:latin typeface="Times New Roman" pitchFamily="18" charset="0"/>
                <a:ea typeface="宋体"/>
                <a:cs typeface="Times New Roman" pitchFamily="18" charset="0"/>
              </a:rPr>
              <a:t>移动互联网</a:t>
            </a:r>
          </a:p>
          <a:p>
            <a:pPr fontAlgn="auto">
              <a:lnSpc>
                <a:spcPts val="1000"/>
              </a:lnSpc>
              <a:spcBef>
                <a:spcPts val="0"/>
              </a:spcBef>
              <a:spcAft>
                <a:spcPts val="0"/>
              </a:spcAft>
            </a:pPr>
            <a:endParaRPr lang="en-US" altLang="zh-CN" dirty="0" smtClean="0">
              <a:solidFill>
                <a:prstClr val="black"/>
              </a:solidFill>
              <a:latin typeface="Calibri"/>
              <a:ea typeface="宋体"/>
            </a:endParaRPr>
          </a:p>
          <a:p>
            <a:pPr fontAlgn="auto">
              <a:lnSpc>
                <a:spcPts val="2600"/>
              </a:lnSpc>
              <a:spcBef>
                <a:spcPts val="0"/>
              </a:spcBef>
              <a:spcAft>
                <a:spcPts val="0"/>
              </a:spcAft>
              <a:tabLst>
                <a:tab pos="571500" algn="l"/>
              </a:tabLst>
            </a:pPr>
            <a:r>
              <a:rPr lang="en-US" altLang="zh-CN" dirty="0" smtClean="0">
                <a:solidFill>
                  <a:prstClr val="black"/>
                </a:solidFill>
                <a:latin typeface="Calibri"/>
                <a:ea typeface="宋体"/>
              </a:rPr>
              <a:t>	</a:t>
            </a:r>
            <a:r>
              <a:rPr lang="en-US" altLang="zh-CN" sz="2402" dirty="0" smtClean="0">
                <a:solidFill>
                  <a:srgbClr val="1C1C1C"/>
                </a:solidFill>
                <a:latin typeface="Times New Roman" pitchFamily="18" charset="0"/>
                <a:ea typeface="宋体"/>
                <a:cs typeface="Times New Roman" pitchFamily="18" charset="0"/>
              </a:rPr>
              <a:t>云计算</a:t>
            </a:r>
          </a:p>
        </p:txBody>
      </p:sp>
      <p:sp>
        <p:nvSpPr>
          <p:cNvPr id="16" name="TextBox 1"/>
          <p:cNvSpPr txBox="1"/>
          <p:nvPr/>
        </p:nvSpPr>
        <p:spPr>
          <a:xfrm>
            <a:off x="6527800" y="3048000"/>
            <a:ext cx="165100" cy="279400"/>
          </a:xfrm>
          <a:prstGeom prst="rect">
            <a:avLst/>
          </a:prstGeom>
          <a:noFill/>
        </p:spPr>
        <p:txBody>
          <a:bodyPr wrap="none" lIns="0" tIns="0" rIns="0" rtlCol="0">
            <a:spAutoFit/>
          </a:bodyPr>
          <a:lstStyle/>
          <a:p>
            <a:pPr fontAlgn="auto">
              <a:lnSpc>
                <a:spcPts val="2200"/>
              </a:lnSpc>
              <a:spcBef>
                <a:spcPts val="0"/>
              </a:spcBef>
              <a:spcAft>
                <a:spcPts val="0"/>
              </a:spcAft>
            </a:pPr>
            <a:r>
              <a:rPr lang="en-US" altLang="zh-CN" sz="2402" dirty="0" smtClean="0">
                <a:solidFill>
                  <a:srgbClr val="FFFFFF"/>
                </a:solidFill>
                <a:latin typeface="Times New Roman" pitchFamily="18" charset="0"/>
                <a:ea typeface="宋体"/>
                <a:cs typeface="Times New Roman" pitchFamily="18" charset="0"/>
              </a:rPr>
              <a:t>4</a:t>
            </a:r>
          </a:p>
        </p:txBody>
      </p:sp>
      <p:sp>
        <p:nvSpPr>
          <p:cNvPr id="17" name="TextBox 1"/>
          <p:cNvSpPr txBox="1"/>
          <p:nvPr/>
        </p:nvSpPr>
        <p:spPr>
          <a:xfrm>
            <a:off x="1778000" y="685800"/>
            <a:ext cx="5702300" cy="1587500"/>
          </a:xfrm>
          <a:prstGeom prst="rect">
            <a:avLst/>
          </a:prstGeom>
          <a:noFill/>
        </p:spPr>
        <p:txBody>
          <a:bodyPr wrap="none" lIns="0" tIns="0" rIns="0" rtlCol="0">
            <a:spAutoFit/>
          </a:bodyPr>
          <a:lstStyle/>
          <a:p>
            <a:pPr fontAlgn="auto">
              <a:lnSpc>
                <a:spcPts val="4400"/>
              </a:lnSpc>
              <a:spcBef>
                <a:spcPts val="0"/>
              </a:spcBef>
              <a:spcAft>
                <a:spcPts val="0"/>
              </a:spcAft>
              <a:tabLst>
                <a:tab pos="4800600" algn="l"/>
              </a:tabLst>
            </a:pPr>
            <a:r>
              <a:rPr lang="en-US" altLang="zh-CN" sz="4432" dirty="0" smtClean="0">
                <a:solidFill>
                  <a:srgbClr val="000000"/>
                </a:solidFill>
                <a:latin typeface="Times New Roman" pitchFamily="18" charset="0"/>
                <a:ea typeface="宋体"/>
                <a:cs typeface="Times New Roman" pitchFamily="18" charset="0"/>
              </a:rPr>
              <a:t>信息技术革命的小周期</a:t>
            </a:r>
          </a:p>
          <a:p>
            <a:pPr fontAlgn="auto">
              <a:lnSpc>
                <a:spcPts val="1000"/>
              </a:lnSpc>
              <a:spcBef>
                <a:spcPts val="0"/>
              </a:spcBef>
              <a:spcAft>
                <a:spcPts val="0"/>
              </a:spcAft>
            </a:pPr>
            <a:endParaRPr lang="en-US" altLang="zh-CN" dirty="0" smtClean="0">
              <a:solidFill>
                <a:prstClr val="black"/>
              </a:solidFill>
              <a:latin typeface="Calibri"/>
              <a:ea typeface="宋体"/>
            </a:endParaRPr>
          </a:p>
          <a:p>
            <a:pPr fontAlgn="auto">
              <a:lnSpc>
                <a:spcPts val="1000"/>
              </a:lnSpc>
              <a:spcBef>
                <a:spcPts val="0"/>
              </a:spcBef>
              <a:spcAft>
                <a:spcPts val="0"/>
              </a:spcAft>
            </a:pPr>
            <a:endParaRPr lang="en-US" altLang="zh-CN" dirty="0" smtClean="0">
              <a:solidFill>
                <a:prstClr val="black"/>
              </a:solidFill>
              <a:latin typeface="Calibri"/>
              <a:ea typeface="宋体"/>
            </a:endParaRPr>
          </a:p>
          <a:p>
            <a:pPr fontAlgn="auto">
              <a:lnSpc>
                <a:spcPts val="1000"/>
              </a:lnSpc>
              <a:spcBef>
                <a:spcPts val="0"/>
              </a:spcBef>
              <a:spcAft>
                <a:spcPts val="0"/>
              </a:spcAft>
            </a:pPr>
            <a:endParaRPr lang="en-US" altLang="zh-CN" dirty="0" smtClean="0">
              <a:solidFill>
                <a:prstClr val="black"/>
              </a:solidFill>
              <a:latin typeface="Calibri"/>
              <a:ea typeface="宋体"/>
            </a:endParaRPr>
          </a:p>
          <a:p>
            <a:pPr fontAlgn="auto">
              <a:lnSpc>
                <a:spcPts val="1000"/>
              </a:lnSpc>
              <a:spcBef>
                <a:spcPts val="0"/>
              </a:spcBef>
              <a:spcAft>
                <a:spcPts val="0"/>
              </a:spcAft>
            </a:pPr>
            <a:endParaRPr lang="en-US" altLang="zh-CN" dirty="0" smtClean="0">
              <a:solidFill>
                <a:prstClr val="black"/>
              </a:solidFill>
              <a:latin typeface="Calibri"/>
              <a:ea typeface="宋体"/>
            </a:endParaRPr>
          </a:p>
          <a:p>
            <a:pPr fontAlgn="auto">
              <a:lnSpc>
                <a:spcPts val="1000"/>
              </a:lnSpc>
              <a:spcBef>
                <a:spcPts val="0"/>
              </a:spcBef>
              <a:spcAft>
                <a:spcPts val="0"/>
              </a:spcAft>
            </a:pPr>
            <a:endParaRPr lang="en-US" altLang="zh-CN" dirty="0" smtClean="0">
              <a:solidFill>
                <a:prstClr val="black"/>
              </a:solidFill>
              <a:latin typeface="Calibri"/>
              <a:ea typeface="宋体"/>
            </a:endParaRPr>
          </a:p>
          <a:p>
            <a:pPr fontAlgn="auto">
              <a:lnSpc>
                <a:spcPts val="3100"/>
              </a:lnSpc>
              <a:spcBef>
                <a:spcPts val="0"/>
              </a:spcBef>
              <a:spcAft>
                <a:spcPts val="0"/>
              </a:spcAft>
              <a:tabLst>
                <a:tab pos="4800600" algn="l"/>
              </a:tabLst>
            </a:pPr>
            <a:r>
              <a:rPr lang="en-US" altLang="zh-CN" dirty="0" smtClean="0">
                <a:solidFill>
                  <a:prstClr val="black"/>
                </a:solidFill>
                <a:latin typeface="Calibri"/>
                <a:ea typeface="宋体"/>
              </a:rPr>
              <a:t>	</a:t>
            </a:r>
            <a:r>
              <a:rPr lang="en-US" altLang="zh-CN" sz="2402" dirty="0" smtClean="0">
                <a:solidFill>
                  <a:srgbClr val="1C1C1C"/>
                </a:solidFill>
                <a:latin typeface="Times New Roman" pitchFamily="18" charset="0"/>
                <a:ea typeface="宋体"/>
                <a:cs typeface="Times New Roman" pitchFamily="18" charset="0"/>
              </a:rPr>
              <a:t>智慧化</a:t>
            </a:r>
          </a:p>
        </p:txBody>
      </p:sp>
    </p:spTree>
    <p:extLst>
      <p:ext uri="{BB962C8B-B14F-4D97-AF65-F5344CB8AC3E}">
        <p14:creationId xmlns:p14="http://schemas.microsoft.com/office/powerpoint/2010/main" val="4250569047"/>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908676" y="3232239"/>
            <a:ext cx="5234577" cy="2158283"/>
          </a:xfrm>
          <a:prstGeom prst="rect">
            <a:avLst/>
          </a:prstGeom>
          <a:noFill/>
        </p:spPr>
        <p:txBody>
          <a:bodyPr wrap="square" lIns="0" tIns="0" rIns="0" bIns="0" rtlCol="0" anchor="t">
            <a:spAutoFit/>
          </a:bodyPr>
          <a:lstStyle/>
          <a:p>
            <a:pPr eaLnBrk="1" hangingPunct="1">
              <a:lnSpc>
                <a:spcPct val="150000"/>
              </a:lnSpc>
            </a:pPr>
            <a:r>
              <a:rPr lang="zh-CN" altLang="en-US" sz="1600" b="1" dirty="0">
                <a:solidFill>
                  <a:srgbClr val="FF0000"/>
                </a:solidFill>
                <a:latin typeface="宋体" charset="0"/>
                <a:ea typeface="宋体" charset="0"/>
                <a:cs typeface="Arial" charset="0"/>
                <a:sym typeface="+mn-ea"/>
              </a:rPr>
              <a:t>行为主义基本理论</a:t>
            </a:r>
          </a:p>
          <a:p>
            <a:pPr marL="285750" indent="-285750" eaLnBrk="1" hangingPunct="1">
              <a:lnSpc>
                <a:spcPct val="150000"/>
              </a:lnSpc>
              <a:buFont typeface="Wingdings" charset="0"/>
              <a:buChar char="u"/>
            </a:pPr>
            <a:r>
              <a:rPr lang="zh-CN" altLang="en-US" sz="1600" dirty="0">
                <a:solidFill>
                  <a:srgbClr val="000000"/>
                </a:solidFill>
                <a:latin typeface="宋体" charset="0"/>
                <a:ea typeface="宋体" charset="0"/>
                <a:cs typeface="Arial" charset="0"/>
                <a:sym typeface="+mn-ea"/>
              </a:rPr>
              <a:t>认为智能取决于</a:t>
            </a:r>
            <a:r>
              <a:rPr lang="zh-CN" altLang="en-US" sz="1600" dirty="0">
                <a:solidFill>
                  <a:srgbClr val="FF0000"/>
                </a:solidFill>
                <a:latin typeface="宋体" charset="0"/>
                <a:ea typeface="宋体" charset="0"/>
                <a:cs typeface="Arial" charset="0"/>
                <a:sym typeface="+mn-ea"/>
              </a:rPr>
              <a:t>感知和行动</a:t>
            </a:r>
            <a:endParaRPr lang="en-US" altLang="zh-CN" sz="1600" dirty="0">
              <a:solidFill>
                <a:srgbClr val="FF0000"/>
              </a:solidFill>
              <a:latin typeface="宋体" charset="0"/>
              <a:ea typeface="宋体" charset="0"/>
              <a:cs typeface="Arial" charset="0"/>
              <a:sym typeface="+mn-ea"/>
            </a:endParaRPr>
          </a:p>
          <a:p>
            <a:pPr marL="285750" indent="-285750" eaLnBrk="1" hangingPunct="1">
              <a:lnSpc>
                <a:spcPct val="150000"/>
              </a:lnSpc>
              <a:buFont typeface="Wingdings" charset="0"/>
              <a:buChar char="u"/>
            </a:pPr>
            <a:r>
              <a:rPr lang="zh-CN" altLang="en-US" sz="1600" dirty="0">
                <a:solidFill>
                  <a:srgbClr val="000000"/>
                </a:solidFill>
                <a:latin typeface="宋体" charset="0"/>
                <a:ea typeface="宋体" charset="0"/>
                <a:cs typeface="Arial" charset="0"/>
                <a:sym typeface="+mn-ea"/>
              </a:rPr>
              <a:t>提出智能行为的“感知</a:t>
            </a:r>
            <a:r>
              <a:rPr lang="en-US" altLang="zh-CN" sz="1600" dirty="0">
                <a:solidFill>
                  <a:srgbClr val="000000"/>
                </a:solidFill>
                <a:latin typeface="宋体" charset="0"/>
                <a:ea typeface="宋体" charset="0"/>
                <a:cs typeface="Arial" charset="0"/>
                <a:sym typeface="+mn-ea"/>
              </a:rPr>
              <a:t>—</a:t>
            </a:r>
            <a:r>
              <a:rPr lang="zh-CN" altLang="en-US" sz="1600" dirty="0">
                <a:solidFill>
                  <a:srgbClr val="000000"/>
                </a:solidFill>
                <a:latin typeface="宋体" charset="0"/>
                <a:ea typeface="宋体" charset="0"/>
                <a:cs typeface="Arial" charset="0"/>
                <a:sym typeface="+mn-ea"/>
              </a:rPr>
              <a:t>动作”模式</a:t>
            </a:r>
          </a:p>
          <a:p>
            <a:pPr marL="285750" indent="-285750" eaLnBrk="1" hangingPunct="1">
              <a:lnSpc>
                <a:spcPct val="150000"/>
              </a:lnSpc>
              <a:buFont typeface="Wingdings" charset="0"/>
              <a:buChar char="u"/>
            </a:pPr>
            <a:r>
              <a:rPr lang="zh-CN" altLang="en-US" sz="1600" dirty="0">
                <a:solidFill>
                  <a:srgbClr val="000000"/>
                </a:solidFill>
                <a:latin typeface="宋体" charset="0"/>
                <a:ea typeface="宋体" charset="0"/>
                <a:cs typeface="Arial" charset="0"/>
                <a:sym typeface="+mn-ea"/>
              </a:rPr>
              <a:t>认为智能不需要知识、不需要表示、不需要推理</a:t>
            </a:r>
            <a:endParaRPr lang="en-US" altLang="zh-CN" sz="1600" dirty="0">
              <a:solidFill>
                <a:srgbClr val="000000"/>
              </a:solidFill>
              <a:latin typeface="宋体" charset="0"/>
              <a:ea typeface="宋体" charset="0"/>
              <a:cs typeface="Arial" charset="0"/>
              <a:sym typeface="+mn-ea"/>
            </a:endParaRPr>
          </a:p>
          <a:p>
            <a:pPr eaLnBrk="1" hangingPunct="1">
              <a:lnSpc>
                <a:spcPct val="150000"/>
              </a:lnSpc>
            </a:pPr>
            <a:r>
              <a:rPr lang="en-US" altLang="zh-CN" sz="1600" dirty="0">
                <a:solidFill>
                  <a:srgbClr val="000000"/>
                </a:solidFill>
                <a:latin typeface="宋体" charset="0"/>
                <a:ea typeface="宋体" charset="0"/>
                <a:cs typeface="Arial" charset="0"/>
                <a:sym typeface="+mn-ea"/>
              </a:rPr>
              <a:t>  </a:t>
            </a:r>
            <a:r>
              <a:rPr lang="zh-CN" altLang="en-US" sz="1600" dirty="0">
                <a:solidFill>
                  <a:srgbClr val="000000"/>
                </a:solidFill>
                <a:latin typeface="宋体" charset="0"/>
                <a:ea typeface="宋体" charset="0"/>
                <a:cs typeface="Arial" charset="0"/>
                <a:sym typeface="+mn-ea"/>
              </a:rPr>
              <a:t>人工智能可以象人类智能一样逐步进化</a:t>
            </a:r>
            <a:endParaRPr lang="en-US" altLang="zh-CN" sz="1600" dirty="0">
              <a:solidFill>
                <a:srgbClr val="000000"/>
              </a:solidFill>
              <a:latin typeface="宋体" charset="0"/>
              <a:ea typeface="宋体" charset="0"/>
              <a:cs typeface="Arial" charset="0"/>
              <a:sym typeface="+mn-ea"/>
            </a:endParaRPr>
          </a:p>
          <a:p>
            <a:pPr eaLnBrk="1" hangingPunct="1">
              <a:lnSpc>
                <a:spcPct val="150000"/>
              </a:lnSpc>
            </a:pPr>
            <a:r>
              <a:rPr lang="zh-CN" altLang="en-US" sz="1600" dirty="0">
                <a:solidFill>
                  <a:srgbClr val="000000"/>
                </a:solidFill>
                <a:latin typeface="宋体" charset="0"/>
                <a:ea typeface="宋体" charset="0"/>
                <a:cs typeface="Arial" charset="0"/>
                <a:sym typeface="+mn-ea"/>
              </a:rPr>
              <a:t>  智能行为只能与周围环境交互作用才能表现出来</a:t>
            </a:r>
            <a:endParaRPr lang="zh-CN" altLang="en-US" sz="1600" dirty="0">
              <a:solidFill>
                <a:srgbClr val="AE4845"/>
              </a:solidFill>
              <a:latin typeface="宋体" charset="0"/>
              <a:ea typeface="宋体" charset="0"/>
              <a:cs typeface="Arial" charset="0"/>
              <a:sym typeface="+mn-ea"/>
            </a:endParaRPr>
          </a:p>
        </p:txBody>
      </p:sp>
      <p:pic>
        <p:nvPicPr>
          <p:cNvPr id="5" name="图片 4"/>
          <p:cNvPicPr>
            <a:picLocks noChangeAspect="1"/>
          </p:cNvPicPr>
          <p:nvPr/>
        </p:nvPicPr>
        <p:blipFill>
          <a:blip r:embed="rId2" cstate="print"/>
          <a:stretch>
            <a:fillRect/>
          </a:stretch>
        </p:blipFill>
        <p:spPr>
          <a:xfrm>
            <a:off x="6144242" y="1798166"/>
            <a:ext cx="2920298" cy="3048154"/>
          </a:xfrm>
          <a:prstGeom prst="rect">
            <a:avLst/>
          </a:prstGeom>
        </p:spPr>
      </p:pic>
      <p:sp>
        <p:nvSpPr>
          <p:cNvPr id="6" name="标题 1"/>
          <p:cNvSpPr txBox="1">
            <a:spLocks/>
          </p:cNvSpPr>
          <p:nvPr/>
        </p:nvSpPr>
        <p:spPr bwMode="auto">
          <a:xfrm>
            <a:off x="249872" y="243077"/>
            <a:ext cx="5349340" cy="818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l" rtl="0" fontAlgn="base">
              <a:spcBef>
                <a:spcPct val="0"/>
              </a:spcBef>
              <a:spcAft>
                <a:spcPct val="0"/>
              </a:spcAft>
              <a:defRPr sz="1600" b="0" kern="1200">
                <a:solidFill>
                  <a:schemeClr val="bg1"/>
                </a:solidFill>
                <a:latin typeface="微软雅黑" pitchFamily="34" charset="-122"/>
                <a:ea typeface="微软雅黑" pitchFamily="34" charset="-122"/>
                <a:cs typeface="+mj-cs"/>
              </a:defRPr>
            </a:lvl1pPr>
            <a:lvl2pPr algn="ctr" rtl="0" fontAlgn="base">
              <a:spcBef>
                <a:spcPct val="0"/>
              </a:spcBef>
              <a:spcAft>
                <a:spcPct val="0"/>
              </a:spcAft>
              <a:defRPr sz="4400">
                <a:solidFill>
                  <a:schemeClr val="tx1"/>
                </a:solidFill>
                <a:latin typeface="Calibri" pitchFamily="34" charset="0"/>
                <a:ea typeface="宋体" charset="-122"/>
              </a:defRPr>
            </a:lvl2pPr>
            <a:lvl3pPr algn="ctr" rtl="0" fontAlgn="base">
              <a:spcBef>
                <a:spcPct val="0"/>
              </a:spcBef>
              <a:spcAft>
                <a:spcPct val="0"/>
              </a:spcAft>
              <a:defRPr sz="4400">
                <a:solidFill>
                  <a:schemeClr val="tx1"/>
                </a:solidFill>
                <a:latin typeface="Calibri" pitchFamily="34" charset="0"/>
                <a:ea typeface="宋体" charset="-122"/>
              </a:defRPr>
            </a:lvl3pPr>
            <a:lvl4pPr algn="ctr" rtl="0" fontAlgn="base">
              <a:spcBef>
                <a:spcPct val="0"/>
              </a:spcBef>
              <a:spcAft>
                <a:spcPct val="0"/>
              </a:spcAft>
              <a:defRPr sz="4400">
                <a:solidFill>
                  <a:schemeClr val="tx1"/>
                </a:solidFill>
                <a:latin typeface="Calibri" pitchFamily="34" charset="0"/>
                <a:ea typeface="宋体" charset="-122"/>
              </a:defRPr>
            </a:lvl4pPr>
            <a:lvl5pPr algn="ctr" rtl="0" fontAlgn="base">
              <a:spcBef>
                <a:spcPct val="0"/>
              </a:spcBef>
              <a:spcAft>
                <a:spcPct val="0"/>
              </a:spcAft>
              <a:defRPr sz="4400">
                <a:solidFill>
                  <a:schemeClr val="tx1"/>
                </a:solidFill>
                <a:latin typeface="Calibri" pitchFamily="34" charset="0"/>
                <a:ea typeface="宋体" charset="-122"/>
              </a:defRPr>
            </a:lvl5pPr>
            <a:lvl6pPr marL="457200" algn="ctr" rtl="0" fontAlgn="base">
              <a:spcBef>
                <a:spcPct val="0"/>
              </a:spcBef>
              <a:spcAft>
                <a:spcPct val="0"/>
              </a:spcAft>
              <a:defRPr sz="4400">
                <a:solidFill>
                  <a:schemeClr val="tx1"/>
                </a:solidFill>
                <a:latin typeface="Calibri" pitchFamily="34" charset="0"/>
                <a:ea typeface="宋体" charset="-122"/>
              </a:defRPr>
            </a:lvl6pPr>
            <a:lvl7pPr marL="914400" algn="ctr" rtl="0" fontAlgn="base">
              <a:spcBef>
                <a:spcPct val="0"/>
              </a:spcBef>
              <a:spcAft>
                <a:spcPct val="0"/>
              </a:spcAft>
              <a:defRPr sz="4400">
                <a:solidFill>
                  <a:schemeClr val="tx1"/>
                </a:solidFill>
                <a:latin typeface="Calibri" pitchFamily="34" charset="0"/>
                <a:ea typeface="宋体" charset="-122"/>
              </a:defRPr>
            </a:lvl7pPr>
            <a:lvl8pPr marL="1371600" algn="ctr" rtl="0" fontAlgn="base">
              <a:spcBef>
                <a:spcPct val="0"/>
              </a:spcBef>
              <a:spcAft>
                <a:spcPct val="0"/>
              </a:spcAft>
              <a:defRPr sz="4400">
                <a:solidFill>
                  <a:schemeClr val="tx1"/>
                </a:solidFill>
                <a:latin typeface="Calibri" pitchFamily="34" charset="0"/>
                <a:ea typeface="宋体" charset="-122"/>
              </a:defRPr>
            </a:lvl8pPr>
            <a:lvl9pPr marL="1828800" algn="ctr" rtl="0" fontAlgn="base">
              <a:spcBef>
                <a:spcPct val="0"/>
              </a:spcBef>
              <a:spcAft>
                <a:spcPct val="0"/>
              </a:spcAft>
              <a:defRPr sz="4400">
                <a:solidFill>
                  <a:schemeClr val="tx1"/>
                </a:solidFill>
                <a:latin typeface="Calibri" pitchFamily="34" charset="0"/>
                <a:ea typeface="宋体" charset="-122"/>
              </a:defRPr>
            </a:lvl9pPr>
          </a:lstStyle>
          <a:p>
            <a:pPr eaLnBrk="1" hangingPunct="1">
              <a:defRPr/>
            </a:pPr>
            <a:r>
              <a:rPr lang="zh-CN" altLang="en-US" sz="3200" b="1" dirty="0">
                <a:solidFill>
                  <a:srgbClr val="000000"/>
                </a:solidFill>
              </a:rPr>
              <a:t>行为主义（行为学派，现在）</a:t>
            </a:r>
          </a:p>
        </p:txBody>
      </p:sp>
      <p:pic>
        <p:nvPicPr>
          <p:cNvPr id="7" name="图片 6"/>
          <p:cNvPicPr>
            <a:picLocks noChangeAspect="1"/>
          </p:cNvPicPr>
          <p:nvPr/>
        </p:nvPicPr>
        <p:blipFill>
          <a:blip r:embed="rId3"/>
          <a:stretch>
            <a:fillRect/>
          </a:stretch>
        </p:blipFill>
        <p:spPr>
          <a:xfrm>
            <a:off x="6144242" y="4846320"/>
            <a:ext cx="2881580" cy="2011680"/>
          </a:xfrm>
          <a:prstGeom prst="rect">
            <a:avLst/>
          </a:prstGeom>
        </p:spPr>
      </p:pic>
      <p:sp>
        <p:nvSpPr>
          <p:cNvPr id="8" name="圆角矩形 7"/>
          <p:cNvSpPr/>
          <p:nvPr/>
        </p:nvSpPr>
        <p:spPr>
          <a:xfrm>
            <a:off x="954246" y="5515281"/>
            <a:ext cx="1548322" cy="1227221"/>
          </a:xfrm>
          <a:prstGeom prst="roundRect">
            <a:avLst>
              <a:gd name="adj" fmla="val 98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r>
              <a:rPr lang="zh-CN" altLang="en-US" dirty="0">
                <a:solidFill>
                  <a:srgbClr val="FFFFFF"/>
                </a:solidFill>
              </a:rPr>
              <a:t>机器人</a:t>
            </a:r>
          </a:p>
        </p:txBody>
      </p:sp>
      <p:sp>
        <p:nvSpPr>
          <p:cNvPr id="9" name="圆角矩形 8"/>
          <p:cNvSpPr/>
          <p:nvPr/>
        </p:nvSpPr>
        <p:spPr>
          <a:xfrm>
            <a:off x="2502568" y="5515280"/>
            <a:ext cx="1548322" cy="1227221"/>
          </a:xfrm>
          <a:prstGeom prst="roundRect">
            <a:avLst>
              <a:gd name="adj" fmla="val 98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r>
              <a:rPr lang="zh-CN" altLang="en-US" dirty="0">
                <a:solidFill>
                  <a:srgbClr val="FFFFFF"/>
                </a:solidFill>
              </a:rPr>
              <a:t>机器狗</a:t>
            </a:r>
            <a:endParaRPr lang="en-US" altLang="zh-CN" dirty="0">
              <a:solidFill>
                <a:srgbClr val="FFFFFF"/>
              </a:solidFill>
            </a:endParaRPr>
          </a:p>
        </p:txBody>
      </p:sp>
      <p:sp>
        <p:nvSpPr>
          <p:cNvPr id="10" name="椭圆 22"/>
          <p:cNvSpPr/>
          <p:nvPr/>
        </p:nvSpPr>
        <p:spPr>
          <a:xfrm>
            <a:off x="756120" y="1363190"/>
            <a:ext cx="1944573" cy="1760196"/>
          </a:xfrm>
          <a:prstGeom prst="ellipse">
            <a:avLst/>
          </a:prstGeom>
          <a:solidFill>
            <a:srgbClr val="0E647C"/>
          </a:solidFill>
          <a:ln w="25400" cap="flat" cmpd="sng" algn="ctr">
            <a:noFill/>
            <a:prstDash val="solid"/>
          </a:ln>
          <a:effectLst/>
        </p:spPr>
        <p:txBody>
          <a:bodyPr rtlCol="0" anchor="ctr"/>
          <a:lstStyle/>
          <a:p>
            <a:pPr algn="ctr" eaLnBrk="1" fontAlgn="auto" hangingPunct="1">
              <a:spcBef>
                <a:spcPts val="0"/>
              </a:spcBef>
              <a:spcAft>
                <a:spcPts val="0"/>
              </a:spcAft>
            </a:pPr>
            <a:r>
              <a:rPr lang="zh-CN" altLang="en-US" sz="2800" b="1" dirty="0">
                <a:solidFill>
                  <a:prstClr val="white"/>
                </a:solidFill>
                <a:latin typeface="微软雅黑" pitchFamily="34" charset="-122"/>
                <a:ea typeface="微软雅黑" pitchFamily="34" charset="-122"/>
                <a:cs typeface="Arial" charset="0"/>
              </a:rPr>
              <a:t>行为</a:t>
            </a:r>
            <a:endParaRPr lang="en-US" altLang="zh-CN" sz="2800" b="1" dirty="0">
              <a:solidFill>
                <a:prstClr val="white"/>
              </a:solidFill>
              <a:latin typeface="微软雅黑" pitchFamily="34" charset="-122"/>
              <a:ea typeface="微软雅黑" pitchFamily="34" charset="-122"/>
              <a:cs typeface="Arial" charset="0"/>
            </a:endParaRPr>
          </a:p>
          <a:p>
            <a:pPr algn="ctr" eaLnBrk="1" fontAlgn="auto" hangingPunct="1">
              <a:spcBef>
                <a:spcPts val="0"/>
              </a:spcBef>
              <a:spcAft>
                <a:spcPts val="0"/>
              </a:spcAft>
            </a:pPr>
            <a:r>
              <a:rPr lang="zh-CN" altLang="en-US" sz="2800" b="1" dirty="0">
                <a:solidFill>
                  <a:prstClr val="white"/>
                </a:solidFill>
                <a:latin typeface="微软雅黑" pitchFamily="34" charset="-122"/>
                <a:ea typeface="微软雅黑" pitchFamily="34" charset="-122"/>
                <a:cs typeface="Arial" charset="0"/>
              </a:rPr>
              <a:t>主义</a:t>
            </a:r>
            <a:endParaRPr lang="zh-CN" altLang="en-US" sz="2800" kern="0" dirty="0">
              <a:solidFill>
                <a:prstClr val="white"/>
              </a:solidFill>
              <a:latin typeface="Calibri"/>
              <a:cs typeface="Arial" charset="0"/>
            </a:endParaRPr>
          </a:p>
        </p:txBody>
      </p:sp>
      <p:sp>
        <p:nvSpPr>
          <p:cNvPr id="2" name="矩形 1"/>
          <p:cNvSpPr/>
          <p:nvPr/>
        </p:nvSpPr>
        <p:spPr>
          <a:xfrm>
            <a:off x="6191933" y="1225463"/>
            <a:ext cx="2881580" cy="369332"/>
          </a:xfrm>
          <a:prstGeom prst="rect">
            <a:avLst/>
          </a:prstGeom>
        </p:spPr>
        <p:txBody>
          <a:bodyPr wrap="square">
            <a:spAutoFit/>
          </a:bodyPr>
          <a:lstStyle/>
          <a:p>
            <a:pPr eaLnBrk="1" hangingPunct="1"/>
            <a:r>
              <a:rPr lang="en-US" altLang="zh-CN" dirty="0">
                <a:solidFill>
                  <a:srgbClr val="000000"/>
                </a:solidFill>
                <a:latin typeface="宋体" panose="02010600030101010101" pitchFamily="2" charset="-122"/>
                <a:cs typeface="Arial" charset="0"/>
              </a:rPr>
              <a:t>MIT</a:t>
            </a:r>
            <a:r>
              <a:rPr lang="zh-CN" altLang="en-US" dirty="0">
                <a:solidFill>
                  <a:srgbClr val="000000"/>
                </a:solidFill>
                <a:latin typeface="宋体" panose="02010600030101010101" pitchFamily="2" charset="-122"/>
                <a:cs typeface="Arial" charset="0"/>
              </a:rPr>
              <a:t>布鲁克斯 </a:t>
            </a:r>
            <a:r>
              <a:rPr lang="en-US" altLang="zh-CN" dirty="0" err="1">
                <a:solidFill>
                  <a:srgbClr val="000000"/>
                </a:solidFill>
                <a:latin typeface="宋体" panose="02010600030101010101" pitchFamily="2" charset="-122"/>
                <a:cs typeface="Arial" charset="0"/>
              </a:rPr>
              <a:t>R.Brooks</a:t>
            </a:r>
            <a:endParaRPr lang="en-US" altLang="zh-CN" dirty="0">
              <a:solidFill>
                <a:srgbClr val="000000"/>
              </a:solidFill>
              <a:latin typeface="宋体" panose="02010600030101010101" pitchFamily="2" charset="-122"/>
              <a:cs typeface="Arial" charset="0"/>
            </a:endParaRPr>
          </a:p>
        </p:txBody>
      </p:sp>
      <p:sp>
        <p:nvSpPr>
          <p:cNvPr id="11" name="圆角矩形 8">
            <a:extLst>
              <a:ext uri="{FF2B5EF4-FFF2-40B4-BE49-F238E27FC236}">
                <a16:creationId xmlns="" xmlns:a16="http://schemas.microsoft.com/office/drawing/2014/main" id="{E33FEF74-A9D9-4E82-8777-3DF38716FA05}"/>
              </a:ext>
            </a:extLst>
          </p:cNvPr>
          <p:cNvSpPr/>
          <p:nvPr/>
        </p:nvSpPr>
        <p:spPr>
          <a:xfrm>
            <a:off x="4050890" y="5515721"/>
            <a:ext cx="1548322" cy="1227221"/>
          </a:xfrm>
          <a:prstGeom prst="roundRect">
            <a:avLst>
              <a:gd name="adj" fmla="val 98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r>
              <a:rPr lang="en-US" altLang="zh-CN" dirty="0">
                <a:solidFill>
                  <a:srgbClr val="FFFFFF"/>
                </a:solidFill>
              </a:rPr>
              <a:t>…</a:t>
            </a:r>
          </a:p>
        </p:txBody>
      </p:sp>
      <p:sp>
        <p:nvSpPr>
          <p:cNvPr id="12" name="椭圆 22">
            <a:extLst>
              <a:ext uri="{FF2B5EF4-FFF2-40B4-BE49-F238E27FC236}">
                <a16:creationId xmlns="" xmlns:a16="http://schemas.microsoft.com/office/drawing/2014/main" id="{CBEC691F-BFFE-4FE9-AF37-AF2C14286703}"/>
              </a:ext>
            </a:extLst>
          </p:cNvPr>
          <p:cNvSpPr/>
          <p:nvPr/>
        </p:nvSpPr>
        <p:spPr>
          <a:xfrm>
            <a:off x="3425077" y="1363190"/>
            <a:ext cx="1944573" cy="1760196"/>
          </a:xfrm>
          <a:prstGeom prst="ellipse">
            <a:avLst/>
          </a:prstGeom>
          <a:solidFill>
            <a:schemeClr val="accent6"/>
          </a:solidFill>
          <a:ln w="25400" cap="flat" cmpd="sng" algn="ctr">
            <a:noFill/>
            <a:prstDash val="solid"/>
          </a:ln>
          <a:effectLst/>
        </p:spPr>
        <p:txBody>
          <a:bodyPr rtlCol="0" anchor="ctr"/>
          <a:lstStyle/>
          <a:p>
            <a:pPr algn="ctr" eaLnBrk="1" fontAlgn="auto" hangingPunct="1">
              <a:spcBef>
                <a:spcPts val="0"/>
              </a:spcBef>
              <a:spcAft>
                <a:spcPts val="0"/>
              </a:spcAft>
            </a:pPr>
            <a:r>
              <a:rPr lang="zh-CN" altLang="en-US" sz="2800" b="1" dirty="0">
                <a:solidFill>
                  <a:prstClr val="white"/>
                </a:solidFill>
                <a:latin typeface="微软雅黑" pitchFamily="34" charset="-122"/>
                <a:ea typeface="微软雅黑" pitchFamily="34" charset="-122"/>
                <a:cs typeface="Arial" charset="0"/>
              </a:rPr>
              <a:t>行为</a:t>
            </a:r>
            <a:endParaRPr lang="en-US" altLang="zh-CN" sz="2800" b="1" dirty="0">
              <a:solidFill>
                <a:prstClr val="white"/>
              </a:solidFill>
              <a:latin typeface="微软雅黑" pitchFamily="34" charset="-122"/>
              <a:ea typeface="微软雅黑" pitchFamily="34" charset="-122"/>
              <a:cs typeface="Arial" charset="0"/>
            </a:endParaRPr>
          </a:p>
          <a:p>
            <a:pPr algn="ctr" eaLnBrk="1" fontAlgn="auto" hangingPunct="1">
              <a:spcBef>
                <a:spcPts val="0"/>
              </a:spcBef>
              <a:spcAft>
                <a:spcPts val="0"/>
              </a:spcAft>
            </a:pPr>
            <a:r>
              <a:rPr lang="zh-CN" altLang="en-US" sz="2800" b="1" dirty="0">
                <a:solidFill>
                  <a:prstClr val="white"/>
                </a:solidFill>
                <a:latin typeface="微软雅黑" pitchFamily="34" charset="-122"/>
                <a:ea typeface="微软雅黑" pitchFamily="34" charset="-122"/>
                <a:cs typeface="Arial" charset="0"/>
              </a:rPr>
              <a:t>模拟</a:t>
            </a:r>
            <a:endParaRPr lang="zh-CN" altLang="en-US" sz="2800" kern="0" dirty="0">
              <a:solidFill>
                <a:prstClr val="white"/>
              </a:solidFill>
              <a:latin typeface="Calibri"/>
              <a:cs typeface="Arial" charset="0"/>
            </a:endParaRPr>
          </a:p>
        </p:txBody>
      </p:sp>
    </p:spTree>
    <p:extLst>
      <p:ext uri="{BB962C8B-B14F-4D97-AF65-F5344CB8AC3E}">
        <p14:creationId xmlns:p14="http://schemas.microsoft.com/office/powerpoint/2010/main" val="1904524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animEffect transition="in" filter="fade">
                                      <p:cBhvr>
                                        <p:cTn id="9" dur="500"/>
                                        <p:tgtEl>
                                          <p:spTgt spid="10"/>
                                        </p:tgtEl>
                                      </p:cBhvr>
                                    </p:animEffect>
                                    <p:anim calcmode="lin" valueType="num">
                                      <p:cBhvr>
                                        <p:cTn id="10" dur="500" fill="hold"/>
                                        <p:tgtEl>
                                          <p:spTgt spid="10"/>
                                        </p:tgtEl>
                                        <p:attrNameLst>
                                          <p:attrName>ppt_x</p:attrName>
                                        </p:attrNameLst>
                                      </p:cBhvr>
                                      <p:tavLst>
                                        <p:tav tm="0">
                                          <p:val>
                                            <p:fltVal val="0.5"/>
                                          </p:val>
                                        </p:tav>
                                        <p:tav tm="100000">
                                          <p:val>
                                            <p:strVal val="#ppt_x"/>
                                          </p:val>
                                        </p:tav>
                                      </p:tavLst>
                                    </p:anim>
                                    <p:anim calcmode="lin" valueType="num">
                                      <p:cBhvr>
                                        <p:cTn id="11" dur="500" fill="hold"/>
                                        <p:tgtEl>
                                          <p:spTgt spid="10"/>
                                        </p:tgtEl>
                                        <p:attrNameLst>
                                          <p:attrName>ppt_y</p:attrName>
                                        </p:attrNameLst>
                                      </p:cBhvr>
                                      <p:tavLst>
                                        <p:tav tm="0">
                                          <p:val>
                                            <p:fltVal val="0.5"/>
                                          </p:val>
                                        </p:tav>
                                        <p:tav tm="100000">
                                          <p:val>
                                            <p:strVal val="#ppt_y"/>
                                          </p:val>
                                        </p:tav>
                                      </p:tavLst>
                                    </p:anim>
                                  </p:childTnLst>
                                </p:cTn>
                              </p:par>
                            </p:childTnLst>
                          </p:cTn>
                        </p:par>
                        <p:par>
                          <p:cTn id="12" fill="hold">
                            <p:stCondLst>
                              <p:cond delay="500"/>
                            </p:stCondLst>
                            <p:childTnLst>
                              <p:par>
                                <p:cTn id="13" presetID="53" presetClass="entr" presetSubtype="528" fill="hold" grpId="0" nodeType="afterEffect">
                                  <p:stCondLst>
                                    <p:cond delay="0"/>
                                  </p:stCondLst>
                                  <p:childTnLst>
                                    <p:set>
                                      <p:cBhvr>
                                        <p:cTn id="14" dur="1" fill="hold">
                                          <p:stCondLst>
                                            <p:cond delay="0"/>
                                          </p:stCondLst>
                                        </p:cTn>
                                        <p:tgtEl>
                                          <p:spTgt spid="12"/>
                                        </p:tgtEl>
                                        <p:attrNameLst>
                                          <p:attrName>style.visibility</p:attrName>
                                        </p:attrNameLst>
                                      </p:cBhvr>
                                      <p:to>
                                        <p:strVal val="visible"/>
                                      </p:to>
                                    </p:set>
                                    <p:anim calcmode="lin" valueType="num">
                                      <p:cBhvr>
                                        <p:cTn id="15" dur="500" fill="hold"/>
                                        <p:tgtEl>
                                          <p:spTgt spid="12"/>
                                        </p:tgtEl>
                                        <p:attrNameLst>
                                          <p:attrName>ppt_w</p:attrName>
                                        </p:attrNameLst>
                                      </p:cBhvr>
                                      <p:tavLst>
                                        <p:tav tm="0">
                                          <p:val>
                                            <p:fltVal val="0"/>
                                          </p:val>
                                        </p:tav>
                                        <p:tav tm="100000">
                                          <p:val>
                                            <p:strVal val="#ppt_w"/>
                                          </p:val>
                                        </p:tav>
                                      </p:tavLst>
                                    </p:anim>
                                    <p:anim calcmode="lin" valueType="num">
                                      <p:cBhvr>
                                        <p:cTn id="16" dur="500" fill="hold"/>
                                        <p:tgtEl>
                                          <p:spTgt spid="12"/>
                                        </p:tgtEl>
                                        <p:attrNameLst>
                                          <p:attrName>ppt_h</p:attrName>
                                        </p:attrNameLst>
                                      </p:cBhvr>
                                      <p:tavLst>
                                        <p:tav tm="0">
                                          <p:val>
                                            <p:fltVal val="0"/>
                                          </p:val>
                                        </p:tav>
                                        <p:tav tm="100000">
                                          <p:val>
                                            <p:strVal val="#ppt_h"/>
                                          </p:val>
                                        </p:tav>
                                      </p:tavLst>
                                    </p:anim>
                                    <p:animEffect transition="in" filter="fade">
                                      <p:cBhvr>
                                        <p:cTn id="17" dur="500"/>
                                        <p:tgtEl>
                                          <p:spTgt spid="12"/>
                                        </p:tgtEl>
                                      </p:cBhvr>
                                    </p:animEffect>
                                    <p:anim calcmode="lin" valueType="num">
                                      <p:cBhvr>
                                        <p:cTn id="18" dur="500" fill="hold"/>
                                        <p:tgtEl>
                                          <p:spTgt spid="12"/>
                                        </p:tgtEl>
                                        <p:attrNameLst>
                                          <p:attrName>ppt_x</p:attrName>
                                        </p:attrNameLst>
                                      </p:cBhvr>
                                      <p:tavLst>
                                        <p:tav tm="0">
                                          <p:val>
                                            <p:fltVal val="0.5"/>
                                          </p:val>
                                        </p:tav>
                                        <p:tav tm="100000">
                                          <p:val>
                                            <p:strVal val="#ppt_x"/>
                                          </p:val>
                                        </p:tav>
                                      </p:tavLst>
                                    </p:anim>
                                    <p:anim calcmode="lin" valueType="num">
                                      <p:cBhvr>
                                        <p:cTn id="19" dur="500" fill="hold"/>
                                        <p:tgtEl>
                                          <p:spTgt spid="12"/>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animBg="1"/>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87688" y="486846"/>
            <a:ext cx="7398179" cy="584775"/>
          </a:xfrm>
          <a:prstGeom prst="rect">
            <a:avLst/>
          </a:prstGeom>
        </p:spPr>
        <p:txBody>
          <a:bodyPr wrap="none">
            <a:spAutoFit/>
          </a:bodyPr>
          <a:lstStyle/>
          <a:p>
            <a:pPr eaLnBrk="1" hangingPunct="1"/>
            <a:r>
              <a:rPr lang="zh-CN" altLang="en-US" sz="3200" b="1" kern="0" dirty="0">
                <a:solidFill>
                  <a:srgbClr val="000000"/>
                </a:solidFill>
                <a:latin typeface="隶书" pitchFamily="49" charset="-122"/>
                <a:ea typeface="隶书" pitchFamily="49" charset="-122"/>
                <a:cs typeface="Arial" charset="0"/>
              </a:rPr>
              <a:t>大数据智能</a:t>
            </a:r>
            <a:r>
              <a:rPr lang="en-US" altLang="zh-CN" sz="3200" b="1" kern="0" dirty="0">
                <a:solidFill>
                  <a:srgbClr val="000000"/>
                </a:solidFill>
                <a:latin typeface="隶书" pitchFamily="49" charset="-122"/>
                <a:ea typeface="隶书" pitchFamily="49" charset="-122"/>
                <a:cs typeface="Arial" charset="0"/>
              </a:rPr>
              <a:t>BDI</a:t>
            </a:r>
            <a:r>
              <a:rPr lang="zh-CN" altLang="en-US" sz="3200" b="1" kern="0" dirty="0">
                <a:solidFill>
                  <a:srgbClr val="000000"/>
                </a:solidFill>
                <a:latin typeface="隶书" pitchFamily="49" charset="-122"/>
                <a:ea typeface="隶书" pitchFamily="49" charset="-122"/>
                <a:cs typeface="Arial" charset="0"/>
              </a:rPr>
              <a:t>：新一代人工智能技术</a:t>
            </a:r>
            <a:r>
              <a:rPr lang="en-US" altLang="zh-CN" sz="3200" b="1" kern="0" dirty="0">
                <a:solidFill>
                  <a:srgbClr val="000000"/>
                </a:solidFill>
                <a:latin typeface="隶书" pitchFamily="49" charset="-122"/>
                <a:ea typeface="隶书" pitchFamily="49" charset="-122"/>
                <a:cs typeface="Arial" charset="0"/>
              </a:rPr>
              <a:t>AI</a:t>
            </a:r>
            <a:endParaRPr lang="zh-CN" altLang="en-US" sz="3200" dirty="0">
              <a:solidFill>
                <a:srgbClr val="000000"/>
              </a:solidFill>
              <a:latin typeface="Arial" charset="0"/>
              <a:ea typeface="宋体" charset="-122"/>
              <a:cs typeface="Arial" charset="0"/>
            </a:endParaRPr>
          </a:p>
        </p:txBody>
      </p:sp>
      <p:pic>
        <p:nvPicPr>
          <p:cNvPr id="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87642" y="1689462"/>
            <a:ext cx="5077226" cy="18749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6860" y="1723151"/>
            <a:ext cx="3303364" cy="3999114"/>
          </a:xfrm>
          <a:prstGeom prst="rect">
            <a:avLst/>
          </a:prstGeom>
          <a:ln w="12700">
            <a:solidFill>
              <a:srgbClr val="FF0000"/>
            </a:solidFill>
            <a:miter lim="800000"/>
            <a:headEnd/>
            <a:tailEnd/>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graphicFrame>
        <p:nvGraphicFramePr>
          <p:cNvPr id="5" name="表格 4"/>
          <p:cNvGraphicFramePr>
            <a:graphicFrameLocks noGrp="1"/>
          </p:cNvGraphicFramePr>
          <p:nvPr>
            <p:extLst/>
          </p:nvPr>
        </p:nvGraphicFramePr>
        <p:xfrm>
          <a:off x="3787642" y="3917482"/>
          <a:ext cx="5077226" cy="1804783"/>
        </p:xfrm>
        <a:graphic>
          <a:graphicData uri="http://schemas.openxmlformats.org/drawingml/2006/table">
            <a:tbl>
              <a:tblPr firstRow="1" firstCol="1" bandRow="1"/>
              <a:tblGrid>
                <a:gridCol w="5077226">
                  <a:extLst>
                    <a:ext uri="{9D8B030D-6E8A-4147-A177-3AD203B41FA5}">
                      <a16:colId xmlns="" xmlns:a16="http://schemas.microsoft.com/office/drawing/2014/main" val="20000"/>
                    </a:ext>
                  </a:extLst>
                </a:gridCol>
              </a:tblGrid>
              <a:tr h="433183">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ctr">
                        <a:lnSpc>
                          <a:spcPct val="150000"/>
                        </a:lnSpc>
                        <a:spcAft>
                          <a:spcPts val="0"/>
                        </a:spcAft>
                      </a:pPr>
                      <a:r>
                        <a:rPr lang="zh-CN" sz="1200" kern="0" dirty="0">
                          <a:effectLst/>
                        </a:rPr>
                        <a:t>专栏</a:t>
                      </a:r>
                      <a:r>
                        <a:rPr lang="en-US" sz="1200" kern="0" dirty="0">
                          <a:effectLst/>
                        </a:rPr>
                        <a:t>1</a:t>
                      </a:r>
                      <a:r>
                        <a:rPr lang="zh-CN" sz="1200" kern="0" dirty="0">
                          <a:effectLst/>
                        </a:rPr>
                        <a:t>　基础理论</a:t>
                      </a:r>
                      <a:endParaRPr lang="zh-CN" sz="1200" kern="100" dirty="0">
                        <a:effectLst/>
                        <a:latin typeface="Calibri"/>
                        <a:ea typeface="宋体"/>
                        <a:cs typeface="Times New Roman"/>
                      </a:endParaRPr>
                    </a:p>
                  </a:txBody>
                  <a:tcPr marL="59321" marR="59321" marT="0" marB="0">
                    <a:lnL>
                      <a:noFill/>
                    </a:lnL>
                    <a:lnR>
                      <a:noFill/>
                    </a:lnR>
                    <a:lnT>
                      <a:noFill/>
                    </a:lnT>
                    <a:lnB w="25400" cmpd="sng">
                      <a:solidFill>
                        <a:sysClr val="window" lastClr="FFFFFF"/>
                      </a:solidFill>
                    </a:lnB>
                    <a:lnTlToBr w="12700" cmpd="sng">
                      <a:noFill/>
                      <a:prstDash val="solid"/>
                    </a:lnTlToBr>
                    <a:lnBlToTr w="12700" cmpd="sng">
                      <a:noFill/>
                      <a:prstDash val="solid"/>
                    </a:lnBlToTr>
                    <a:solidFill>
                      <a:sysClr val="windowText" lastClr="000000"/>
                    </a:solidFill>
                  </a:tcPr>
                </a:tc>
                <a:extLst>
                  <a:ext uri="{0D108BD9-81ED-4DB2-BD59-A6C34878D82A}">
                    <a16:rowId xmlns="" xmlns:a16="http://schemas.microsoft.com/office/drawing/2014/main" val="10000"/>
                  </a:ext>
                </a:extLst>
              </a:tr>
              <a:tr h="1263209">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indent="304800" algn="just">
                        <a:lnSpc>
                          <a:spcPct val="150000"/>
                        </a:lnSpc>
                        <a:spcAft>
                          <a:spcPts val="0"/>
                        </a:spcAft>
                      </a:pPr>
                      <a:r>
                        <a:rPr lang="en-US" sz="1200" kern="0" dirty="0">
                          <a:effectLst/>
                        </a:rPr>
                        <a:t>1.</a:t>
                      </a:r>
                      <a:r>
                        <a:rPr lang="zh-CN" sz="1200" kern="0" dirty="0">
                          <a:effectLst/>
                        </a:rPr>
                        <a:t>大数据智能理论</a:t>
                      </a:r>
                      <a:endParaRPr lang="en-US" altLang="zh-CN" sz="1200" kern="0" dirty="0">
                        <a:effectLst/>
                      </a:endParaRPr>
                    </a:p>
                    <a:p>
                      <a:pPr indent="304800" algn="just">
                        <a:lnSpc>
                          <a:spcPct val="150000"/>
                        </a:lnSpc>
                        <a:spcAft>
                          <a:spcPts val="0"/>
                        </a:spcAft>
                      </a:pPr>
                      <a:r>
                        <a:rPr lang="en-US" altLang="zh-CN" sz="1200" kern="0" dirty="0">
                          <a:effectLst/>
                        </a:rPr>
                        <a:t>   </a:t>
                      </a:r>
                      <a:r>
                        <a:rPr lang="zh-CN" sz="1200" kern="0" dirty="0">
                          <a:effectLst/>
                        </a:rPr>
                        <a:t>研究数据驱动与知识引导相结合的人工智能新方法、以自然语言理解和图像图形为核心的认知计算理论和方法、综合深度推理与创意人工智能理论与方法、非完全信息下智能决策基础理论与框架、数据驱动的通用人工智能数学模型与理论等。</a:t>
                      </a:r>
                      <a:endParaRPr lang="zh-CN" sz="1200" kern="100" dirty="0">
                        <a:effectLst/>
                      </a:endParaRPr>
                    </a:p>
                  </a:txBody>
                  <a:tcPr marL="59321" marR="59321" marT="0" marB="0">
                    <a:lnL>
                      <a:noFill/>
                    </a:lnL>
                    <a:lnR w="25400" cmpd="sng">
                      <a:solidFill>
                        <a:sysClr val="window" lastClr="FFFFFF"/>
                      </a:solidFill>
                    </a:lnR>
                    <a:lnT w="25400" cmpd="sng">
                      <a:solidFill>
                        <a:sysClr val="window" lastClr="FFFFFF"/>
                      </a:solidFill>
                    </a:lnT>
                    <a:lnB>
                      <a:noFill/>
                    </a:lnB>
                    <a:lnTlToBr w="12700" cmpd="sng">
                      <a:noFill/>
                      <a:prstDash val="solid"/>
                    </a:lnTlToBr>
                    <a:lnBlToTr w="12700" cmpd="sng">
                      <a:noFill/>
                      <a:prstDash val="solid"/>
                    </a:lnBlToTr>
                    <a:solidFill>
                      <a:srgbClr val="8064A2">
                        <a:shade val="60000"/>
                      </a:srgbClr>
                    </a:solidFill>
                  </a:tcPr>
                </a:tc>
                <a:extLst>
                  <a:ext uri="{0D108BD9-81ED-4DB2-BD59-A6C34878D82A}">
                    <a16:rowId xmlns="" xmlns:a16="http://schemas.microsoft.com/office/drawing/2014/main" val="10001"/>
                  </a:ext>
                </a:extLst>
              </a:tr>
            </a:tbl>
          </a:graphicData>
        </a:graphic>
      </p:graphicFrame>
    </p:spTree>
    <p:extLst>
      <p:ext uri="{BB962C8B-B14F-4D97-AF65-F5344CB8AC3E}">
        <p14:creationId xmlns:p14="http://schemas.microsoft.com/office/powerpoint/2010/main" val="223424627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descr="D:\Work\8-外围技术亮点\第十二期\1294165_043506.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504" y="1298855"/>
            <a:ext cx="9036496" cy="52133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txBox="1">
            <a:spLocks/>
          </p:cNvSpPr>
          <p:nvPr/>
        </p:nvSpPr>
        <p:spPr>
          <a:xfrm>
            <a:off x="457200" y="247851"/>
            <a:ext cx="8229600" cy="895149"/>
          </a:xfrm>
          <a:prstGeom prst="rect">
            <a:avLst/>
          </a:prstGeom>
        </p:spPr>
        <p:txBody>
          <a:bodyPr/>
          <a:lstStyle>
            <a:lvl1pPr algn="ctr" rtl="0" eaLnBrk="0" fontAlgn="base" hangingPunct="0">
              <a:spcBef>
                <a:spcPct val="0"/>
              </a:spcBef>
              <a:spcAft>
                <a:spcPct val="0"/>
              </a:spcAft>
              <a:defRPr sz="44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ea typeface="宋体" charset="-122"/>
              </a:defRPr>
            </a:lvl2pPr>
            <a:lvl3pPr algn="ctr" rtl="0" eaLnBrk="0" fontAlgn="base" hangingPunct="0">
              <a:spcBef>
                <a:spcPct val="0"/>
              </a:spcBef>
              <a:spcAft>
                <a:spcPct val="0"/>
              </a:spcAft>
              <a:defRPr sz="4400">
                <a:solidFill>
                  <a:schemeClr val="tx1"/>
                </a:solidFill>
                <a:latin typeface="Calibri" pitchFamily="34" charset="0"/>
                <a:ea typeface="宋体" charset="-122"/>
              </a:defRPr>
            </a:lvl3pPr>
            <a:lvl4pPr algn="ctr" rtl="0" eaLnBrk="0" fontAlgn="base" hangingPunct="0">
              <a:spcBef>
                <a:spcPct val="0"/>
              </a:spcBef>
              <a:spcAft>
                <a:spcPct val="0"/>
              </a:spcAft>
              <a:defRPr sz="4400">
                <a:solidFill>
                  <a:schemeClr val="tx1"/>
                </a:solidFill>
                <a:latin typeface="Calibri" pitchFamily="34" charset="0"/>
                <a:ea typeface="宋体" charset="-122"/>
              </a:defRPr>
            </a:lvl4pPr>
            <a:lvl5pPr algn="ctr" rtl="0" eaLnBrk="0" fontAlgn="base" hangingPunct="0">
              <a:spcBef>
                <a:spcPct val="0"/>
              </a:spcBef>
              <a:spcAft>
                <a:spcPct val="0"/>
              </a:spcAft>
              <a:defRPr sz="4400">
                <a:solidFill>
                  <a:schemeClr val="tx1"/>
                </a:solidFill>
                <a:latin typeface="Calibri" pitchFamily="34" charset="0"/>
                <a:ea typeface="宋体" charset="-122"/>
              </a:defRPr>
            </a:lvl5pPr>
            <a:lvl6pPr marL="457200" algn="ctr" rtl="0" eaLnBrk="0" fontAlgn="base" hangingPunct="0">
              <a:spcBef>
                <a:spcPct val="0"/>
              </a:spcBef>
              <a:spcAft>
                <a:spcPct val="0"/>
              </a:spcAft>
              <a:defRPr sz="4400">
                <a:solidFill>
                  <a:schemeClr val="tx1"/>
                </a:solidFill>
                <a:latin typeface="Calibri" pitchFamily="34" charset="0"/>
                <a:ea typeface="宋体" charset="-122"/>
              </a:defRPr>
            </a:lvl6pPr>
            <a:lvl7pPr marL="914400" algn="ctr" rtl="0" eaLnBrk="0" fontAlgn="base" hangingPunct="0">
              <a:spcBef>
                <a:spcPct val="0"/>
              </a:spcBef>
              <a:spcAft>
                <a:spcPct val="0"/>
              </a:spcAft>
              <a:defRPr sz="4400">
                <a:solidFill>
                  <a:schemeClr val="tx1"/>
                </a:solidFill>
                <a:latin typeface="Calibri" pitchFamily="34" charset="0"/>
                <a:ea typeface="宋体" charset="-122"/>
              </a:defRPr>
            </a:lvl7pPr>
            <a:lvl8pPr marL="1371600" algn="ctr" rtl="0" eaLnBrk="0" fontAlgn="base" hangingPunct="0">
              <a:spcBef>
                <a:spcPct val="0"/>
              </a:spcBef>
              <a:spcAft>
                <a:spcPct val="0"/>
              </a:spcAft>
              <a:defRPr sz="4400">
                <a:solidFill>
                  <a:schemeClr val="tx1"/>
                </a:solidFill>
                <a:latin typeface="Calibri" pitchFamily="34" charset="0"/>
                <a:ea typeface="宋体" charset="-122"/>
              </a:defRPr>
            </a:lvl8pPr>
            <a:lvl9pPr marL="1828800" algn="ctr" rtl="0" eaLnBrk="0" fontAlgn="base" hangingPunct="0">
              <a:spcBef>
                <a:spcPct val="0"/>
              </a:spcBef>
              <a:spcAft>
                <a:spcPct val="0"/>
              </a:spcAft>
              <a:defRPr sz="4400">
                <a:solidFill>
                  <a:schemeClr val="tx1"/>
                </a:solidFill>
                <a:latin typeface="Calibri" pitchFamily="34" charset="0"/>
                <a:ea typeface="宋体" charset="-122"/>
              </a:defRPr>
            </a:lvl9pPr>
          </a:lstStyle>
          <a:p>
            <a:pPr algn="l"/>
            <a:r>
              <a:rPr lang="zh-CN" altLang="en-US" b="1" kern="0" dirty="0">
                <a:solidFill>
                  <a:srgbClr val="000000"/>
                </a:solidFill>
                <a:latin typeface="黑体" pitchFamily="49" charset="-122"/>
                <a:ea typeface="黑体" pitchFamily="49" charset="-122"/>
              </a:rPr>
              <a:t>中国新一代人工智能战略</a:t>
            </a:r>
          </a:p>
        </p:txBody>
      </p:sp>
      <p:sp>
        <p:nvSpPr>
          <p:cNvPr id="4" name="矩形 3"/>
          <p:cNvSpPr/>
          <p:nvPr/>
        </p:nvSpPr>
        <p:spPr>
          <a:xfrm>
            <a:off x="7391400" y="5801018"/>
            <a:ext cx="1536700" cy="711200"/>
          </a:xfrm>
          <a:prstGeom prst="rect">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r>
              <a:rPr lang="en-US" altLang="zh-CN" dirty="0">
                <a:solidFill>
                  <a:srgbClr val="FFFFFF"/>
                </a:solidFill>
              </a:rPr>
              <a:t>BD+AI=BDI</a:t>
            </a:r>
            <a:endParaRPr lang="zh-CN" altLang="en-US" dirty="0">
              <a:solidFill>
                <a:srgbClr val="FFFFFF"/>
              </a:solidFill>
            </a:endParaRPr>
          </a:p>
        </p:txBody>
      </p:sp>
    </p:spTree>
    <p:extLst>
      <p:ext uri="{BB962C8B-B14F-4D97-AF65-F5344CB8AC3E}">
        <p14:creationId xmlns:p14="http://schemas.microsoft.com/office/powerpoint/2010/main" val="102642532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839912" y="1336256"/>
            <a:ext cx="7799263" cy="338554"/>
          </a:xfrm>
          <a:prstGeom prst="rect">
            <a:avLst/>
          </a:prstGeom>
        </p:spPr>
        <p:txBody>
          <a:bodyPr wrap="square">
            <a:spAutoFit/>
          </a:bodyPr>
          <a:lstStyle/>
          <a:p>
            <a:pPr eaLnBrk="1" hangingPunct="1"/>
            <a:r>
              <a:rPr lang="zh-CN" altLang="en-US" sz="1600" dirty="0">
                <a:solidFill>
                  <a:srgbClr val="000000"/>
                </a:solidFill>
                <a:latin typeface="微软雅黑" panose="020B0503020204020204" pitchFamily="34" charset="-122"/>
                <a:ea typeface="微软雅黑" panose="020B0503020204020204" pitchFamily="34" charset="-122"/>
                <a:cs typeface="Arial" charset="0"/>
              </a:rPr>
              <a:t>创业热点</a:t>
            </a:r>
            <a:r>
              <a:rPr lang="en-US" altLang="zh-CN" sz="1600" dirty="0">
                <a:solidFill>
                  <a:srgbClr val="000000"/>
                </a:solidFill>
                <a:latin typeface="微软雅黑" panose="020B0503020204020204" pitchFamily="34" charset="-122"/>
                <a:ea typeface="微软雅黑" panose="020B0503020204020204" pitchFamily="34" charset="-122"/>
                <a:cs typeface="Arial" charset="0"/>
              </a:rPr>
              <a:t>-</a:t>
            </a:r>
            <a:r>
              <a:rPr lang="zh-CN" altLang="en-US" sz="1600" dirty="0">
                <a:solidFill>
                  <a:srgbClr val="000000"/>
                </a:solidFill>
                <a:latin typeface="微软雅黑" panose="020B0503020204020204" pitchFamily="34" charset="-122"/>
                <a:ea typeface="微软雅黑" panose="020B0503020204020204" pitchFamily="34" charset="-122"/>
                <a:cs typeface="Arial" charset="0"/>
              </a:rPr>
              <a:t>技术：广义机器人、自然语言处理、计算机视觉与图像</a:t>
            </a:r>
          </a:p>
        </p:txBody>
      </p:sp>
      <p:pic>
        <p:nvPicPr>
          <p:cNvPr id="3" name="Picture 3" descr="D:\Work\8-外围技术亮点\第十二期\2e84a571ab664ecda36d33cd1b02193f.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1772816"/>
            <a:ext cx="8759576" cy="4910672"/>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p:cNvSpPr txBox="1">
            <a:spLocks/>
          </p:cNvSpPr>
          <p:nvPr/>
        </p:nvSpPr>
        <p:spPr bwMode="auto">
          <a:xfrm>
            <a:off x="247650" y="180975"/>
            <a:ext cx="7969250" cy="866775"/>
          </a:xfrm>
          <a:prstGeom prst="rect">
            <a:avLst/>
          </a:prstGeom>
          <a:noFill/>
          <a:ln w="9525">
            <a:noFill/>
            <a:miter lim="800000"/>
            <a:headEnd/>
            <a:tailEnd/>
          </a:ln>
        </p:spPr>
        <p:txBody>
          <a:bodyPr vert="horz" wrap="square" lIns="91430" tIns="45716" rIns="91430" bIns="45716" numCol="1" anchor="ctr" anchorCtr="0" compatLnSpc="1">
            <a:prstTxWarp prst="textNoShape">
              <a:avLst/>
            </a:prstTxWarp>
          </a:bodyPr>
          <a:lstStyle>
            <a:lvl1pPr algn="ctr" rtl="0" eaLnBrk="0" fontAlgn="base" hangingPunct="0">
              <a:spcBef>
                <a:spcPct val="0"/>
              </a:spcBef>
              <a:spcAft>
                <a:spcPct val="0"/>
              </a:spcAft>
              <a:defRPr sz="44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ea typeface="宋体" charset="-122"/>
              </a:defRPr>
            </a:lvl2pPr>
            <a:lvl3pPr algn="ctr" rtl="0" eaLnBrk="0" fontAlgn="base" hangingPunct="0">
              <a:spcBef>
                <a:spcPct val="0"/>
              </a:spcBef>
              <a:spcAft>
                <a:spcPct val="0"/>
              </a:spcAft>
              <a:defRPr sz="4400">
                <a:solidFill>
                  <a:schemeClr val="tx1"/>
                </a:solidFill>
                <a:latin typeface="Calibri" pitchFamily="34" charset="0"/>
                <a:ea typeface="宋体" charset="-122"/>
              </a:defRPr>
            </a:lvl3pPr>
            <a:lvl4pPr algn="ctr" rtl="0" eaLnBrk="0" fontAlgn="base" hangingPunct="0">
              <a:spcBef>
                <a:spcPct val="0"/>
              </a:spcBef>
              <a:spcAft>
                <a:spcPct val="0"/>
              </a:spcAft>
              <a:defRPr sz="4400">
                <a:solidFill>
                  <a:schemeClr val="tx1"/>
                </a:solidFill>
                <a:latin typeface="Calibri" pitchFamily="34" charset="0"/>
                <a:ea typeface="宋体" charset="-122"/>
              </a:defRPr>
            </a:lvl4pPr>
            <a:lvl5pPr algn="ctr" rtl="0" eaLnBrk="0" fontAlgn="base" hangingPunct="0">
              <a:spcBef>
                <a:spcPct val="0"/>
              </a:spcBef>
              <a:spcAft>
                <a:spcPct val="0"/>
              </a:spcAft>
              <a:defRPr sz="4400">
                <a:solidFill>
                  <a:schemeClr val="tx1"/>
                </a:solidFill>
                <a:latin typeface="Calibri" pitchFamily="34" charset="0"/>
                <a:ea typeface="宋体" charset="-122"/>
              </a:defRPr>
            </a:lvl5pPr>
            <a:lvl6pPr marL="457200" algn="ctr" rtl="0" eaLnBrk="0" fontAlgn="base" hangingPunct="0">
              <a:spcBef>
                <a:spcPct val="0"/>
              </a:spcBef>
              <a:spcAft>
                <a:spcPct val="0"/>
              </a:spcAft>
              <a:defRPr sz="4400">
                <a:solidFill>
                  <a:schemeClr val="tx1"/>
                </a:solidFill>
                <a:latin typeface="Calibri" pitchFamily="34" charset="0"/>
                <a:ea typeface="宋体" charset="-122"/>
              </a:defRPr>
            </a:lvl6pPr>
            <a:lvl7pPr marL="914400" algn="ctr" rtl="0" eaLnBrk="0" fontAlgn="base" hangingPunct="0">
              <a:spcBef>
                <a:spcPct val="0"/>
              </a:spcBef>
              <a:spcAft>
                <a:spcPct val="0"/>
              </a:spcAft>
              <a:defRPr sz="4400">
                <a:solidFill>
                  <a:schemeClr val="tx1"/>
                </a:solidFill>
                <a:latin typeface="Calibri" pitchFamily="34" charset="0"/>
                <a:ea typeface="宋体" charset="-122"/>
              </a:defRPr>
            </a:lvl7pPr>
            <a:lvl8pPr marL="1371600" algn="ctr" rtl="0" eaLnBrk="0" fontAlgn="base" hangingPunct="0">
              <a:spcBef>
                <a:spcPct val="0"/>
              </a:spcBef>
              <a:spcAft>
                <a:spcPct val="0"/>
              </a:spcAft>
              <a:defRPr sz="4400">
                <a:solidFill>
                  <a:schemeClr val="tx1"/>
                </a:solidFill>
                <a:latin typeface="Calibri" pitchFamily="34" charset="0"/>
                <a:ea typeface="宋体" charset="-122"/>
              </a:defRPr>
            </a:lvl8pPr>
            <a:lvl9pPr marL="1828800" algn="ctr" rtl="0" eaLnBrk="0" fontAlgn="base" hangingPunct="0">
              <a:spcBef>
                <a:spcPct val="0"/>
              </a:spcBef>
              <a:spcAft>
                <a:spcPct val="0"/>
              </a:spcAft>
              <a:defRPr sz="4400">
                <a:solidFill>
                  <a:schemeClr val="tx1"/>
                </a:solidFill>
                <a:latin typeface="Calibri" pitchFamily="34" charset="0"/>
                <a:ea typeface="宋体" charset="-122"/>
              </a:defRPr>
            </a:lvl9pPr>
          </a:lstStyle>
          <a:p>
            <a:pPr eaLnBrk="1" hangingPunct="1"/>
            <a:r>
              <a:rPr lang="zh-CN" altLang="en-US" sz="3600" b="1" kern="0" dirty="0">
                <a:solidFill>
                  <a:srgbClr val="000000"/>
                </a:solidFill>
                <a:latin typeface="隶书" pitchFamily="49" charset="-122"/>
                <a:ea typeface="隶书" pitchFamily="49" charset="-122"/>
              </a:rPr>
              <a:t>新一代人工智能简介</a:t>
            </a:r>
            <a:r>
              <a:rPr lang="en-US" altLang="zh-CN" sz="3600" b="1" kern="0" dirty="0">
                <a:solidFill>
                  <a:srgbClr val="000000"/>
                </a:solidFill>
                <a:latin typeface="隶书" pitchFamily="49" charset="-122"/>
                <a:ea typeface="隶书" pitchFamily="49" charset="-122"/>
              </a:rPr>
              <a:t>:</a:t>
            </a:r>
            <a:r>
              <a:rPr lang="zh-CN" altLang="en-US" sz="3600" b="1" kern="0" dirty="0">
                <a:solidFill>
                  <a:srgbClr val="000000"/>
                </a:solidFill>
                <a:latin typeface="隶书" pitchFamily="49" charset="-122"/>
                <a:ea typeface="隶书" pitchFamily="49" charset="-122"/>
              </a:rPr>
              <a:t>当前热点</a:t>
            </a:r>
            <a:endParaRPr lang="en-US" altLang="zh-CN" sz="3600" b="1" kern="0" dirty="0">
              <a:solidFill>
                <a:srgbClr val="000000"/>
              </a:solidFill>
              <a:latin typeface="隶书" pitchFamily="49" charset="-122"/>
              <a:ea typeface="隶书" pitchFamily="49" charset="-122"/>
            </a:endParaRPr>
          </a:p>
        </p:txBody>
      </p:sp>
    </p:spTree>
    <p:extLst>
      <p:ext uri="{BB962C8B-B14F-4D97-AF65-F5344CB8AC3E}">
        <p14:creationId xmlns:p14="http://schemas.microsoft.com/office/powerpoint/2010/main" val="4288118247"/>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bwMode="auto">
          <a:xfrm>
            <a:off x="247650" y="180975"/>
            <a:ext cx="7969250" cy="866775"/>
          </a:xfrm>
          <a:prstGeom prst="rect">
            <a:avLst/>
          </a:prstGeom>
          <a:noFill/>
          <a:ln w="9525">
            <a:noFill/>
            <a:miter lim="800000"/>
            <a:headEnd/>
            <a:tailEnd/>
          </a:ln>
        </p:spPr>
        <p:txBody>
          <a:bodyPr vert="horz" wrap="square" lIns="91430" tIns="45716" rIns="91430" bIns="45716" numCol="1" anchor="ctr" anchorCtr="0" compatLnSpc="1">
            <a:prstTxWarp prst="textNoShape">
              <a:avLst/>
            </a:prstTxWarp>
          </a:bodyPr>
          <a:lstStyle>
            <a:lvl1pPr algn="ctr" rtl="0" eaLnBrk="0" fontAlgn="base" hangingPunct="0">
              <a:spcBef>
                <a:spcPct val="0"/>
              </a:spcBef>
              <a:spcAft>
                <a:spcPct val="0"/>
              </a:spcAft>
              <a:defRPr sz="44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ea typeface="宋体" charset="-122"/>
              </a:defRPr>
            </a:lvl2pPr>
            <a:lvl3pPr algn="ctr" rtl="0" eaLnBrk="0" fontAlgn="base" hangingPunct="0">
              <a:spcBef>
                <a:spcPct val="0"/>
              </a:spcBef>
              <a:spcAft>
                <a:spcPct val="0"/>
              </a:spcAft>
              <a:defRPr sz="4400">
                <a:solidFill>
                  <a:schemeClr val="tx1"/>
                </a:solidFill>
                <a:latin typeface="Calibri" pitchFamily="34" charset="0"/>
                <a:ea typeface="宋体" charset="-122"/>
              </a:defRPr>
            </a:lvl3pPr>
            <a:lvl4pPr algn="ctr" rtl="0" eaLnBrk="0" fontAlgn="base" hangingPunct="0">
              <a:spcBef>
                <a:spcPct val="0"/>
              </a:spcBef>
              <a:spcAft>
                <a:spcPct val="0"/>
              </a:spcAft>
              <a:defRPr sz="4400">
                <a:solidFill>
                  <a:schemeClr val="tx1"/>
                </a:solidFill>
                <a:latin typeface="Calibri" pitchFamily="34" charset="0"/>
                <a:ea typeface="宋体" charset="-122"/>
              </a:defRPr>
            </a:lvl4pPr>
            <a:lvl5pPr algn="ctr" rtl="0" eaLnBrk="0" fontAlgn="base" hangingPunct="0">
              <a:spcBef>
                <a:spcPct val="0"/>
              </a:spcBef>
              <a:spcAft>
                <a:spcPct val="0"/>
              </a:spcAft>
              <a:defRPr sz="4400">
                <a:solidFill>
                  <a:schemeClr val="tx1"/>
                </a:solidFill>
                <a:latin typeface="Calibri" pitchFamily="34" charset="0"/>
                <a:ea typeface="宋体" charset="-122"/>
              </a:defRPr>
            </a:lvl5pPr>
            <a:lvl6pPr marL="457200" algn="ctr" rtl="0" eaLnBrk="0" fontAlgn="base" hangingPunct="0">
              <a:spcBef>
                <a:spcPct val="0"/>
              </a:spcBef>
              <a:spcAft>
                <a:spcPct val="0"/>
              </a:spcAft>
              <a:defRPr sz="4400">
                <a:solidFill>
                  <a:schemeClr val="tx1"/>
                </a:solidFill>
                <a:latin typeface="Calibri" pitchFamily="34" charset="0"/>
                <a:ea typeface="宋体" charset="-122"/>
              </a:defRPr>
            </a:lvl6pPr>
            <a:lvl7pPr marL="914400" algn="ctr" rtl="0" eaLnBrk="0" fontAlgn="base" hangingPunct="0">
              <a:spcBef>
                <a:spcPct val="0"/>
              </a:spcBef>
              <a:spcAft>
                <a:spcPct val="0"/>
              </a:spcAft>
              <a:defRPr sz="4400">
                <a:solidFill>
                  <a:schemeClr val="tx1"/>
                </a:solidFill>
                <a:latin typeface="Calibri" pitchFamily="34" charset="0"/>
                <a:ea typeface="宋体" charset="-122"/>
              </a:defRPr>
            </a:lvl7pPr>
            <a:lvl8pPr marL="1371600" algn="ctr" rtl="0" eaLnBrk="0" fontAlgn="base" hangingPunct="0">
              <a:spcBef>
                <a:spcPct val="0"/>
              </a:spcBef>
              <a:spcAft>
                <a:spcPct val="0"/>
              </a:spcAft>
              <a:defRPr sz="4400">
                <a:solidFill>
                  <a:schemeClr val="tx1"/>
                </a:solidFill>
                <a:latin typeface="Calibri" pitchFamily="34" charset="0"/>
                <a:ea typeface="宋体" charset="-122"/>
              </a:defRPr>
            </a:lvl8pPr>
            <a:lvl9pPr marL="1828800" algn="ctr" rtl="0" eaLnBrk="0" fontAlgn="base" hangingPunct="0">
              <a:spcBef>
                <a:spcPct val="0"/>
              </a:spcBef>
              <a:spcAft>
                <a:spcPct val="0"/>
              </a:spcAft>
              <a:defRPr sz="4400">
                <a:solidFill>
                  <a:schemeClr val="tx1"/>
                </a:solidFill>
                <a:latin typeface="Calibri" pitchFamily="34" charset="0"/>
                <a:ea typeface="宋体" charset="-122"/>
              </a:defRPr>
            </a:lvl9pPr>
          </a:lstStyle>
          <a:p>
            <a:pPr eaLnBrk="1" hangingPunct="1"/>
            <a:r>
              <a:rPr lang="zh-CN" altLang="en-US" sz="3600" b="1" kern="0" dirty="0">
                <a:solidFill>
                  <a:srgbClr val="000000"/>
                </a:solidFill>
                <a:latin typeface="隶书" pitchFamily="49" charset="-122"/>
                <a:ea typeface="隶书" pitchFamily="49" charset="-122"/>
              </a:rPr>
              <a:t>新一代人工智能简介</a:t>
            </a:r>
            <a:r>
              <a:rPr lang="en-US" altLang="zh-CN" sz="3600" b="1" kern="0" dirty="0">
                <a:solidFill>
                  <a:srgbClr val="000000"/>
                </a:solidFill>
                <a:latin typeface="隶书" pitchFamily="49" charset="-122"/>
                <a:ea typeface="隶书" pitchFamily="49" charset="-122"/>
              </a:rPr>
              <a:t>:</a:t>
            </a:r>
            <a:r>
              <a:rPr lang="zh-CN" altLang="en-US" sz="3600" b="1" kern="0" dirty="0">
                <a:solidFill>
                  <a:srgbClr val="000000"/>
                </a:solidFill>
                <a:latin typeface="隶书" pitchFamily="49" charset="-122"/>
                <a:ea typeface="隶书" pitchFamily="49" charset="-122"/>
              </a:rPr>
              <a:t>行业热点</a:t>
            </a:r>
            <a:endParaRPr lang="en-US" altLang="zh-CN" sz="3600" b="1" kern="0" dirty="0">
              <a:solidFill>
                <a:srgbClr val="000000"/>
              </a:solidFill>
              <a:latin typeface="隶书" pitchFamily="49" charset="-122"/>
              <a:ea typeface="隶书" pitchFamily="49" charset="-122"/>
            </a:endParaRPr>
          </a:p>
        </p:txBody>
      </p:sp>
      <p:pic>
        <p:nvPicPr>
          <p:cNvPr id="3" name="Picture 1" descr="D:\Work\8-外围技术亮点\第十二期\d08b5e73d8474661909ade0fe50639b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251" y="1294284"/>
            <a:ext cx="8058150" cy="4401666"/>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735138" y="5942484"/>
            <a:ext cx="7799263" cy="338554"/>
          </a:xfrm>
          <a:prstGeom prst="rect">
            <a:avLst/>
          </a:prstGeom>
        </p:spPr>
        <p:txBody>
          <a:bodyPr wrap="square">
            <a:spAutoFit/>
          </a:bodyPr>
          <a:lstStyle/>
          <a:p>
            <a:pPr eaLnBrk="1" hangingPunct="1"/>
            <a:r>
              <a:rPr lang="zh-CN" altLang="en-US" sz="1600" dirty="0">
                <a:solidFill>
                  <a:srgbClr val="000000"/>
                </a:solidFill>
                <a:latin typeface="微软雅黑" panose="020B0503020204020204" pitchFamily="34" charset="-122"/>
                <a:ea typeface="微软雅黑" panose="020B0503020204020204" pitchFamily="34" charset="-122"/>
                <a:cs typeface="Arial" charset="0"/>
              </a:rPr>
              <a:t>应用热点</a:t>
            </a:r>
            <a:r>
              <a:rPr lang="en-US" altLang="zh-CN" sz="1600" dirty="0">
                <a:solidFill>
                  <a:srgbClr val="000000"/>
                </a:solidFill>
                <a:latin typeface="微软雅黑" panose="020B0503020204020204" pitchFamily="34" charset="-122"/>
                <a:ea typeface="微软雅黑" panose="020B0503020204020204" pitchFamily="34" charset="-122"/>
                <a:cs typeface="Arial" charset="0"/>
              </a:rPr>
              <a:t>-</a:t>
            </a:r>
            <a:r>
              <a:rPr lang="zh-CN" altLang="en-US" sz="1600" dirty="0">
                <a:solidFill>
                  <a:srgbClr val="000000"/>
                </a:solidFill>
                <a:latin typeface="微软雅黑" panose="020B0503020204020204" pitchFamily="34" charset="-122"/>
                <a:ea typeface="微软雅黑" panose="020B0503020204020204" pitchFamily="34" charset="-122"/>
                <a:cs typeface="Arial" charset="0"/>
              </a:rPr>
              <a:t>行业：智能医疗、智能汽车、智慧教育、智慧金融、</a:t>
            </a:r>
            <a:r>
              <a:rPr lang="en-US" altLang="zh-CN" sz="1600" dirty="0">
                <a:solidFill>
                  <a:srgbClr val="000000"/>
                </a:solidFill>
                <a:latin typeface="微软雅黑" panose="020B0503020204020204" pitchFamily="34" charset="-122"/>
                <a:ea typeface="微软雅黑" panose="020B0503020204020204" pitchFamily="34" charset="-122"/>
                <a:cs typeface="Arial" charset="0"/>
              </a:rPr>
              <a:t>……</a:t>
            </a:r>
            <a:endParaRPr lang="zh-CN" altLang="en-US" sz="1600" dirty="0">
              <a:solidFill>
                <a:srgbClr val="000000"/>
              </a:solidFill>
              <a:latin typeface="微软雅黑" panose="020B0503020204020204" pitchFamily="34" charset="-122"/>
              <a:ea typeface="微软雅黑" panose="020B0503020204020204" pitchFamily="34" charset="-122"/>
              <a:cs typeface="Arial" charset="0"/>
            </a:endParaRPr>
          </a:p>
        </p:txBody>
      </p:sp>
    </p:spTree>
    <p:extLst>
      <p:ext uri="{BB962C8B-B14F-4D97-AF65-F5344CB8AC3E}">
        <p14:creationId xmlns:p14="http://schemas.microsoft.com/office/powerpoint/2010/main" val="2666954785"/>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 xmlns:a16="http://schemas.microsoft.com/office/drawing/2014/main" id="{EB5803E9-F4A8-48FC-A3E0-C2000DCA61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4119" y="1270535"/>
            <a:ext cx="8837001" cy="545752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itle 1">
            <a:extLst>
              <a:ext uri="{FF2B5EF4-FFF2-40B4-BE49-F238E27FC236}">
                <a16:creationId xmlns="" xmlns:a16="http://schemas.microsoft.com/office/drawing/2014/main" id="{6D2C195A-3BD1-47ED-B511-1AEBE8158A42}"/>
              </a:ext>
            </a:extLst>
          </p:cNvPr>
          <p:cNvSpPr txBox="1">
            <a:spLocks/>
          </p:cNvSpPr>
          <p:nvPr/>
        </p:nvSpPr>
        <p:spPr bwMode="auto">
          <a:xfrm>
            <a:off x="247650" y="180975"/>
            <a:ext cx="7969250" cy="866775"/>
          </a:xfrm>
          <a:prstGeom prst="rect">
            <a:avLst/>
          </a:prstGeom>
          <a:noFill/>
          <a:ln w="9525">
            <a:noFill/>
            <a:miter lim="800000"/>
            <a:headEnd/>
            <a:tailEnd/>
          </a:ln>
        </p:spPr>
        <p:txBody>
          <a:bodyPr vert="horz" wrap="square" lIns="91430" tIns="45716" rIns="91430" bIns="45716" numCol="1" anchor="ctr" anchorCtr="0" compatLnSpc="1">
            <a:prstTxWarp prst="textNoShape">
              <a:avLst/>
            </a:prstTxWarp>
          </a:bodyPr>
          <a:lstStyle>
            <a:lvl1pPr algn="ctr" rtl="0" eaLnBrk="0" fontAlgn="base" hangingPunct="0">
              <a:spcBef>
                <a:spcPct val="0"/>
              </a:spcBef>
              <a:spcAft>
                <a:spcPct val="0"/>
              </a:spcAft>
              <a:defRPr sz="44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ea typeface="宋体" charset="-122"/>
              </a:defRPr>
            </a:lvl2pPr>
            <a:lvl3pPr algn="ctr" rtl="0" eaLnBrk="0" fontAlgn="base" hangingPunct="0">
              <a:spcBef>
                <a:spcPct val="0"/>
              </a:spcBef>
              <a:spcAft>
                <a:spcPct val="0"/>
              </a:spcAft>
              <a:defRPr sz="4400">
                <a:solidFill>
                  <a:schemeClr val="tx1"/>
                </a:solidFill>
                <a:latin typeface="Calibri" pitchFamily="34" charset="0"/>
                <a:ea typeface="宋体" charset="-122"/>
              </a:defRPr>
            </a:lvl3pPr>
            <a:lvl4pPr algn="ctr" rtl="0" eaLnBrk="0" fontAlgn="base" hangingPunct="0">
              <a:spcBef>
                <a:spcPct val="0"/>
              </a:spcBef>
              <a:spcAft>
                <a:spcPct val="0"/>
              </a:spcAft>
              <a:defRPr sz="4400">
                <a:solidFill>
                  <a:schemeClr val="tx1"/>
                </a:solidFill>
                <a:latin typeface="Calibri" pitchFamily="34" charset="0"/>
                <a:ea typeface="宋体" charset="-122"/>
              </a:defRPr>
            </a:lvl4pPr>
            <a:lvl5pPr algn="ctr" rtl="0" eaLnBrk="0" fontAlgn="base" hangingPunct="0">
              <a:spcBef>
                <a:spcPct val="0"/>
              </a:spcBef>
              <a:spcAft>
                <a:spcPct val="0"/>
              </a:spcAft>
              <a:defRPr sz="4400">
                <a:solidFill>
                  <a:schemeClr val="tx1"/>
                </a:solidFill>
                <a:latin typeface="Calibri" pitchFamily="34" charset="0"/>
                <a:ea typeface="宋体" charset="-122"/>
              </a:defRPr>
            </a:lvl5pPr>
            <a:lvl6pPr marL="457200" algn="ctr" rtl="0" eaLnBrk="0" fontAlgn="base" hangingPunct="0">
              <a:spcBef>
                <a:spcPct val="0"/>
              </a:spcBef>
              <a:spcAft>
                <a:spcPct val="0"/>
              </a:spcAft>
              <a:defRPr sz="4400">
                <a:solidFill>
                  <a:schemeClr val="tx1"/>
                </a:solidFill>
                <a:latin typeface="Calibri" pitchFamily="34" charset="0"/>
                <a:ea typeface="宋体" charset="-122"/>
              </a:defRPr>
            </a:lvl6pPr>
            <a:lvl7pPr marL="914400" algn="ctr" rtl="0" eaLnBrk="0" fontAlgn="base" hangingPunct="0">
              <a:spcBef>
                <a:spcPct val="0"/>
              </a:spcBef>
              <a:spcAft>
                <a:spcPct val="0"/>
              </a:spcAft>
              <a:defRPr sz="4400">
                <a:solidFill>
                  <a:schemeClr val="tx1"/>
                </a:solidFill>
                <a:latin typeface="Calibri" pitchFamily="34" charset="0"/>
                <a:ea typeface="宋体" charset="-122"/>
              </a:defRPr>
            </a:lvl7pPr>
            <a:lvl8pPr marL="1371600" algn="ctr" rtl="0" eaLnBrk="0" fontAlgn="base" hangingPunct="0">
              <a:spcBef>
                <a:spcPct val="0"/>
              </a:spcBef>
              <a:spcAft>
                <a:spcPct val="0"/>
              </a:spcAft>
              <a:defRPr sz="4400">
                <a:solidFill>
                  <a:schemeClr val="tx1"/>
                </a:solidFill>
                <a:latin typeface="Calibri" pitchFamily="34" charset="0"/>
                <a:ea typeface="宋体" charset="-122"/>
              </a:defRPr>
            </a:lvl8pPr>
            <a:lvl9pPr marL="1828800" algn="ctr" rtl="0" eaLnBrk="0" fontAlgn="base" hangingPunct="0">
              <a:spcBef>
                <a:spcPct val="0"/>
              </a:spcBef>
              <a:spcAft>
                <a:spcPct val="0"/>
              </a:spcAft>
              <a:defRPr sz="4400">
                <a:solidFill>
                  <a:schemeClr val="tx1"/>
                </a:solidFill>
                <a:latin typeface="Calibri" pitchFamily="34" charset="0"/>
                <a:ea typeface="宋体" charset="-122"/>
              </a:defRPr>
            </a:lvl9pPr>
          </a:lstStyle>
          <a:p>
            <a:pPr eaLnBrk="1" hangingPunct="1"/>
            <a:r>
              <a:rPr lang="zh-CN" altLang="en-US" sz="3600" b="1" kern="0" dirty="0">
                <a:solidFill>
                  <a:srgbClr val="000000"/>
                </a:solidFill>
                <a:latin typeface="隶书" pitchFamily="49" charset="-122"/>
                <a:ea typeface="隶书" pitchFamily="49" charset="-122"/>
              </a:rPr>
              <a:t>新一代人工智能简介</a:t>
            </a:r>
            <a:r>
              <a:rPr lang="en-US" altLang="zh-CN" sz="3600" b="1" kern="0" dirty="0">
                <a:solidFill>
                  <a:srgbClr val="000000"/>
                </a:solidFill>
                <a:latin typeface="隶书" pitchFamily="49" charset="-122"/>
                <a:ea typeface="隶书" pitchFamily="49" charset="-122"/>
              </a:rPr>
              <a:t>:</a:t>
            </a:r>
            <a:r>
              <a:rPr lang="zh-CN" altLang="en-US" sz="3600" b="1" kern="0" dirty="0">
                <a:solidFill>
                  <a:srgbClr val="000000"/>
                </a:solidFill>
                <a:latin typeface="隶书" pitchFamily="49" charset="-122"/>
                <a:ea typeface="隶书" pitchFamily="49" charset="-122"/>
              </a:rPr>
              <a:t>学科关系</a:t>
            </a:r>
            <a:endParaRPr lang="en-US" altLang="zh-CN" sz="3600" b="1" kern="0" dirty="0">
              <a:solidFill>
                <a:srgbClr val="000000"/>
              </a:solidFill>
              <a:latin typeface="隶书" pitchFamily="49" charset="-122"/>
              <a:ea typeface="隶书" pitchFamily="49" charset="-122"/>
            </a:endParaRPr>
          </a:p>
        </p:txBody>
      </p:sp>
    </p:spTree>
    <p:extLst>
      <p:ext uri="{BB962C8B-B14F-4D97-AF65-F5344CB8AC3E}">
        <p14:creationId xmlns:p14="http://schemas.microsoft.com/office/powerpoint/2010/main" val="2175031410"/>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5">
            <a:extLst>
              <a:ext uri="{FF2B5EF4-FFF2-40B4-BE49-F238E27FC236}">
                <a16:creationId xmlns="" xmlns:a16="http://schemas.microsoft.com/office/drawing/2014/main" id="{8673C90C-4870-4A72-9A4B-E059DEA3680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03225" y="3429000"/>
            <a:ext cx="5372100" cy="30009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a:extLst>
              <a:ext uri="{FF2B5EF4-FFF2-40B4-BE49-F238E27FC236}">
                <a16:creationId xmlns="" xmlns:a16="http://schemas.microsoft.com/office/drawing/2014/main" id="{9B541E75-2C7E-42E5-8D08-6402E406F6BE}"/>
              </a:ext>
            </a:extLst>
          </p:cNvPr>
          <p:cNvSpPr/>
          <p:nvPr/>
        </p:nvSpPr>
        <p:spPr>
          <a:xfrm>
            <a:off x="6371384" y="5060661"/>
            <a:ext cx="2546948" cy="1369272"/>
          </a:xfrm>
          <a:prstGeom prst="rect">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hangingPunct="1">
              <a:lnSpc>
                <a:spcPct val="150000"/>
              </a:lnSpc>
              <a:defRPr/>
            </a:pPr>
            <a:r>
              <a:rPr lang="zh-CN" altLang="en-US" dirty="0">
                <a:solidFill>
                  <a:srgbClr val="FFFFFF"/>
                </a:solidFill>
              </a:rPr>
              <a:t>学习的结果：</a:t>
            </a:r>
            <a:endParaRPr lang="en-US" altLang="zh-CN" dirty="0">
              <a:solidFill>
                <a:srgbClr val="FFFFFF"/>
              </a:solidFill>
            </a:endParaRPr>
          </a:p>
          <a:p>
            <a:pPr eaLnBrk="1" hangingPunct="1">
              <a:lnSpc>
                <a:spcPct val="150000"/>
              </a:lnSpc>
              <a:defRPr/>
            </a:pPr>
            <a:r>
              <a:rPr lang="zh-CN" altLang="en-US" dirty="0">
                <a:solidFill>
                  <a:srgbClr val="FFFFFF"/>
                </a:solidFill>
              </a:rPr>
              <a:t>（</a:t>
            </a:r>
            <a:r>
              <a:rPr lang="en-US" altLang="zh-CN" dirty="0">
                <a:solidFill>
                  <a:srgbClr val="FFFFFF"/>
                </a:solidFill>
              </a:rPr>
              <a:t>1</a:t>
            </a:r>
            <a:r>
              <a:rPr lang="zh-CN" altLang="en-US" dirty="0">
                <a:solidFill>
                  <a:srgbClr val="FFFFFF"/>
                </a:solidFill>
              </a:rPr>
              <a:t>）决策函数</a:t>
            </a:r>
            <a:r>
              <a:rPr lang="en-US" altLang="zh-CN" dirty="0">
                <a:solidFill>
                  <a:srgbClr val="FFFFFF"/>
                </a:solidFill>
              </a:rPr>
              <a:t>f=f(x)</a:t>
            </a:r>
          </a:p>
          <a:p>
            <a:pPr eaLnBrk="1" hangingPunct="1">
              <a:lnSpc>
                <a:spcPct val="150000"/>
              </a:lnSpc>
              <a:defRPr/>
            </a:pPr>
            <a:r>
              <a:rPr lang="zh-CN" altLang="en-US" dirty="0">
                <a:solidFill>
                  <a:srgbClr val="FFFFFF"/>
                </a:solidFill>
              </a:rPr>
              <a:t>（</a:t>
            </a:r>
            <a:r>
              <a:rPr lang="en-US" altLang="zh-CN" dirty="0">
                <a:solidFill>
                  <a:srgbClr val="FFFFFF"/>
                </a:solidFill>
              </a:rPr>
              <a:t>2</a:t>
            </a:r>
            <a:r>
              <a:rPr lang="zh-CN" altLang="en-US" dirty="0">
                <a:solidFill>
                  <a:srgbClr val="FFFFFF"/>
                </a:solidFill>
              </a:rPr>
              <a:t>）概率模型</a:t>
            </a:r>
            <a:r>
              <a:rPr lang="en-US" altLang="zh-CN" dirty="0">
                <a:solidFill>
                  <a:srgbClr val="FFFFFF"/>
                </a:solidFill>
              </a:rPr>
              <a:t>p(</a:t>
            </a:r>
            <a:r>
              <a:rPr lang="en-US" altLang="zh-CN" dirty="0" err="1">
                <a:solidFill>
                  <a:srgbClr val="FFFFFF"/>
                </a:solidFill>
              </a:rPr>
              <a:t>y|x</a:t>
            </a:r>
            <a:r>
              <a:rPr lang="en-US" altLang="zh-CN" dirty="0">
                <a:solidFill>
                  <a:srgbClr val="FFFFFF"/>
                </a:solidFill>
              </a:rPr>
              <a:t>)</a:t>
            </a:r>
            <a:endParaRPr lang="zh-CN" altLang="en-US" dirty="0">
              <a:solidFill>
                <a:srgbClr val="FFFFFF"/>
              </a:solidFill>
            </a:endParaRPr>
          </a:p>
        </p:txBody>
      </p:sp>
      <p:sp>
        <p:nvSpPr>
          <p:cNvPr id="6" name="矩形 5">
            <a:extLst>
              <a:ext uri="{FF2B5EF4-FFF2-40B4-BE49-F238E27FC236}">
                <a16:creationId xmlns="" xmlns:a16="http://schemas.microsoft.com/office/drawing/2014/main" id="{9A547863-4A35-451B-8CB5-9AFEEB7C34A1}"/>
              </a:ext>
            </a:extLst>
          </p:cNvPr>
          <p:cNvSpPr/>
          <p:nvPr/>
        </p:nvSpPr>
        <p:spPr>
          <a:xfrm>
            <a:off x="6371385" y="3429000"/>
            <a:ext cx="2546948" cy="1369271"/>
          </a:xfrm>
          <a:prstGeom prst="rect">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hangingPunct="1">
              <a:lnSpc>
                <a:spcPct val="150000"/>
              </a:lnSpc>
              <a:defRPr/>
            </a:pPr>
            <a:r>
              <a:rPr lang="zh-CN" altLang="en-US" dirty="0">
                <a:solidFill>
                  <a:srgbClr val="FFFFFF"/>
                </a:solidFill>
              </a:rPr>
              <a:t>两个阶段：</a:t>
            </a:r>
            <a:endParaRPr lang="en-US" altLang="zh-CN" dirty="0">
              <a:solidFill>
                <a:srgbClr val="FFFFFF"/>
              </a:solidFill>
            </a:endParaRPr>
          </a:p>
          <a:p>
            <a:pPr eaLnBrk="1" hangingPunct="1">
              <a:lnSpc>
                <a:spcPct val="150000"/>
              </a:lnSpc>
              <a:defRPr/>
            </a:pPr>
            <a:r>
              <a:rPr lang="zh-CN" altLang="en-US" dirty="0">
                <a:solidFill>
                  <a:srgbClr val="FFFFFF"/>
                </a:solidFill>
              </a:rPr>
              <a:t>（</a:t>
            </a:r>
            <a:r>
              <a:rPr lang="en-US" altLang="zh-CN" dirty="0">
                <a:solidFill>
                  <a:srgbClr val="FFFFFF"/>
                </a:solidFill>
              </a:rPr>
              <a:t>1</a:t>
            </a:r>
            <a:r>
              <a:rPr lang="zh-CN" altLang="en-US" dirty="0">
                <a:solidFill>
                  <a:srgbClr val="FFFFFF"/>
                </a:solidFill>
              </a:rPr>
              <a:t>）学习阶段</a:t>
            </a:r>
            <a:endParaRPr lang="en-US" altLang="zh-CN" dirty="0">
              <a:solidFill>
                <a:srgbClr val="FFFFFF"/>
              </a:solidFill>
            </a:endParaRPr>
          </a:p>
          <a:p>
            <a:pPr eaLnBrk="1" hangingPunct="1">
              <a:lnSpc>
                <a:spcPct val="150000"/>
              </a:lnSpc>
              <a:defRPr/>
            </a:pPr>
            <a:r>
              <a:rPr lang="zh-CN" altLang="en-US" dirty="0">
                <a:solidFill>
                  <a:srgbClr val="FFFFFF"/>
                </a:solidFill>
              </a:rPr>
              <a:t>（</a:t>
            </a:r>
            <a:r>
              <a:rPr lang="en-US" altLang="zh-CN" dirty="0">
                <a:solidFill>
                  <a:srgbClr val="FFFFFF"/>
                </a:solidFill>
              </a:rPr>
              <a:t>2</a:t>
            </a:r>
            <a:r>
              <a:rPr lang="zh-CN" altLang="en-US" dirty="0">
                <a:solidFill>
                  <a:srgbClr val="FFFFFF"/>
                </a:solidFill>
              </a:rPr>
              <a:t>）预测阶段</a:t>
            </a:r>
          </a:p>
        </p:txBody>
      </p:sp>
      <p:sp>
        <p:nvSpPr>
          <p:cNvPr id="9" name="矩形 8">
            <a:extLst>
              <a:ext uri="{FF2B5EF4-FFF2-40B4-BE49-F238E27FC236}">
                <a16:creationId xmlns="" xmlns:a16="http://schemas.microsoft.com/office/drawing/2014/main" id="{432A42EC-03A3-4D9A-A898-EAB7B0483EBD}"/>
              </a:ext>
            </a:extLst>
          </p:cNvPr>
          <p:cNvSpPr/>
          <p:nvPr/>
        </p:nvSpPr>
        <p:spPr>
          <a:xfrm>
            <a:off x="202959" y="1435899"/>
            <a:ext cx="2663492" cy="1704975"/>
          </a:xfrm>
          <a:prstGeom prst="rect">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r>
              <a:rPr lang="zh-CN" altLang="en-US" dirty="0">
                <a:solidFill>
                  <a:srgbClr val="FFFFFF"/>
                </a:solidFill>
              </a:rPr>
              <a:t>数据</a:t>
            </a:r>
          </a:p>
        </p:txBody>
      </p:sp>
      <p:sp>
        <p:nvSpPr>
          <p:cNvPr id="10" name="矩形 9">
            <a:extLst>
              <a:ext uri="{FF2B5EF4-FFF2-40B4-BE49-F238E27FC236}">
                <a16:creationId xmlns="" xmlns:a16="http://schemas.microsoft.com/office/drawing/2014/main" id="{D36D27DC-CE83-41D5-963D-FAC3EF84889D}"/>
              </a:ext>
            </a:extLst>
          </p:cNvPr>
          <p:cNvSpPr/>
          <p:nvPr/>
        </p:nvSpPr>
        <p:spPr>
          <a:xfrm>
            <a:off x="3399421" y="1435900"/>
            <a:ext cx="2448591" cy="1704974"/>
          </a:xfrm>
          <a:prstGeom prst="rect">
            <a:avLst/>
          </a:prstGeom>
          <a:solidFill>
            <a:schemeClr val="bg2">
              <a:lumMod val="7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r>
              <a:rPr lang="zh-CN" altLang="en-US" dirty="0">
                <a:solidFill>
                  <a:srgbClr val="FFFFFF"/>
                </a:solidFill>
              </a:rPr>
              <a:t>知识</a:t>
            </a:r>
            <a:endParaRPr lang="en-US" altLang="zh-CN" dirty="0">
              <a:solidFill>
                <a:srgbClr val="FFFFFF"/>
              </a:solidFill>
            </a:endParaRPr>
          </a:p>
          <a:p>
            <a:pPr algn="ctr" eaLnBrk="1" hangingPunct="1"/>
            <a:r>
              <a:rPr lang="zh-CN" altLang="en-US" dirty="0">
                <a:solidFill>
                  <a:srgbClr val="FFFFFF"/>
                </a:solidFill>
              </a:rPr>
              <a:t>规律</a:t>
            </a:r>
            <a:endParaRPr lang="en-US" altLang="zh-CN" dirty="0">
              <a:solidFill>
                <a:srgbClr val="FFFFFF"/>
              </a:solidFill>
            </a:endParaRPr>
          </a:p>
          <a:p>
            <a:pPr algn="ctr" eaLnBrk="1" hangingPunct="1"/>
            <a:r>
              <a:rPr lang="zh-CN" altLang="en-US" dirty="0">
                <a:solidFill>
                  <a:srgbClr val="FFFFFF"/>
                </a:solidFill>
              </a:rPr>
              <a:t>模式</a:t>
            </a:r>
            <a:endParaRPr lang="en-US" altLang="zh-CN" dirty="0">
              <a:solidFill>
                <a:srgbClr val="FFFFFF"/>
              </a:solidFill>
            </a:endParaRPr>
          </a:p>
          <a:p>
            <a:pPr algn="ctr" eaLnBrk="1" hangingPunct="1"/>
            <a:r>
              <a:rPr lang="zh-CN" altLang="en-US" dirty="0">
                <a:solidFill>
                  <a:srgbClr val="FFFFFF"/>
                </a:solidFill>
              </a:rPr>
              <a:t>模型</a:t>
            </a:r>
          </a:p>
        </p:txBody>
      </p:sp>
      <p:sp>
        <p:nvSpPr>
          <p:cNvPr id="11" name="矩形 10">
            <a:extLst>
              <a:ext uri="{FF2B5EF4-FFF2-40B4-BE49-F238E27FC236}">
                <a16:creationId xmlns="" xmlns:a16="http://schemas.microsoft.com/office/drawing/2014/main" id="{F74B48FD-2332-4551-BF37-133424593FA8}"/>
              </a:ext>
            </a:extLst>
          </p:cNvPr>
          <p:cNvSpPr/>
          <p:nvPr/>
        </p:nvSpPr>
        <p:spPr>
          <a:xfrm>
            <a:off x="6371385" y="1421611"/>
            <a:ext cx="2546948" cy="1719263"/>
          </a:xfrm>
          <a:prstGeom prst="rect">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lnSpc>
                <a:spcPct val="150000"/>
              </a:lnSpc>
            </a:pPr>
            <a:r>
              <a:rPr lang="zh-CN" altLang="en-US" dirty="0">
                <a:solidFill>
                  <a:srgbClr val="FFFFFF"/>
                </a:solidFill>
              </a:rPr>
              <a:t>知识</a:t>
            </a:r>
            <a:r>
              <a:rPr lang="en-US" altLang="zh-CN" dirty="0">
                <a:solidFill>
                  <a:srgbClr val="FFFFFF"/>
                </a:solidFill>
              </a:rPr>
              <a:t>/</a:t>
            </a:r>
            <a:r>
              <a:rPr lang="zh-CN" altLang="en-US" dirty="0">
                <a:solidFill>
                  <a:srgbClr val="FFFFFF"/>
                </a:solidFill>
              </a:rPr>
              <a:t>规律</a:t>
            </a:r>
            <a:r>
              <a:rPr lang="en-US" altLang="zh-CN" dirty="0">
                <a:solidFill>
                  <a:srgbClr val="FFFFFF"/>
                </a:solidFill>
              </a:rPr>
              <a:t>/</a:t>
            </a:r>
            <a:r>
              <a:rPr lang="zh-CN" altLang="en-US" dirty="0">
                <a:solidFill>
                  <a:srgbClr val="FFFFFF"/>
                </a:solidFill>
              </a:rPr>
              <a:t>模型</a:t>
            </a:r>
            <a:r>
              <a:rPr lang="en-US" altLang="zh-CN" dirty="0">
                <a:solidFill>
                  <a:srgbClr val="FFFFFF"/>
                </a:solidFill>
              </a:rPr>
              <a:t>/</a:t>
            </a:r>
            <a:r>
              <a:rPr lang="zh-CN" altLang="en-US" dirty="0">
                <a:solidFill>
                  <a:srgbClr val="FFFFFF"/>
                </a:solidFill>
              </a:rPr>
              <a:t>模式</a:t>
            </a:r>
            <a:endParaRPr lang="en-US" altLang="zh-CN" dirty="0">
              <a:solidFill>
                <a:srgbClr val="FFFFFF"/>
              </a:solidFill>
            </a:endParaRPr>
          </a:p>
          <a:p>
            <a:pPr algn="ctr" eaLnBrk="1" hangingPunct="1">
              <a:lnSpc>
                <a:spcPct val="150000"/>
              </a:lnSpc>
            </a:pPr>
            <a:r>
              <a:rPr lang="zh-CN" altLang="en-US" dirty="0">
                <a:solidFill>
                  <a:srgbClr val="FFFFFF"/>
                </a:solidFill>
              </a:rPr>
              <a:t>应用</a:t>
            </a:r>
            <a:r>
              <a:rPr lang="zh-CN" altLang="en-US" b="1" dirty="0">
                <a:solidFill>
                  <a:srgbClr val="FFFF00"/>
                </a:solidFill>
              </a:rPr>
              <a:t>解决新问题</a:t>
            </a:r>
          </a:p>
        </p:txBody>
      </p:sp>
      <p:sp>
        <p:nvSpPr>
          <p:cNvPr id="12" name="右箭头 6">
            <a:extLst>
              <a:ext uri="{FF2B5EF4-FFF2-40B4-BE49-F238E27FC236}">
                <a16:creationId xmlns="" xmlns:a16="http://schemas.microsoft.com/office/drawing/2014/main" id="{D92F8552-A8F5-4051-9D21-D589B1E9408D}"/>
              </a:ext>
            </a:extLst>
          </p:cNvPr>
          <p:cNvSpPr/>
          <p:nvPr/>
        </p:nvSpPr>
        <p:spPr>
          <a:xfrm>
            <a:off x="3017669" y="2260654"/>
            <a:ext cx="285750" cy="228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endParaRPr lang="zh-CN" altLang="en-US">
              <a:solidFill>
                <a:srgbClr val="FFFFFF"/>
              </a:solidFill>
            </a:endParaRPr>
          </a:p>
        </p:txBody>
      </p:sp>
      <p:sp>
        <p:nvSpPr>
          <p:cNvPr id="13" name="右箭头 7">
            <a:extLst>
              <a:ext uri="{FF2B5EF4-FFF2-40B4-BE49-F238E27FC236}">
                <a16:creationId xmlns="" xmlns:a16="http://schemas.microsoft.com/office/drawing/2014/main" id="{E7C3355C-8014-4D75-8151-A5271C8BC874}"/>
              </a:ext>
            </a:extLst>
          </p:cNvPr>
          <p:cNvSpPr/>
          <p:nvPr/>
        </p:nvSpPr>
        <p:spPr>
          <a:xfrm>
            <a:off x="5978841" y="2215444"/>
            <a:ext cx="285750" cy="228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endParaRPr lang="zh-CN" altLang="en-US">
              <a:solidFill>
                <a:srgbClr val="FFFFFF"/>
              </a:solidFill>
            </a:endParaRPr>
          </a:p>
        </p:txBody>
      </p:sp>
      <p:sp>
        <p:nvSpPr>
          <p:cNvPr id="14" name="矩形 13">
            <a:extLst>
              <a:ext uri="{FF2B5EF4-FFF2-40B4-BE49-F238E27FC236}">
                <a16:creationId xmlns="" xmlns:a16="http://schemas.microsoft.com/office/drawing/2014/main" id="{F916611C-F232-4D9C-B919-1950BF7F33F0}"/>
              </a:ext>
            </a:extLst>
          </p:cNvPr>
          <p:cNvSpPr/>
          <p:nvPr/>
        </p:nvSpPr>
        <p:spPr>
          <a:xfrm>
            <a:off x="387688" y="486846"/>
            <a:ext cx="6367449" cy="584775"/>
          </a:xfrm>
          <a:prstGeom prst="rect">
            <a:avLst/>
          </a:prstGeom>
        </p:spPr>
        <p:txBody>
          <a:bodyPr wrap="none">
            <a:spAutoFit/>
          </a:bodyPr>
          <a:lstStyle/>
          <a:p>
            <a:pPr eaLnBrk="1" hangingPunct="1"/>
            <a:r>
              <a:rPr lang="en-US" altLang="zh-CN" sz="3200" b="1" kern="0" dirty="0">
                <a:solidFill>
                  <a:srgbClr val="000000"/>
                </a:solidFill>
                <a:latin typeface="隶书" pitchFamily="49" charset="-122"/>
                <a:ea typeface="隶书" pitchFamily="49" charset="-122"/>
                <a:cs typeface="Arial" charset="0"/>
              </a:rPr>
              <a:t>2.2 </a:t>
            </a:r>
            <a:r>
              <a:rPr lang="zh-CN" altLang="en-US" sz="3200" b="1" kern="0" dirty="0">
                <a:solidFill>
                  <a:srgbClr val="000000"/>
                </a:solidFill>
                <a:latin typeface="隶书" pitchFamily="49" charset="-122"/>
                <a:ea typeface="隶书" pitchFamily="49" charset="-122"/>
                <a:cs typeface="Arial" charset="0"/>
              </a:rPr>
              <a:t>大数据智能核心技术及其应用</a:t>
            </a:r>
            <a:endParaRPr lang="zh-CN" altLang="en-US" sz="3200" dirty="0">
              <a:solidFill>
                <a:srgbClr val="000000"/>
              </a:solidFill>
              <a:latin typeface="Arial" charset="0"/>
              <a:ea typeface="宋体" charset="-122"/>
              <a:cs typeface="Arial" charset="0"/>
            </a:endParaRPr>
          </a:p>
        </p:txBody>
      </p:sp>
    </p:spTree>
    <p:extLst>
      <p:ext uri="{BB962C8B-B14F-4D97-AF65-F5344CB8AC3E}">
        <p14:creationId xmlns:p14="http://schemas.microsoft.com/office/powerpoint/2010/main" val="496313814"/>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bwMode="auto">
          <a:xfrm flipV="1">
            <a:off x="0" y="841375"/>
            <a:ext cx="8459788" cy="3175"/>
          </a:xfrm>
          <a:prstGeom prst="line">
            <a:avLst/>
          </a:prstGeom>
          <a:solidFill>
            <a:schemeClr val="accent1"/>
          </a:solidFill>
          <a:ln w="101600" cap="flat" cmpd="thinThick" algn="ctr">
            <a:solidFill>
              <a:srgbClr val="FF0000"/>
            </a:solidFill>
            <a:prstDash val="solid"/>
            <a:round/>
            <a:headEnd type="none" w="med" len="med"/>
            <a:tailEnd type="none" w="med" len="med"/>
          </a:ln>
          <a:effectLst>
            <a:outerShdw dist="17961" dir="2700000" algn="ctr" rotWithShape="0">
              <a:schemeClr val="tx1">
                <a:gamma/>
                <a:shade val="60000"/>
                <a:invGamma/>
                <a:alpha val="50000"/>
              </a:schemeClr>
            </a:outerShdw>
          </a:effectLst>
        </p:spPr>
      </p:cxnSp>
      <p:sp>
        <p:nvSpPr>
          <p:cNvPr id="6" name="矩形 5"/>
          <p:cNvSpPr/>
          <p:nvPr/>
        </p:nvSpPr>
        <p:spPr>
          <a:xfrm>
            <a:off x="20638" y="188913"/>
            <a:ext cx="3070071" cy="523220"/>
          </a:xfrm>
          <a:prstGeom prst="rect">
            <a:avLst/>
          </a:prstGeom>
        </p:spPr>
        <p:txBody>
          <a:bodyPr wrap="none">
            <a:spAutoFit/>
          </a:bodyPr>
          <a:lstStyle/>
          <a:p>
            <a:pPr eaLnBrk="1" hangingPunct="1">
              <a:buFont typeface="Arial" pitchFamily="34" charset="0"/>
              <a:buNone/>
              <a:defRPr/>
            </a:pPr>
            <a:r>
              <a:rPr lang="zh-CN" altLang="en-US" sz="2800" b="1" dirty="0" smtClean="0">
                <a:latin typeface="+mn-ea"/>
                <a:ea typeface="+mn-ea"/>
              </a:rPr>
              <a:t>行业大</a:t>
            </a:r>
            <a:r>
              <a:rPr lang="zh-CN" altLang="en-US" sz="2800" b="1" dirty="0">
                <a:latin typeface="+mn-ea"/>
                <a:ea typeface="+mn-ea"/>
              </a:rPr>
              <a:t>数据的思考</a:t>
            </a:r>
            <a:endParaRPr lang="zh-CN" altLang="zh-CN" sz="2800" b="1" dirty="0">
              <a:latin typeface="+mn-ea"/>
              <a:ea typeface="+mn-ea"/>
            </a:endParaRPr>
          </a:p>
        </p:txBody>
      </p:sp>
      <p:sp>
        <p:nvSpPr>
          <p:cNvPr id="90116" name="TextBox 2"/>
          <p:cNvSpPr txBox="1">
            <a:spLocks noChangeArrowheads="1"/>
          </p:cNvSpPr>
          <p:nvPr/>
        </p:nvSpPr>
        <p:spPr bwMode="auto">
          <a:xfrm>
            <a:off x="1143000" y="908050"/>
            <a:ext cx="5373688"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Lucida Sans Unicode" panose="020B0602030504020204" pitchFamily="34" charset="0"/>
                <a:ea typeface="宋体" panose="02010600030101010101" pitchFamily="2" charset="-122"/>
              </a:defRPr>
            </a:lvl1pPr>
            <a:lvl2pPr marL="742950" indent="-285750">
              <a:defRPr>
                <a:solidFill>
                  <a:schemeClr val="tx1"/>
                </a:solidFill>
                <a:latin typeface="Lucida Sans Unicode" panose="020B0602030504020204" pitchFamily="34" charset="0"/>
                <a:ea typeface="宋体" panose="02010600030101010101" pitchFamily="2" charset="-122"/>
              </a:defRPr>
            </a:lvl2pPr>
            <a:lvl3pPr marL="1143000" indent="-228600">
              <a:defRPr>
                <a:solidFill>
                  <a:schemeClr val="tx1"/>
                </a:solidFill>
                <a:latin typeface="Lucida Sans Unicode" panose="020B0602030504020204" pitchFamily="34" charset="0"/>
                <a:ea typeface="宋体" panose="02010600030101010101" pitchFamily="2" charset="-122"/>
              </a:defRPr>
            </a:lvl3pPr>
            <a:lvl4pPr marL="1600200" indent="-228600">
              <a:defRPr>
                <a:solidFill>
                  <a:schemeClr val="tx1"/>
                </a:solidFill>
                <a:latin typeface="Lucida Sans Unicode" panose="020B0602030504020204" pitchFamily="34" charset="0"/>
                <a:ea typeface="宋体" panose="02010600030101010101" pitchFamily="2" charset="-122"/>
              </a:defRPr>
            </a:lvl4pPr>
            <a:lvl5pPr marL="2057400" indent="-228600">
              <a:defRPr>
                <a:solidFill>
                  <a:schemeClr val="tx1"/>
                </a:solidFill>
                <a:latin typeface="Lucida Sans Unicode" panose="020B0602030504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9pPr>
          </a:lstStyle>
          <a:p>
            <a:pPr eaLnBrk="1" hangingPunct="1"/>
            <a:r>
              <a:rPr lang="zh-CN" altLang="en-US" sz="2000" b="1" dirty="0"/>
              <a:t>当前</a:t>
            </a:r>
            <a:r>
              <a:rPr lang="zh-CN" altLang="en-US" sz="2000" b="1" dirty="0" smtClean="0"/>
              <a:t>的行业数据</a:t>
            </a:r>
            <a:r>
              <a:rPr lang="zh-CN" altLang="en-US" sz="2000" b="1" dirty="0"/>
              <a:t>是</a:t>
            </a:r>
            <a:r>
              <a:rPr lang="zh-CN" altLang="en-US" sz="3600" b="1" dirty="0"/>
              <a:t>大数据</a:t>
            </a:r>
            <a:r>
              <a:rPr lang="zh-CN" altLang="en-US" sz="2000" b="1" dirty="0"/>
              <a:t>吗？</a:t>
            </a:r>
          </a:p>
        </p:txBody>
      </p:sp>
      <p:graphicFrame>
        <p:nvGraphicFramePr>
          <p:cNvPr id="14" name="表格 13"/>
          <p:cNvGraphicFramePr>
            <a:graphicFrameLocks noGrp="1"/>
          </p:cNvGraphicFramePr>
          <p:nvPr/>
        </p:nvGraphicFramePr>
        <p:xfrm>
          <a:off x="357188" y="1785938"/>
          <a:ext cx="8358187" cy="4954587"/>
        </p:xfrm>
        <a:graphic>
          <a:graphicData uri="http://schemas.openxmlformats.org/drawingml/2006/table">
            <a:tbl>
              <a:tblPr>
                <a:tableStyleId>{5C22544A-7EE6-4342-B048-85BDC9FD1C3A}</a:tableStyleId>
              </a:tblPr>
              <a:tblGrid>
                <a:gridCol w="4136010"/>
                <a:gridCol w="4222177"/>
              </a:tblGrid>
              <a:tr h="398437">
                <a:tc>
                  <a:txBody>
                    <a:bodyPr/>
                    <a:lstStyle/>
                    <a:p>
                      <a:pPr algn="ctr" fontAlgn="ctr"/>
                      <a:r>
                        <a:rPr lang="zh-CN" altLang="en-US" sz="1800" b="1" i="0" u="none" strike="noStrike" dirty="0" smtClean="0">
                          <a:solidFill>
                            <a:schemeClr val="dk1"/>
                          </a:solidFill>
                          <a:effectLst/>
                          <a:latin typeface="+mn-lt"/>
                        </a:rPr>
                        <a:t>当前</a:t>
                      </a:r>
                      <a:r>
                        <a:rPr lang="zh-CN" altLang="en-US" sz="2400" b="1" i="0" u="none" strike="noStrike" dirty="0" smtClean="0">
                          <a:solidFill>
                            <a:srgbClr val="FF0000"/>
                          </a:solidFill>
                          <a:effectLst/>
                          <a:latin typeface="+mn-lt"/>
                        </a:rPr>
                        <a:t>数据</a:t>
                      </a:r>
                      <a:r>
                        <a:rPr lang="zh-CN" altLang="en-US" sz="1800" b="1" i="0" u="none" strike="noStrike" dirty="0" smtClean="0">
                          <a:solidFill>
                            <a:schemeClr val="dk1"/>
                          </a:solidFill>
                          <a:effectLst/>
                          <a:latin typeface="+mn-lt"/>
                        </a:rPr>
                        <a:t>概况</a:t>
                      </a:r>
                      <a:endParaRPr lang="zh-CN" altLang="en-US" sz="1800" b="1" i="0" u="none" strike="noStrike" dirty="0">
                        <a:solidFill>
                          <a:srgbClr val="000000"/>
                        </a:solidFill>
                        <a:effectLst/>
                        <a:latin typeface="宋体"/>
                      </a:endParaRPr>
                    </a:p>
                  </a:txBody>
                  <a:tcPr marL="9525" marR="9525" marT="95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zh-CN" altLang="en-US" sz="2400" b="1" u="none" strike="noStrike" dirty="0">
                          <a:solidFill>
                            <a:srgbClr val="3333FF"/>
                          </a:solidFill>
                          <a:effectLst/>
                        </a:rPr>
                        <a:t>大</a:t>
                      </a:r>
                      <a:r>
                        <a:rPr lang="zh-CN" altLang="en-US" sz="2400" b="1" u="none" strike="noStrike" dirty="0" smtClean="0">
                          <a:solidFill>
                            <a:srgbClr val="3333FF"/>
                          </a:solidFill>
                          <a:effectLst/>
                        </a:rPr>
                        <a:t>数据</a:t>
                      </a:r>
                      <a:r>
                        <a:rPr lang="zh-CN" altLang="en-US" sz="1800" b="1" u="none" strike="noStrike" dirty="0" smtClean="0">
                          <a:effectLst/>
                        </a:rPr>
                        <a:t>概况</a:t>
                      </a:r>
                      <a:endParaRPr lang="zh-CN" altLang="en-US" sz="1800" b="1" i="0" u="none" strike="noStrike" dirty="0">
                        <a:solidFill>
                          <a:srgbClr val="000000"/>
                        </a:solidFill>
                        <a:effectLst/>
                        <a:latin typeface="宋体"/>
                      </a:endParaRPr>
                    </a:p>
                  </a:txBody>
                  <a:tcPr marL="9525" marR="9525" marT="95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1106926">
                <a:tc>
                  <a:txBody>
                    <a:bodyPr/>
                    <a:lstStyle/>
                    <a:p>
                      <a:pPr algn="l" fontAlgn="ctr"/>
                      <a:r>
                        <a:rPr lang="zh-CN" altLang="en-US" sz="1800" b="1" i="0" u="none" strike="noStrike" dirty="0" smtClean="0">
                          <a:solidFill>
                            <a:schemeClr val="tx1"/>
                          </a:solidFill>
                          <a:effectLst/>
                          <a:latin typeface="宋体"/>
                        </a:rPr>
                        <a:t>数据来源，</a:t>
                      </a:r>
                      <a:r>
                        <a:rPr lang="zh-CN" altLang="en-US" sz="1800" b="1" i="0" u="none" strike="noStrike" dirty="0" smtClean="0">
                          <a:solidFill>
                            <a:srgbClr val="FF0000"/>
                          </a:solidFill>
                          <a:effectLst/>
                          <a:latin typeface="宋体"/>
                        </a:rPr>
                        <a:t>主要采取的是</a:t>
                      </a:r>
                      <a:r>
                        <a:rPr lang="zh-CN" altLang="en-US" sz="1800" b="1" i="0" u="none" strike="noStrike" dirty="0" smtClean="0">
                          <a:solidFill>
                            <a:srgbClr val="3333FF"/>
                          </a:solidFill>
                          <a:effectLst/>
                          <a:latin typeface="宋体"/>
                        </a:rPr>
                        <a:t>人工录入</a:t>
                      </a:r>
                      <a:r>
                        <a:rPr lang="zh-CN" altLang="en-US" sz="1800" b="1" i="0" u="none" strike="noStrike" dirty="0" smtClean="0">
                          <a:solidFill>
                            <a:srgbClr val="FF0000"/>
                          </a:solidFill>
                          <a:effectLst/>
                          <a:latin typeface="宋体"/>
                        </a:rPr>
                        <a:t>，较少采取物联网等传感器自动抓去的信息。</a:t>
                      </a:r>
                      <a:endParaRPr lang="zh-CN" altLang="en-US" sz="1800" b="1" i="0" u="none" strike="noStrike" dirty="0">
                        <a:solidFill>
                          <a:srgbClr val="FF0000"/>
                        </a:solidFill>
                        <a:effectLst/>
                        <a:latin typeface="宋体"/>
                      </a:endParaRPr>
                    </a:p>
                  </a:txBody>
                  <a:tcPr marL="9525" marR="9525" marT="95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l" defTabSz="914400" rtl="0" eaLnBrk="1" fontAlgn="ctr" latinLnBrk="0" hangingPunct="1"/>
                      <a:r>
                        <a:rPr lang="zh-CN" altLang="en-US" sz="1800" b="1" i="0" u="none" strike="noStrike" kern="1200" dirty="0" smtClean="0">
                          <a:solidFill>
                            <a:srgbClr val="3333FF"/>
                          </a:solidFill>
                          <a:effectLst/>
                          <a:latin typeface="宋体"/>
                          <a:ea typeface="+mn-ea"/>
                          <a:cs typeface="+mn-cs"/>
                        </a:rPr>
                        <a:t>大数据是永远在线的，数据来源非常广泛，主要是</a:t>
                      </a:r>
                      <a:r>
                        <a:rPr lang="en-US" altLang="zh-CN" sz="1800" b="1" i="0" u="none" strike="noStrike" kern="1200" dirty="0" smtClean="0">
                          <a:solidFill>
                            <a:srgbClr val="3333FF"/>
                          </a:solidFill>
                          <a:effectLst/>
                          <a:latin typeface="宋体"/>
                          <a:ea typeface="+mn-ea"/>
                          <a:cs typeface="+mn-cs"/>
                        </a:rPr>
                        <a:t>UGC(</a:t>
                      </a:r>
                      <a:r>
                        <a:rPr lang="zh-CN" altLang="en-US" sz="1800" b="1" i="0" u="none" strike="noStrike" kern="1200" dirty="0" smtClean="0">
                          <a:solidFill>
                            <a:srgbClr val="3333FF"/>
                          </a:solidFill>
                          <a:effectLst/>
                          <a:latin typeface="宋体"/>
                          <a:ea typeface="+mn-ea"/>
                          <a:cs typeface="+mn-cs"/>
                        </a:rPr>
                        <a:t>用户产生内容</a:t>
                      </a:r>
                      <a:r>
                        <a:rPr lang="en-US" altLang="zh-CN" sz="1800" b="1" i="0" u="none" strike="noStrike" kern="1200" dirty="0" smtClean="0">
                          <a:solidFill>
                            <a:srgbClr val="3333FF"/>
                          </a:solidFill>
                          <a:effectLst/>
                          <a:latin typeface="宋体"/>
                          <a:ea typeface="+mn-ea"/>
                          <a:cs typeface="+mn-cs"/>
                        </a:rPr>
                        <a:t>)</a:t>
                      </a:r>
                      <a:r>
                        <a:rPr lang="zh-CN" altLang="en-US" sz="1800" b="1" i="0" u="none" strike="noStrike" kern="1200" dirty="0" smtClean="0">
                          <a:solidFill>
                            <a:srgbClr val="3333FF"/>
                          </a:solidFill>
                          <a:effectLst/>
                          <a:latin typeface="宋体"/>
                          <a:ea typeface="+mn-ea"/>
                          <a:cs typeface="+mn-cs"/>
                        </a:rPr>
                        <a:t>，机器抓取数据、用户行为数据、移动互联网数据、车联网和物联网等传感数据。</a:t>
                      </a:r>
                      <a:endParaRPr lang="zh-CN" altLang="en-US" sz="1800" b="1" i="0" u="none" strike="noStrike" kern="1200" dirty="0">
                        <a:solidFill>
                          <a:srgbClr val="3333FF"/>
                        </a:solidFill>
                        <a:effectLst/>
                        <a:latin typeface="宋体"/>
                        <a:ea typeface="+mn-ea"/>
                        <a:cs typeface="+mn-cs"/>
                      </a:endParaRPr>
                    </a:p>
                  </a:txBody>
                  <a:tcPr marL="9525" marR="9525" marT="95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1235372">
                <a:tc>
                  <a:txBody>
                    <a:bodyPr/>
                    <a:lstStyle/>
                    <a:p>
                      <a:pPr algn="l" fontAlgn="ctr"/>
                      <a:r>
                        <a:rPr lang="zh-CN" altLang="en-US" sz="1800" b="1" i="0" u="none" strike="noStrike" dirty="0" smtClean="0">
                          <a:solidFill>
                            <a:schemeClr val="tx1"/>
                          </a:solidFill>
                          <a:effectLst/>
                          <a:latin typeface="宋体"/>
                        </a:rPr>
                        <a:t>数据类型，</a:t>
                      </a:r>
                      <a:r>
                        <a:rPr lang="zh-CN" altLang="en-US" sz="1800" b="1" i="0" u="none" strike="noStrike" kern="1200" dirty="0" smtClean="0">
                          <a:solidFill>
                            <a:srgbClr val="FF0000"/>
                          </a:solidFill>
                          <a:effectLst/>
                          <a:latin typeface="宋体"/>
                          <a:ea typeface="+mn-ea"/>
                          <a:cs typeface="+mn-cs"/>
                        </a:rPr>
                        <a:t>主要是</a:t>
                      </a:r>
                      <a:r>
                        <a:rPr lang="zh-CN" altLang="en-US" sz="1800" b="1" i="0" u="none" strike="noStrike" dirty="0" smtClean="0">
                          <a:solidFill>
                            <a:srgbClr val="FF0000"/>
                          </a:solidFill>
                          <a:effectLst/>
                          <a:latin typeface="宋体"/>
                        </a:rPr>
                        <a:t>以</a:t>
                      </a:r>
                      <a:r>
                        <a:rPr lang="zh-CN" altLang="en-US" sz="1800" b="1" i="0" u="none" strike="noStrike" dirty="0" smtClean="0">
                          <a:solidFill>
                            <a:srgbClr val="3333FF"/>
                          </a:solidFill>
                          <a:effectLst/>
                          <a:latin typeface="宋体"/>
                        </a:rPr>
                        <a:t>结构性数据为主</a:t>
                      </a:r>
                      <a:r>
                        <a:rPr lang="zh-CN" altLang="en-US" sz="1800" b="1" i="0" u="none" strike="noStrike" dirty="0" smtClean="0">
                          <a:solidFill>
                            <a:srgbClr val="FF0000"/>
                          </a:solidFill>
                          <a:effectLst/>
                          <a:latin typeface="宋体"/>
                        </a:rPr>
                        <a:t>，语音、视频、图片等非结构性数据相对较少。</a:t>
                      </a:r>
                      <a:endParaRPr lang="zh-CN" altLang="en-US" sz="1800" b="1" i="0" u="none" strike="noStrike" dirty="0">
                        <a:solidFill>
                          <a:srgbClr val="FF0000"/>
                        </a:solidFill>
                        <a:effectLst/>
                        <a:latin typeface="宋体"/>
                      </a:endParaRPr>
                    </a:p>
                  </a:txBody>
                  <a:tcPr marL="9525" marR="9525" marT="95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l" defTabSz="914400" rtl="0" eaLnBrk="1" fontAlgn="ctr" latinLnBrk="0" hangingPunct="1"/>
                      <a:r>
                        <a:rPr lang="zh-CN" altLang="en-US" sz="1800" b="1" i="0" u="none" strike="noStrike" kern="1200" dirty="0" smtClean="0">
                          <a:solidFill>
                            <a:srgbClr val="3333FF"/>
                          </a:solidFill>
                          <a:effectLst/>
                          <a:latin typeface="宋体"/>
                          <a:ea typeface="+mn-ea"/>
                          <a:cs typeface="+mn-cs"/>
                        </a:rPr>
                        <a:t>大数据更多是依赖于非结构性数据而生存，当前占据互联网</a:t>
                      </a:r>
                      <a:r>
                        <a:rPr lang="en-US" altLang="zh-CN" sz="1800" b="1" i="0" u="none" strike="noStrike" kern="1200" dirty="0" smtClean="0">
                          <a:solidFill>
                            <a:srgbClr val="3333FF"/>
                          </a:solidFill>
                          <a:effectLst/>
                          <a:latin typeface="宋体"/>
                          <a:ea typeface="+mn-ea"/>
                          <a:cs typeface="+mn-cs"/>
                        </a:rPr>
                        <a:t>90%</a:t>
                      </a:r>
                      <a:r>
                        <a:rPr lang="zh-CN" altLang="en-US" sz="1800" b="1" i="0" u="none" strike="noStrike" kern="1200" dirty="0" smtClean="0">
                          <a:solidFill>
                            <a:srgbClr val="3333FF"/>
                          </a:solidFill>
                          <a:effectLst/>
                          <a:latin typeface="宋体"/>
                          <a:ea typeface="+mn-ea"/>
                          <a:cs typeface="+mn-cs"/>
                        </a:rPr>
                        <a:t>以上的数据是图片、语音和视频等。</a:t>
                      </a:r>
                      <a:endParaRPr lang="zh-CN" altLang="en-US" sz="1800" b="1" i="0" u="none" strike="noStrike" kern="1200" dirty="0">
                        <a:solidFill>
                          <a:srgbClr val="3333FF"/>
                        </a:solidFill>
                        <a:effectLst/>
                        <a:latin typeface="宋体"/>
                        <a:ea typeface="+mn-ea"/>
                        <a:cs typeface="+mn-cs"/>
                      </a:endParaRPr>
                    </a:p>
                  </a:txBody>
                  <a:tcPr marL="9525" marR="9525" marT="95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1106926">
                <a:tc>
                  <a:txBody>
                    <a:bodyPr/>
                    <a:lstStyle/>
                    <a:p>
                      <a:pPr algn="l" fontAlgn="ctr"/>
                      <a:r>
                        <a:rPr lang="zh-CN" altLang="en-US" sz="1800" b="1" i="0" u="none" strike="noStrike" dirty="0" smtClean="0">
                          <a:solidFill>
                            <a:schemeClr val="tx1"/>
                          </a:solidFill>
                          <a:effectLst/>
                          <a:latin typeface="宋体"/>
                        </a:rPr>
                        <a:t>数据价值</a:t>
                      </a:r>
                      <a:r>
                        <a:rPr lang="zh-CN" altLang="en-US" sz="1800" b="1" i="0" u="none" strike="noStrike" dirty="0" smtClean="0">
                          <a:solidFill>
                            <a:srgbClr val="FF0000"/>
                          </a:solidFill>
                          <a:effectLst/>
                          <a:latin typeface="宋体"/>
                        </a:rPr>
                        <a:t>，主要是用于年度、季度和月度的统计分析，数据的共享交换能力较弱。</a:t>
                      </a:r>
                      <a:r>
                        <a:rPr lang="zh-CN" altLang="en-US" sz="1800" b="1" i="0" u="none" strike="noStrike" dirty="0" smtClean="0">
                          <a:solidFill>
                            <a:srgbClr val="3333FF"/>
                          </a:solidFill>
                          <a:effectLst/>
                          <a:latin typeface="宋体"/>
                        </a:rPr>
                        <a:t>结果数据过多，过程数据较少</a:t>
                      </a:r>
                      <a:r>
                        <a:rPr lang="zh-CN" altLang="en-US" sz="1800" b="1" i="0" u="none" strike="noStrike" dirty="0" smtClean="0">
                          <a:solidFill>
                            <a:srgbClr val="FF0000"/>
                          </a:solidFill>
                          <a:effectLst/>
                          <a:latin typeface="宋体"/>
                        </a:rPr>
                        <a:t>，因此其挖掘价值较低。</a:t>
                      </a:r>
                      <a:endParaRPr lang="zh-CN" altLang="en-US" sz="1800" b="1" i="0" u="none" strike="noStrike" dirty="0">
                        <a:solidFill>
                          <a:srgbClr val="FF0000"/>
                        </a:solidFill>
                        <a:effectLst/>
                        <a:latin typeface="宋体"/>
                      </a:endParaRPr>
                    </a:p>
                  </a:txBody>
                  <a:tcPr marL="9525" marR="9525" marT="95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r>
                        <a:rPr lang="zh-CN" altLang="en-US" sz="1800" b="1" i="0" u="none" strike="noStrike" dirty="0" smtClean="0">
                          <a:solidFill>
                            <a:srgbClr val="3333FF"/>
                          </a:solidFill>
                          <a:effectLst/>
                          <a:latin typeface="宋体"/>
                        </a:rPr>
                        <a:t>大数据的产生速度可以说是毫秒级别，成几何级数增长。</a:t>
                      </a:r>
                      <a:endParaRPr lang="zh-CN" altLang="en-US" sz="1800" b="1" i="0" u="none" strike="noStrike" dirty="0">
                        <a:solidFill>
                          <a:srgbClr val="3333FF"/>
                        </a:solidFill>
                        <a:effectLst/>
                        <a:latin typeface="宋体"/>
                      </a:endParaRPr>
                    </a:p>
                  </a:txBody>
                  <a:tcPr marL="9525" marR="9525" marT="95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1106926">
                <a:tc>
                  <a:txBody>
                    <a:bodyPr/>
                    <a:lstStyle/>
                    <a:p>
                      <a:pPr marL="0" algn="l" defTabSz="914400" rtl="0" eaLnBrk="1" fontAlgn="ctr" latinLnBrk="0" hangingPunct="1"/>
                      <a:r>
                        <a:rPr lang="zh-CN" altLang="en-US" sz="1800" b="1" i="0" u="none" strike="noStrike" kern="1200" dirty="0" smtClean="0">
                          <a:solidFill>
                            <a:schemeClr val="tx1"/>
                          </a:solidFill>
                          <a:effectLst/>
                          <a:latin typeface="宋体"/>
                          <a:ea typeface="+mn-ea"/>
                          <a:cs typeface="+mn-cs"/>
                        </a:rPr>
                        <a:t>数据处理速度</a:t>
                      </a:r>
                      <a:r>
                        <a:rPr lang="zh-CN" altLang="en-US" sz="1800" b="1" i="0" u="none" strike="noStrike" kern="1200" dirty="0" smtClean="0">
                          <a:solidFill>
                            <a:srgbClr val="FF0000"/>
                          </a:solidFill>
                          <a:effectLst/>
                          <a:latin typeface="宋体"/>
                          <a:ea typeface="+mn-ea"/>
                          <a:cs typeface="+mn-cs"/>
                        </a:rPr>
                        <a:t>，数据收集、存储、加工和传输</a:t>
                      </a:r>
                      <a:r>
                        <a:rPr lang="zh-CN" altLang="en-US" sz="1800" b="1" i="0" u="none" strike="noStrike" kern="1200" dirty="0" smtClean="0">
                          <a:solidFill>
                            <a:srgbClr val="3333FF"/>
                          </a:solidFill>
                          <a:effectLst/>
                          <a:latin typeface="宋体"/>
                          <a:ea typeface="+mn-ea"/>
                          <a:cs typeface="+mn-cs"/>
                        </a:rPr>
                        <a:t>速度较慢</a:t>
                      </a:r>
                      <a:r>
                        <a:rPr lang="zh-CN" altLang="en-US" sz="1800" b="1" i="0" u="none" strike="noStrike" kern="1200" dirty="0" smtClean="0">
                          <a:solidFill>
                            <a:srgbClr val="FF0000"/>
                          </a:solidFill>
                          <a:effectLst/>
                          <a:latin typeface="宋体"/>
                          <a:ea typeface="+mn-ea"/>
                          <a:cs typeface="+mn-cs"/>
                        </a:rPr>
                        <a:t>，与企业的实时监控设备互联互通、信息共享较弱。</a:t>
                      </a:r>
                      <a:endParaRPr lang="zh-CN" altLang="en-US" sz="1800" b="1" i="0" u="none" strike="noStrike" kern="1200" dirty="0">
                        <a:solidFill>
                          <a:srgbClr val="FF0000"/>
                        </a:solidFill>
                        <a:effectLst/>
                        <a:latin typeface="宋体"/>
                        <a:ea typeface="+mn-ea"/>
                        <a:cs typeface="+mn-cs"/>
                      </a:endParaRPr>
                    </a:p>
                  </a:txBody>
                  <a:tcPr marL="9525" marR="9525" marT="95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l" defTabSz="914400" rtl="0" eaLnBrk="1" fontAlgn="ctr" latinLnBrk="0" hangingPunct="1"/>
                      <a:r>
                        <a:rPr lang="zh-CN" altLang="en-US" sz="1800" b="1" i="0" u="none" strike="noStrike" kern="1200" dirty="0" smtClean="0">
                          <a:solidFill>
                            <a:srgbClr val="3333FF"/>
                          </a:solidFill>
                          <a:effectLst/>
                          <a:latin typeface="宋体"/>
                          <a:ea typeface="+mn-ea"/>
                          <a:cs typeface="+mn-cs"/>
                        </a:rPr>
                        <a:t>大数据由于其覆盖范围广，一旦挖掘成功，其价值是难以估算。如，淘宝网的用户推荐系统，银行的信用评级系统，均是大数据的价值之体现。</a:t>
                      </a:r>
                      <a:endParaRPr lang="zh-CN" altLang="en-US" sz="1800" b="1" i="0" u="none" strike="noStrike" kern="1200" dirty="0">
                        <a:solidFill>
                          <a:srgbClr val="3333FF"/>
                        </a:solidFill>
                        <a:effectLst/>
                        <a:latin typeface="宋体"/>
                        <a:ea typeface="+mn-ea"/>
                        <a:cs typeface="+mn-cs"/>
                      </a:endParaRPr>
                    </a:p>
                  </a:txBody>
                  <a:tcPr marL="9525" marR="9525" marT="95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
        <p:nvSpPr>
          <p:cNvPr id="16" name="Rectangle 3"/>
          <p:cNvSpPr>
            <a:spLocks noGrp="1" noChangeAspect="1" noChangeArrowheads="1"/>
          </p:cNvSpPr>
          <p:nvPr isPhoto="1"/>
        </p:nvSpPr>
        <p:spPr bwMode="auto">
          <a:xfrm>
            <a:off x="6572264" y="642918"/>
            <a:ext cx="1059862" cy="1165995"/>
          </a:xfrm>
          <a:prstGeom prst="rect">
            <a:avLst/>
          </a:prstGeom>
          <a:blipFill dpi="0" rotWithShape="1">
            <a:blip r:embed="rId2" cstate="print"/>
            <a:srcRect/>
            <a:stretch>
              <a:fillRect b="-5736"/>
            </a:stretch>
          </a:blipFill>
          <a:ln w="9525">
            <a:solidFill>
              <a:schemeClr val="tx1"/>
            </a:solidFill>
            <a:miter lim="800000"/>
            <a:headEnd/>
            <a:tailEnd/>
          </a:ln>
          <a:effectLst>
            <a:softEdge rad="63500"/>
          </a:effectLst>
        </p:spPr>
        <p:txBody>
          <a:bodyPr/>
          <a:lstStyle/>
          <a:p>
            <a:pPr eaLnBrk="1" hangingPunct="1">
              <a:defRPr/>
            </a:pPr>
            <a:endParaRPr lang="zh-CN" altLang="en-US">
              <a:latin typeface="Calibri" pitchFamily="34" charset="0"/>
            </a:endParaRPr>
          </a:p>
        </p:txBody>
      </p:sp>
    </p:spTree>
  </p:cSld>
  <p:clrMapOvr>
    <a:masterClrMapping/>
  </p:clrMapOvr>
  <p:transition spd="slow"/>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矩形 58"/>
          <p:cNvSpPr>
            <a:spLocks noChangeArrowheads="1"/>
          </p:cNvSpPr>
          <p:nvPr/>
        </p:nvSpPr>
        <p:spPr bwMode="auto">
          <a:xfrm>
            <a:off x="612775" y="969963"/>
            <a:ext cx="7888288" cy="1052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Lucida Sans Unicode" panose="020B0602030504020204" pitchFamily="34" charset="0"/>
                <a:ea typeface="宋体" panose="02010600030101010101" pitchFamily="2" charset="-122"/>
              </a:defRPr>
            </a:lvl1pPr>
            <a:lvl2pPr marL="742950" indent="-285750">
              <a:defRPr>
                <a:solidFill>
                  <a:schemeClr val="tx1"/>
                </a:solidFill>
                <a:latin typeface="Lucida Sans Unicode" panose="020B0602030504020204" pitchFamily="34" charset="0"/>
                <a:ea typeface="宋体" panose="02010600030101010101" pitchFamily="2" charset="-122"/>
              </a:defRPr>
            </a:lvl2pPr>
            <a:lvl3pPr marL="1143000" indent="-228600">
              <a:defRPr>
                <a:solidFill>
                  <a:schemeClr val="tx1"/>
                </a:solidFill>
                <a:latin typeface="Lucida Sans Unicode" panose="020B0602030504020204" pitchFamily="34" charset="0"/>
                <a:ea typeface="宋体" panose="02010600030101010101" pitchFamily="2" charset="-122"/>
              </a:defRPr>
            </a:lvl3pPr>
            <a:lvl4pPr marL="1600200" indent="-228600">
              <a:defRPr>
                <a:solidFill>
                  <a:schemeClr val="tx1"/>
                </a:solidFill>
                <a:latin typeface="Lucida Sans Unicode" panose="020B0602030504020204" pitchFamily="34" charset="0"/>
                <a:ea typeface="宋体" panose="02010600030101010101" pitchFamily="2" charset="-122"/>
              </a:defRPr>
            </a:lvl4pPr>
            <a:lvl5pPr marL="2057400" indent="-228600">
              <a:defRPr>
                <a:solidFill>
                  <a:schemeClr val="tx1"/>
                </a:solidFill>
                <a:latin typeface="Lucida Sans Unicode" panose="020B0602030504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9pPr>
          </a:lstStyle>
          <a:p>
            <a:pPr algn="just" eaLnBrk="1" hangingPunct="1">
              <a:lnSpc>
                <a:spcPct val="130000"/>
              </a:lnSpc>
            </a:pPr>
            <a:r>
              <a:rPr lang="zh-CN" altLang="en-US" sz="2400" b="1">
                <a:solidFill>
                  <a:srgbClr val="0000FF"/>
                </a:solidFill>
                <a:latin typeface="黑体" panose="02010609060101010101" pitchFamily="49" charset="-122"/>
                <a:ea typeface="黑体" panose="02010609060101010101" pitchFamily="49" charset="-122"/>
                <a:cs typeface="Times New Roman" panose="02020603050405020304" pitchFamily="18" charset="0"/>
              </a:rPr>
              <a:t>大数据算法是</a:t>
            </a:r>
            <a:r>
              <a:rPr lang="zh-CN" altLang="en-US" sz="2400" b="1">
                <a:solidFill>
                  <a:srgbClr val="C00000"/>
                </a:solidFill>
                <a:latin typeface="黑体" panose="02010609060101010101" pitchFamily="49" charset="-122"/>
                <a:ea typeface="黑体" panose="02010609060101010101" pitchFamily="49" charset="-122"/>
                <a:cs typeface="Times New Roman" panose="02020603050405020304" pitchFamily="18" charset="0"/>
              </a:rPr>
              <a:t>不用随机分析法（抽样调查）</a:t>
            </a:r>
            <a:r>
              <a:rPr lang="zh-CN" altLang="en-US" sz="2400" b="1">
                <a:solidFill>
                  <a:srgbClr val="0000FF"/>
                </a:solidFill>
                <a:latin typeface="黑体" panose="02010609060101010101" pitchFamily="49" charset="-122"/>
                <a:ea typeface="黑体" panose="02010609060101010101" pitchFamily="49" charset="-122"/>
                <a:cs typeface="Times New Roman" panose="02020603050405020304" pitchFamily="18" charset="0"/>
              </a:rPr>
              <a:t>这样的捷径，而采用所有数据的方法。</a:t>
            </a:r>
            <a:r>
              <a:rPr lang="en-US" altLang="zh-CN" sz="2400" b="1">
                <a:solidFill>
                  <a:srgbClr val="0000FF"/>
                </a:solidFill>
                <a:latin typeface="黑体" panose="02010609060101010101" pitchFamily="49" charset="-122"/>
                <a:ea typeface="黑体" panose="02010609060101010101" pitchFamily="49" charset="-122"/>
                <a:cs typeface="Times New Roman" panose="02020603050405020304" pitchFamily="18" charset="0"/>
              </a:rPr>
              <a:t>——</a:t>
            </a:r>
            <a:r>
              <a:rPr lang="zh-CN" altLang="en-US" sz="2400" b="1">
                <a:solidFill>
                  <a:srgbClr val="0000FF"/>
                </a:solidFill>
                <a:latin typeface="黑体" panose="02010609060101010101" pitchFamily="49" charset="-122"/>
                <a:ea typeface="黑体" panose="02010609060101010101" pitchFamily="49" charset="-122"/>
                <a:cs typeface="Times New Roman" panose="02020603050405020304" pitchFamily="18" charset="0"/>
              </a:rPr>
              <a:t>大数据经典</a:t>
            </a:r>
            <a:r>
              <a:rPr lang="en-US" altLang="zh-CN" sz="2400" b="1">
                <a:solidFill>
                  <a:srgbClr val="0000FF"/>
                </a:solidFill>
                <a:latin typeface="黑体" panose="02010609060101010101" pitchFamily="49" charset="-122"/>
                <a:ea typeface="黑体" panose="02010609060101010101" pitchFamily="49" charset="-122"/>
                <a:cs typeface="Times New Roman" panose="02020603050405020304" pitchFamily="18" charset="0"/>
              </a:rPr>
              <a:t>《</a:t>
            </a:r>
            <a:r>
              <a:rPr lang="zh-CN" altLang="en-US" sz="2400" b="1">
                <a:solidFill>
                  <a:srgbClr val="0000FF"/>
                </a:solidFill>
                <a:latin typeface="黑体" panose="02010609060101010101" pitchFamily="49" charset="-122"/>
                <a:ea typeface="黑体" panose="02010609060101010101" pitchFamily="49" charset="-122"/>
                <a:cs typeface="Times New Roman" panose="02020603050405020304" pitchFamily="18" charset="0"/>
              </a:rPr>
              <a:t>大数据时代</a:t>
            </a:r>
            <a:r>
              <a:rPr lang="en-US" altLang="zh-CN" sz="2400" b="1">
                <a:solidFill>
                  <a:srgbClr val="0000FF"/>
                </a:solidFill>
                <a:latin typeface="黑体" panose="02010609060101010101" pitchFamily="49" charset="-122"/>
                <a:ea typeface="黑体" panose="02010609060101010101" pitchFamily="49" charset="-122"/>
                <a:cs typeface="Times New Roman" panose="02020603050405020304" pitchFamily="18" charset="0"/>
              </a:rPr>
              <a:t>》</a:t>
            </a:r>
            <a:endParaRPr lang="zh-CN" altLang="en-US" sz="2400" b="1">
              <a:solidFill>
                <a:srgbClr val="0000FF"/>
              </a:solidFill>
              <a:latin typeface="黑体" panose="02010609060101010101" pitchFamily="49" charset="-122"/>
              <a:ea typeface="黑体" panose="02010609060101010101" pitchFamily="49" charset="-122"/>
              <a:cs typeface="Times New Roman" panose="02020603050405020304" pitchFamily="18" charset="0"/>
            </a:endParaRPr>
          </a:p>
        </p:txBody>
      </p:sp>
      <p:cxnSp>
        <p:nvCxnSpPr>
          <p:cNvPr id="6" name="直接连接符 5"/>
          <p:cNvCxnSpPr/>
          <p:nvPr/>
        </p:nvCxnSpPr>
        <p:spPr bwMode="auto">
          <a:xfrm flipV="1">
            <a:off x="0" y="841375"/>
            <a:ext cx="8459788" cy="3175"/>
          </a:xfrm>
          <a:prstGeom prst="line">
            <a:avLst/>
          </a:prstGeom>
          <a:solidFill>
            <a:schemeClr val="accent1"/>
          </a:solidFill>
          <a:ln w="101600" cap="flat" cmpd="thinThick" algn="ctr">
            <a:solidFill>
              <a:srgbClr val="FF0000"/>
            </a:solidFill>
            <a:prstDash val="solid"/>
            <a:round/>
            <a:headEnd type="none" w="med" len="med"/>
            <a:tailEnd type="none" w="med" len="med"/>
          </a:ln>
          <a:effectLst>
            <a:outerShdw dist="17961" dir="2700000" algn="ctr" rotWithShape="0">
              <a:schemeClr val="tx1">
                <a:gamma/>
                <a:shade val="60000"/>
                <a:invGamma/>
                <a:alpha val="50000"/>
              </a:schemeClr>
            </a:outerShdw>
          </a:effectLst>
        </p:spPr>
      </p:cxnSp>
      <p:sp>
        <p:nvSpPr>
          <p:cNvPr id="8" name="矩形 7"/>
          <p:cNvSpPr/>
          <p:nvPr/>
        </p:nvSpPr>
        <p:spPr>
          <a:xfrm>
            <a:off x="20638" y="188913"/>
            <a:ext cx="3070071" cy="523220"/>
          </a:xfrm>
          <a:prstGeom prst="rect">
            <a:avLst/>
          </a:prstGeom>
        </p:spPr>
        <p:txBody>
          <a:bodyPr wrap="none">
            <a:spAutoFit/>
          </a:bodyPr>
          <a:lstStyle/>
          <a:p>
            <a:pPr eaLnBrk="1" hangingPunct="1">
              <a:buFont typeface="Arial" pitchFamily="34" charset="0"/>
              <a:buNone/>
              <a:defRPr/>
            </a:pPr>
            <a:r>
              <a:rPr lang="zh-CN" altLang="en-US" sz="2800" b="1" dirty="0" smtClean="0">
                <a:latin typeface="+mn-ea"/>
                <a:ea typeface="+mn-ea"/>
              </a:rPr>
              <a:t>行业大</a:t>
            </a:r>
            <a:r>
              <a:rPr lang="zh-CN" altLang="en-US" sz="2800" b="1" dirty="0">
                <a:latin typeface="+mn-ea"/>
                <a:ea typeface="+mn-ea"/>
              </a:rPr>
              <a:t>数据的思考</a:t>
            </a:r>
            <a:endParaRPr lang="zh-CN" altLang="zh-CN" sz="2800" b="1" dirty="0">
              <a:latin typeface="+mn-ea"/>
              <a:ea typeface="+mn-ea"/>
            </a:endParaRPr>
          </a:p>
        </p:txBody>
      </p:sp>
      <p:sp>
        <p:nvSpPr>
          <p:cNvPr id="91141" name="矩形 8"/>
          <p:cNvSpPr>
            <a:spLocks noChangeArrowheads="1"/>
          </p:cNvSpPr>
          <p:nvPr/>
        </p:nvSpPr>
        <p:spPr bwMode="auto">
          <a:xfrm>
            <a:off x="184150" y="1911350"/>
            <a:ext cx="91186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Lucida Sans Unicode" panose="020B0602030504020204" pitchFamily="34" charset="0"/>
                <a:ea typeface="宋体" panose="02010600030101010101" pitchFamily="2" charset="-122"/>
              </a:defRPr>
            </a:lvl1pPr>
            <a:lvl2pPr marL="742950" indent="-285750">
              <a:defRPr>
                <a:solidFill>
                  <a:schemeClr val="tx1"/>
                </a:solidFill>
                <a:latin typeface="Lucida Sans Unicode" panose="020B0602030504020204" pitchFamily="34" charset="0"/>
                <a:ea typeface="宋体" panose="02010600030101010101" pitchFamily="2" charset="-122"/>
              </a:defRPr>
            </a:lvl2pPr>
            <a:lvl3pPr marL="1143000" indent="-228600">
              <a:defRPr>
                <a:solidFill>
                  <a:schemeClr val="tx1"/>
                </a:solidFill>
                <a:latin typeface="Lucida Sans Unicode" panose="020B0602030504020204" pitchFamily="34" charset="0"/>
                <a:ea typeface="宋体" panose="02010600030101010101" pitchFamily="2" charset="-122"/>
              </a:defRPr>
            </a:lvl3pPr>
            <a:lvl4pPr marL="1600200" indent="-228600">
              <a:defRPr>
                <a:solidFill>
                  <a:schemeClr val="tx1"/>
                </a:solidFill>
                <a:latin typeface="Lucida Sans Unicode" panose="020B0602030504020204" pitchFamily="34" charset="0"/>
                <a:ea typeface="宋体" panose="02010600030101010101" pitchFamily="2" charset="-122"/>
              </a:defRPr>
            </a:lvl4pPr>
            <a:lvl5pPr marL="2057400" indent="-228600">
              <a:defRPr>
                <a:solidFill>
                  <a:schemeClr val="tx1"/>
                </a:solidFill>
                <a:latin typeface="Lucida Sans Unicode" panose="020B0602030504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9pPr>
          </a:lstStyle>
          <a:p>
            <a:pPr eaLnBrk="1" hangingPunct="1"/>
            <a:r>
              <a:rPr lang="zh-CN" altLang="en-US" b="1">
                <a:solidFill>
                  <a:srgbClr val="00B050"/>
                </a:solidFill>
                <a:latin typeface="黑体" panose="02010609060101010101" pitchFamily="49" charset="-122"/>
                <a:ea typeface="黑体" panose="02010609060101010101" pitchFamily="49" charset="-122"/>
                <a:cs typeface="Times New Roman" panose="02020603050405020304" pitchFamily="18" charset="0"/>
              </a:rPr>
              <a:t>国家工商总局商品定向监测（</a:t>
            </a:r>
            <a:r>
              <a:rPr lang="zh-CN" altLang="en-US" b="1">
                <a:solidFill>
                  <a:srgbClr val="3333FF"/>
                </a:solidFill>
                <a:latin typeface="黑体" panose="02010609060101010101" pitchFamily="49" charset="-122"/>
                <a:ea typeface="黑体" panose="02010609060101010101" pitchFamily="49" charset="-122"/>
                <a:cs typeface="Times New Roman" panose="02020603050405020304" pitchFamily="18" charset="0"/>
              </a:rPr>
              <a:t>抽样数据</a:t>
            </a:r>
            <a:r>
              <a:rPr lang="zh-CN" altLang="en-US" b="1">
                <a:solidFill>
                  <a:srgbClr val="00B050"/>
                </a:solidFill>
                <a:latin typeface="黑体" panose="02010609060101010101" pitchFamily="49" charset="-122"/>
                <a:ea typeface="黑体" panose="02010609060101010101" pitchFamily="49" charset="-122"/>
                <a:cs typeface="Times New Roman" panose="02020603050405020304" pitchFamily="18" charset="0"/>
              </a:rPr>
              <a:t>） </a:t>
            </a:r>
            <a:r>
              <a:rPr lang="zh-CN" altLang="en-US" b="1">
                <a:solidFill>
                  <a:srgbClr val="FF0000"/>
                </a:solidFill>
                <a:latin typeface="黑体" panose="02010609060101010101" pitchFamily="49" charset="-122"/>
                <a:ea typeface="黑体" panose="02010609060101010101" pitchFamily="49" charset="-122"/>
                <a:cs typeface="Times New Roman" panose="02020603050405020304" pitchFamily="18" charset="0"/>
              </a:rPr>
              <a:t>对比</a:t>
            </a:r>
            <a:r>
              <a:rPr lang="zh-CN" altLang="en-US" b="1">
                <a:solidFill>
                  <a:srgbClr val="0000FF"/>
                </a:solidFill>
                <a:latin typeface="黑体" panose="02010609060101010101" pitchFamily="49" charset="-122"/>
                <a:ea typeface="黑体" panose="02010609060101010101" pitchFamily="49" charset="-122"/>
                <a:cs typeface="Times New Roman" panose="02020603050405020304" pitchFamily="18" charset="0"/>
              </a:rPr>
              <a:t> </a:t>
            </a:r>
            <a:r>
              <a:rPr lang="zh-CN" altLang="en-US" b="1">
                <a:solidFill>
                  <a:srgbClr val="00B050"/>
                </a:solidFill>
                <a:latin typeface="黑体" panose="02010609060101010101" pitchFamily="49" charset="-122"/>
                <a:ea typeface="黑体" panose="02010609060101010101" pitchFamily="49" charset="-122"/>
                <a:cs typeface="Times New Roman" panose="02020603050405020304" pitchFamily="18" charset="0"/>
              </a:rPr>
              <a:t>阿里巴巴大数据打假平台（</a:t>
            </a:r>
            <a:r>
              <a:rPr lang="zh-CN" altLang="en-US" b="1">
                <a:solidFill>
                  <a:srgbClr val="3333FF"/>
                </a:solidFill>
                <a:latin typeface="黑体" panose="02010609060101010101" pitchFamily="49" charset="-122"/>
                <a:ea typeface="黑体" panose="02010609060101010101" pitchFamily="49" charset="-122"/>
                <a:cs typeface="Times New Roman" panose="02020603050405020304" pitchFamily="18" charset="0"/>
              </a:rPr>
              <a:t>全部数据</a:t>
            </a:r>
            <a:r>
              <a:rPr lang="zh-CN" altLang="en-US" b="1">
                <a:solidFill>
                  <a:srgbClr val="00B050"/>
                </a:solidFill>
                <a:latin typeface="黑体" panose="02010609060101010101" pitchFamily="49" charset="-122"/>
                <a:ea typeface="黑体" panose="02010609060101010101" pitchFamily="49" charset="-122"/>
                <a:cs typeface="Times New Roman" panose="02020603050405020304" pitchFamily="18" charset="0"/>
              </a:rPr>
              <a:t>）</a:t>
            </a:r>
          </a:p>
          <a:p>
            <a:pPr eaLnBrk="1" hangingPunct="1"/>
            <a:endParaRPr lang="zh-CN" altLang="en-US">
              <a:ea typeface="黑体" panose="02010609060101010101" pitchFamily="49" charset="-122"/>
              <a:cs typeface="Times New Roman" panose="02020603050405020304" pitchFamily="18" charset="0"/>
            </a:endParaRPr>
          </a:p>
        </p:txBody>
      </p:sp>
      <p:sp>
        <p:nvSpPr>
          <p:cNvPr id="91142" name="矩形 11"/>
          <p:cNvSpPr>
            <a:spLocks noChangeArrowheads="1"/>
          </p:cNvSpPr>
          <p:nvPr/>
        </p:nvSpPr>
        <p:spPr bwMode="auto">
          <a:xfrm>
            <a:off x="428625" y="6237288"/>
            <a:ext cx="87153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Lucida Sans Unicode" panose="020B0602030504020204" pitchFamily="34" charset="0"/>
                <a:ea typeface="宋体" panose="02010600030101010101" pitchFamily="2" charset="-122"/>
              </a:defRPr>
            </a:lvl1pPr>
            <a:lvl2pPr marL="742950" indent="-285750">
              <a:defRPr>
                <a:solidFill>
                  <a:schemeClr val="tx1"/>
                </a:solidFill>
                <a:latin typeface="Lucida Sans Unicode" panose="020B0602030504020204" pitchFamily="34" charset="0"/>
                <a:ea typeface="宋体" panose="02010600030101010101" pitchFamily="2" charset="-122"/>
              </a:defRPr>
            </a:lvl2pPr>
            <a:lvl3pPr marL="1143000" indent="-228600">
              <a:defRPr>
                <a:solidFill>
                  <a:schemeClr val="tx1"/>
                </a:solidFill>
                <a:latin typeface="Lucida Sans Unicode" panose="020B0602030504020204" pitchFamily="34" charset="0"/>
                <a:ea typeface="宋体" panose="02010600030101010101" pitchFamily="2" charset="-122"/>
              </a:defRPr>
            </a:lvl3pPr>
            <a:lvl4pPr marL="1600200" indent="-228600">
              <a:defRPr>
                <a:solidFill>
                  <a:schemeClr val="tx1"/>
                </a:solidFill>
                <a:latin typeface="Lucida Sans Unicode" panose="020B0602030504020204" pitchFamily="34" charset="0"/>
                <a:ea typeface="宋体" panose="02010600030101010101" pitchFamily="2" charset="-122"/>
              </a:defRPr>
            </a:lvl4pPr>
            <a:lvl5pPr marL="2057400" indent="-228600">
              <a:defRPr>
                <a:solidFill>
                  <a:schemeClr val="tx1"/>
                </a:solidFill>
                <a:latin typeface="Lucida Sans Unicode" panose="020B0602030504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9pPr>
          </a:lstStyle>
          <a:p>
            <a:pPr eaLnBrk="1" hangingPunct="1"/>
            <a:r>
              <a:rPr lang="zh-CN" altLang="en-US" sz="2400" b="1">
                <a:solidFill>
                  <a:srgbClr val="C00000"/>
                </a:solidFill>
              </a:rPr>
              <a:t>假货总会露出马脚，大数据使环境越来越透明，假货无处藏身。</a:t>
            </a:r>
          </a:p>
        </p:txBody>
      </p:sp>
      <p:pic>
        <p:nvPicPr>
          <p:cNvPr id="91143" name="图片 1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713288" y="2381250"/>
            <a:ext cx="3981450" cy="3751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矩形 14"/>
          <p:cNvSpPr/>
          <p:nvPr/>
        </p:nvSpPr>
        <p:spPr bwMode="auto">
          <a:xfrm>
            <a:off x="6337300" y="2579688"/>
            <a:ext cx="720725" cy="504825"/>
          </a:xfrm>
          <a:prstGeom prst="rect">
            <a:avLst/>
          </a:prstGeom>
          <a:noFill/>
          <a:ln w="9525" cap="flat" cmpd="sng" algn="ctr">
            <a:solidFill>
              <a:srgbClr val="FF0000"/>
            </a:solidFill>
            <a:prstDash val="solid"/>
            <a:round/>
            <a:headEnd type="none" w="med" len="med"/>
            <a:tailEnd type="none" w="med" len="med"/>
          </a:ln>
          <a:effectLst>
            <a:outerShdw dist="17961" dir="2700000" algn="ctr" rotWithShape="0">
              <a:schemeClr val="tx1">
                <a:gamma/>
                <a:shade val="60000"/>
                <a:invGamma/>
                <a:alpha val="50000"/>
              </a:schemeClr>
            </a:outerShdw>
          </a:effectLst>
        </p:spPr>
        <p:txBody>
          <a:bodyPr/>
          <a:lstStyle/>
          <a:p>
            <a:pPr eaLnBrk="1" hangingPunct="1">
              <a:buFont typeface="Arial" pitchFamily="34" charset="0"/>
              <a:buNone/>
              <a:defRPr/>
            </a:pPr>
            <a:endParaRPr lang="zh-CN" altLang="en-US"/>
          </a:p>
        </p:txBody>
      </p:sp>
      <p:sp>
        <p:nvSpPr>
          <p:cNvPr id="16" name="矩形 15"/>
          <p:cNvSpPr/>
          <p:nvPr/>
        </p:nvSpPr>
        <p:spPr bwMode="auto">
          <a:xfrm rot="16200000">
            <a:off x="4850606" y="4075907"/>
            <a:ext cx="720725" cy="503238"/>
          </a:xfrm>
          <a:prstGeom prst="rect">
            <a:avLst/>
          </a:prstGeom>
          <a:noFill/>
          <a:ln w="9525" cap="flat" cmpd="sng" algn="ctr">
            <a:solidFill>
              <a:srgbClr val="FF0000"/>
            </a:solidFill>
            <a:prstDash val="solid"/>
            <a:round/>
            <a:headEnd type="none" w="med" len="med"/>
            <a:tailEnd type="none" w="med" len="med"/>
          </a:ln>
          <a:effectLst>
            <a:outerShdw dist="17961" dir="2700000" algn="ctr" rotWithShape="0">
              <a:schemeClr val="tx1">
                <a:gamma/>
                <a:shade val="60000"/>
                <a:invGamma/>
                <a:alpha val="50000"/>
              </a:schemeClr>
            </a:outerShdw>
          </a:effectLst>
        </p:spPr>
        <p:txBody>
          <a:bodyPr/>
          <a:lstStyle/>
          <a:p>
            <a:pPr eaLnBrk="1" hangingPunct="1">
              <a:buFont typeface="Arial" pitchFamily="34" charset="0"/>
              <a:buNone/>
              <a:defRPr/>
            </a:pPr>
            <a:endParaRPr lang="zh-CN" altLang="en-US"/>
          </a:p>
        </p:txBody>
      </p:sp>
      <p:sp>
        <p:nvSpPr>
          <p:cNvPr id="17" name="矩形 16"/>
          <p:cNvSpPr/>
          <p:nvPr/>
        </p:nvSpPr>
        <p:spPr bwMode="auto">
          <a:xfrm rot="16200000">
            <a:off x="7838282" y="4080669"/>
            <a:ext cx="719137" cy="504825"/>
          </a:xfrm>
          <a:prstGeom prst="rect">
            <a:avLst/>
          </a:prstGeom>
          <a:noFill/>
          <a:ln w="9525" cap="flat" cmpd="sng" algn="ctr">
            <a:solidFill>
              <a:srgbClr val="FF0000"/>
            </a:solidFill>
            <a:prstDash val="solid"/>
            <a:round/>
            <a:headEnd type="none" w="med" len="med"/>
            <a:tailEnd type="none" w="med" len="med"/>
          </a:ln>
          <a:effectLst>
            <a:outerShdw dist="17961" dir="2700000" algn="ctr" rotWithShape="0">
              <a:schemeClr val="tx1">
                <a:gamma/>
                <a:shade val="60000"/>
                <a:invGamma/>
                <a:alpha val="50000"/>
              </a:schemeClr>
            </a:outerShdw>
          </a:effectLst>
        </p:spPr>
        <p:txBody>
          <a:bodyPr/>
          <a:lstStyle/>
          <a:p>
            <a:pPr eaLnBrk="1" hangingPunct="1">
              <a:buFont typeface="Arial" pitchFamily="34" charset="0"/>
              <a:buNone/>
              <a:defRPr/>
            </a:pPr>
            <a:endParaRPr lang="zh-CN" altLang="en-US"/>
          </a:p>
        </p:txBody>
      </p:sp>
      <p:graphicFrame>
        <p:nvGraphicFramePr>
          <p:cNvPr id="18" name="图示 17"/>
          <p:cNvGraphicFramePr/>
          <p:nvPr/>
        </p:nvGraphicFramePr>
        <p:xfrm>
          <a:off x="-184055" y="2579811"/>
          <a:ext cx="4896544" cy="324354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1148" name="TextBox 19"/>
          <p:cNvSpPr txBox="1">
            <a:spLocks noChangeArrowheads="1"/>
          </p:cNvSpPr>
          <p:nvPr/>
        </p:nvSpPr>
        <p:spPr bwMode="auto">
          <a:xfrm>
            <a:off x="4994275" y="284163"/>
            <a:ext cx="13366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Lucida Sans Unicode" panose="020B0602030504020204" pitchFamily="34" charset="0"/>
                <a:ea typeface="宋体" panose="02010600030101010101" pitchFamily="2" charset="-122"/>
              </a:defRPr>
            </a:lvl1pPr>
            <a:lvl2pPr marL="742950" indent="-285750">
              <a:defRPr>
                <a:solidFill>
                  <a:schemeClr val="tx1"/>
                </a:solidFill>
                <a:latin typeface="Lucida Sans Unicode" panose="020B0602030504020204" pitchFamily="34" charset="0"/>
                <a:ea typeface="宋体" panose="02010600030101010101" pitchFamily="2" charset="-122"/>
              </a:defRPr>
            </a:lvl2pPr>
            <a:lvl3pPr marL="1143000" indent="-228600">
              <a:defRPr>
                <a:solidFill>
                  <a:schemeClr val="tx1"/>
                </a:solidFill>
                <a:latin typeface="Lucida Sans Unicode" panose="020B0602030504020204" pitchFamily="34" charset="0"/>
                <a:ea typeface="宋体" panose="02010600030101010101" pitchFamily="2" charset="-122"/>
              </a:defRPr>
            </a:lvl3pPr>
            <a:lvl4pPr marL="1600200" indent="-228600">
              <a:defRPr>
                <a:solidFill>
                  <a:schemeClr val="tx1"/>
                </a:solidFill>
                <a:latin typeface="Lucida Sans Unicode" panose="020B0602030504020204" pitchFamily="34" charset="0"/>
                <a:ea typeface="宋体" panose="02010600030101010101" pitchFamily="2" charset="-122"/>
              </a:defRPr>
            </a:lvl4pPr>
            <a:lvl5pPr marL="2057400" indent="-228600">
              <a:defRPr>
                <a:solidFill>
                  <a:schemeClr val="tx1"/>
                </a:solidFill>
                <a:latin typeface="Lucida Sans Unicode" panose="020B0602030504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9pPr>
          </a:lstStyle>
          <a:p>
            <a:pPr eaLnBrk="1" hangingPunct="1"/>
            <a:r>
              <a:rPr lang="zh-CN" altLang="en-US" sz="2000" b="1">
                <a:solidFill>
                  <a:srgbClr val="FF0000"/>
                </a:solidFill>
              </a:rPr>
              <a:t>数据来源</a:t>
            </a:r>
            <a:endParaRPr lang="zh-CN" altLang="en-US" b="1"/>
          </a:p>
        </p:txBody>
      </p:sp>
      <p:sp>
        <p:nvSpPr>
          <p:cNvPr id="19" name="矩形 18"/>
          <p:cNvSpPr/>
          <p:nvPr/>
        </p:nvSpPr>
        <p:spPr bwMode="auto">
          <a:xfrm>
            <a:off x="6300788" y="5540375"/>
            <a:ext cx="720725" cy="504825"/>
          </a:xfrm>
          <a:prstGeom prst="rect">
            <a:avLst/>
          </a:prstGeom>
          <a:noFill/>
          <a:ln w="9525" cap="flat" cmpd="sng" algn="ctr">
            <a:solidFill>
              <a:srgbClr val="FF0000"/>
            </a:solidFill>
            <a:prstDash val="solid"/>
            <a:round/>
            <a:headEnd type="none" w="med" len="med"/>
            <a:tailEnd type="none" w="med" len="med"/>
          </a:ln>
          <a:effectLst>
            <a:outerShdw dist="17961" dir="2700000" algn="ctr" rotWithShape="0">
              <a:schemeClr val="tx1">
                <a:gamma/>
                <a:shade val="60000"/>
                <a:invGamma/>
                <a:alpha val="50000"/>
              </a:schemeClr>
            </a:outerShdw>
          </a:effectLst>
        </p:spPr>
        <p:txBody>
          <a:bodyPr/>
          <a:lstStyle/>
          <a:p>
            <a:pPr eaLnBrk="1" hangingPunct="1">
              <a:buFont typeface="Arial" pitchFamily="34" charset="0"/>
              <a:buNone/>
              <a:defRPr/>
            </a:pPr>
            <a:endParaRPr lang="zh-CN" altLang="en-US"/>
          </a:p>
        </p:txBody>
      </p:sp>
      <p:cxnSp>
        <p:nvCxnSpPr>
          <p:cNvPr id="21" name="直接连接符 20"/>
          <p:cNvCxnSpPr/>
          <p:nvPr/>
        </p:nvCxnSpPr>
        <p:spPr bwMode="auto">
          <a:xfrm rot="5400000">
            <a:off x="2141538" y="4286250"/>
            <a:ext cx="4144962" cy="1588"/>
          </a:xfrm>
          <a:prstGeom prst="line">
            <a:avLst/>
          </a:prstGeom>
          <a:solidFill>
            <a:schemeClr val="accent1"/>
          </a:solidFill>
          <a:ln w="63500" cap="flat" cmpd="sng" algn="ctr">
            <a:solidFill>
              <a:srgbClr val="9900FF"/>
            </a:solidFill>
            <a:prstDash val="solid"/>
            <a:round/>
            <a:headEnd type="none" w="med" len="med"/>
            <a:tailEnd type="none" w="med" len="med"/>
          </a:ln>
          <a:effectLst>
            <a:outerShdw dist="17961" dir="2700000" algn="ctr" rotWithShape="0">
              <a:schemeClr val="tx1">
                <a:gamma/>
                <a:shade val="60000"/>
                <a:invGamma/>
                <a:alpha val="50000"/>
              </a:schemeClr>
            </a:outerShdw>
          </a:effectLst>
        </p:spPr>
      </p:cxnSp>
    </p:spTree>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接连接符 5"/>
          <p:cNvCxnSpPr/>
          <p:nvPr/>
        </p:nvCxnSpPr>
        <p:spPr bwMode="auto">
          <a:xfrm flipV="1">
            <a:off x="0" y="841375"/>
            <a:ext cx="8459788" cy="3175"/>
          </a:xfrm>
          <a:prstGeom prst="line">
            <a:avLst/>
          </a:prstGeom>
          <a:solidFill>
            <a:schemeClr val="accent1"/>
          </a:solidFill>
          <a:ln w="101600" cap="flat" cmpd="thinThick" algn="ctr">
            <a:solidFill>
              <a:srgbClr val="FF0000"/>
            </a:solidFill>
            <a:prstDash val="solid"/>
            <a:round/>
            <a:headEnd type="none" w="med" len="med"/>
            <a:tailEnd type="none" w="med" len="med"/>
          </a:ln>
          <a:effectLst>
            <a:outerShdw dist="17961" dir="2700000" algn="ctr" rotWithShape="0">
              <a:schemeClr val="tx1">
                <a:gamma/>
                <a:shade val="60000"/>
                <a:invGamma/>
                <a:alpha val="50000"/>
              </a:schemeClr>
            </a:outerShdw>
          </a:effectLst>
        </p:spPr>
      </p:cxnSp>
      <p:sp>
        <p:nvSpPr>
          <p:cNvPr id="8" name="矩形 7"/>
          <p:cNvSpPr/>
          <p:nvPr/>
        </p:nvSpPr>
        <p:spPr>
          <a:xfrm>
            <a:off x="20638" y="188913"/>
            <a:ext cx="3070071" cy="523220"/>
          </a:xfrm>
          <a:prstGeom prst="rect">
            <a:avLst/>
          </a:prstGeom>
        </p:spPr>
        <p:txBody>
          <a:bodyPr wrap="none">
            <a:spAutoFit/>
          </a:bodyPr>
          <a:lstStyle/>
          <a:p>
            <a:pPr eaLnBrk="1" hangingPunct="1">
              <a:buFont typeface="Arial" pitchFamily="34" charset="0"/>
              <a:buNone/>
              <a:defRPr/>
            </a:pPr>
            <a:r>
              <a:rPr lang="zh-CN" altLang="en-US" sz="2800" b="1" dirty="0" smtClean="0">
                <a:latin typeface="+mn-ea"/>
                <a:ea typeface="+mn-ea"/>
              </a:rPr>
              <a:t>行业大</a:t>
            </a:r>
            <a:r>
              <a:rPr lang="zh-CN" altLang="en-US" sz="2800" b="1" dirty="0">
                <a:latin typeface="+mn-ea"/>
                <a:ea typeface="+mn-ea"/>
              </a:rPr>
              <a:t>数据的思考</a:t>
            </a:r>
            <a:endParaRPr lang="zh-CN" altLang="zh-CN" sz="2800" b="1" dirty="0">
              <a:latin typeface="+mn-ea"/>
              <a:ea typeface="+mn-ea"/>
            </a:endParaRPr>
          </a:p>
        </p:txBody>
      </p:sp>
      <p:sp>
        <p:nvSpPr>
          <p:cNvPr id="92164" name="矩形 8"/>
          <p:cNvSpPr>
            <a:spLocks noChangeArrowheads="1"/>
          </p:cNvSpPr>
          <p:nvPr/>
        </p:nvSpPr>
        <p:spPr bwMode="auto">
          <a:xfrm>
            <a:off x="20638" y="908050"/>
            <a:ext cx="9248775" cy="739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Lucida Sans Unicode" panose="020B0602030504020204" pitchFamily="34" charset="0"/>
                <a:ea typeface="宋体" panose="02010600030101010101" pitchFamily="2" charset="-122"/>
              </a:defRPr>
            </a:lvl1pPr>
            <a:lvl2pPr marL="742950" indent="-285750">
              <a:defRPr>
                <a:solidFill>
                  <a:schemeClr val="tx1"/>
                </a:solidFill>
                <a:latin typeface="Lucida Sans Unicode" panose="020B0602030504020204" pitchFamily="34" charset="0"/>
                <a:ea typeface="宋体" panose="02010600030101010101" pitchFamily="2" charset="-122"/>
              </a:defRPr>
            </a:lvl2pPr>
            <a:lvl3pPr marL="1143000" indent="-228600">
              <a:defRPr>
                <a:solidFill>
                  <a:schemeClr val="tx1"/>
                </a:solidFill>
                <a:latin typeface="Lucida Sans Unicode" panose="020B0602030504020204" pitchFamily="34" charset="0"/>
                <a:ea typeface="宋体" panose="02010600030101010101" pitchFamily="2" charset="-122"/>
              </a:defRPr>
            </a:lvl3pPr>
            <a:lvl4pPr marL="1600200" indent="-228600">
              <a:defRPr>
                <a:solidFill>
                  <a:schemeClr val="tx1"/>
                </a:solidFill>
                <a:latin typeface="Lucida Sans Unicode" panose="020B0602030504020204" pitchFamily="34" charset="0"/>
                <a:ea typeface="宋体" panose="02010600030101010101" pitchFamily="2" charset="-122"/>
              </a:defRPr>
            </a:lvl4pPr>
            <a:lvl5pPr marL="2057400" indent="-228600">
              <a:defRPr>
                <a:solidFill>
                  <a:schemeClr val="tx1"/>
                </a:solidFill>
                <a:latin typeface="Lucida Sans Unicode" panose="020B0602030504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9pPr>
          </a:lstStyle>
          <a:p>
            <a:pPr algn="ctr" eaLnBrk="1" hangingPunct="1"/>
            <a:r>
              <a:rPr lang="zh-CN" altLang="en-US" b="1">
                <a:solidFill>
                  <a:srgbClr val="00B050"/>
                </a:solidFill>
                <a:latin typeface="黑体" panose="02010609060101010101" pitchFamily="49" charset="-122"/>
                <a:ea typeface="黑体" panose="02010609060101010101" pitchFamily="49" charset="-122"/>
                <a:cs typeface="Times New Roman" panose="02020603050405020304" pitchFamily="18" charset="0"/>
              </a:rPr>
              <a:t>以</a:t>
            </a:r>
            <a:r>
              <a:rPr lang="zh-CN" altLang="en-US" sz="2400" b="1">
                <a:solidFill>
                  <a:srgbClr val="3333FF"/>
                </a:solidFill>
                <a:latin typeface="黑体" panose="02010609060101010101" pitchFamily="49" charset="-122"/>
                <a:ea typeface="黑体" panose="02010609060101010101" pitchFamily="49" charset="-122"/>
                <a:cs typeface="Times New Roman" panose="02020603050405020304" pitchFamily="18" charset="0"/>
              </a:rPr>
              <a:t>结构化数据</a:t>
            </a:r>
            <a:r>
              <a:rPr lang="zh-CN" altLang="en-US" b="1">
                <a:solidFill>
                  <a:srgbClr val="00B050"/>
                </a:solidFill>
                <a:latin typeface="黑体" panose="02010609060101010101" pitchFamily="49" charset="-122"/>
                <a:ea typeface="黑体" panose="02010609060101010101" pitchFamily="49" charset="-122"/>
                <a:cs typeface="Times New Roman" panose="02020603050405020304" pitchFamily="18" charset="0"/>
              </a:rPr>
              <a:t>（表单）为主 </a:t>
            </a:r>
            <a:r>
              <a:rPr lang="zh-CN" altLang="en-US" b="1">
                <a:solidFill>
                  <a:srgbClr val="FF0000"/>
                </a:solidFill>
                <a:latin typeface="黑体" panose="02010609060101010101" pitchFamily="49" charset="-122"/>
                <a:ea typeface="黑体" panose="02010609060101010101" pitchFamily="49" charset="-122"/>
                <a:cs typeface="Times New Roman" panose="02020603050405020304" pitchFamily="18" charset="0"/>
              </a:rPr>
              <a:t>对比</a:t>
            </a:r>
            <a:r>
              <a:rPr lang="zh-CN" altLang="en-US" b="1">
                <a:solidFill>
                  <a:srgbClr val="0000FF"/>
                </a:solidFill>
                <a:latin typeface="黑体" panose="02010609060101010101" pitchFamily="49" charset="-122"/>
                <a:ea typeface="黑体" panose="02010609060101010101" pitchFamily="49" charset="-122"/>
                <a:cs typeface="Times New Roman" panose="02020603050405020304" pitchFamily="18" charset="0"/>
              </a:rPr>
              <a:t> </a:t>
            </a:r>
            <a:r>
              <a:rPr lang="zh-CN" altLang="en-US" sz="2400" b="1">
                <a:solidFill>
                  <a:srgbClr val="3333FF"/>
                </a:solidFill>
                <a:latin typeface="黑体" panose="02010609060101010101" pitchFamily="49" charset="-122"/>
                <a:ea typeface="黑体" panose="02010609060101010101" pitchFamily="49" charset="-122"/>
                <a:cs typeface="Times New Roman" panose="02020603050405020304" pitchFamily="18" charset="0"/>
              </a:rPr>
              <a:t>多元数据类型</a:t>
            </a:r>
            <a:r>
              <a:rPr lang="zh-CN" altLang="en-US" b="1">
                <a:solidFill>
                  <a:srgbClr val="00B050"/>
                </a:solidFill>
                <a:latin typeface="黑体" panose="02010609060101010101" pitchFamily="49" charset="-122"/>
                <a:ea typeface="黑体" panose="02010609060101010101" pitchFamily="49" charset="-122"/>
                <a:cs typeface="Times New Roman" panose="02020603050405020304" pitchFamily="18" charset="0"/>
              </a:rPr>
              <a:t>（图片</a:t>
            </a:r>
            <a:r>
              <a:rPr lang="en-US" altLang="zh-CN" b="1">
                <a:solidFill>
                  <a:srgbClr val="00B050"/>
                </a:solidFill>
                <a:latin typeface="黑体" panose="02010609060101010101" pitchFamily="49" charset="-122"/>
                <a:ea typeface="黑体" panose="02010609060101010101" pitchFamily="49" charset="-122"/>
                <a:cs typeface="Times New Roman" panose="02020603050405020304" pitchFamily="18" charset="0"/>
              </a:rPr>
              <a:t>/</a:t>
            </a:r>
            <a:r>
              <a:rPr lang="zh-CN" altLang="en-US" b="1">
                <a:solidFill>
                  <a:srgbClr val="00B050"/>
                </a:solidFill>
                <a:latin typeface="黑体" panose="02010609060101010101" pitchFamily="49" charset="-122"/>
                <a:ea typeface="黑体" panose="02010609060101010101" pitchFamily="49" charset="-122"/>
                <a:cs typeface="Times New Roman" panose="02020603050405020304" pitchFamily="18" charset="0"/>
              </a:rPr>
              <a:t>音频</a:t>
            </a:r>
            <a:r>
              <a:rPr lang="en-US" altLang="zh-CN" b="1">
                <a:solidFill>
                  <a:srgbClr val="00B050"/>
                </a:solidFill>
                <a:latin typeface="黑体" panose="02010609060101010101" pitchFamily="49" charset="-122"/>
                <a:ea typeface="黑体" panose="02010609060101010101" pitchFamily="49" charset="-122"/>
                <a:cs typeface="Times New Roman" panose="02020603050405020304" pitchFamily="18" charset="0"/>
              </a:rPr>
              <a:t>/</a:t>
            </a:r>
            <a:r>
              <a:rPr lang="zh-CN" altLang="en-US" b="1">
                <a:solidFill>
                  <a:srgbClr val="00B050"/>
                </a:solidFill>
                <a:latin typeface="黑体" panose="02010609060101010101" pitchFamily="49" charset="-122"/>
                <a:ea typeface="黑体" panose="02010609060101010101" pitchFamily="49" charset="-122"/>
                <a:cs typeface="Times New Roman" panose="02020603050405020304" pitchFamily="18" charset="0"/>
              </a:rPr>
              <a:t>视频）</a:t>
            </a:r>
            <a:endParaRPr lang="en-US" altLang="zh-CN" b="1">
              <a:solidFill>
                <a:srgbClr val="00B050"/>
              </a:solidFill>
              <a:latin typeface="黑体" panose="02010609060101010101" pitchFamily="49" charset="-122"/>
              <a:ea typeface="黑体" panose="02010609060101010101" pitchFamily="49" charset="-122"/>
              <a:cs typeface="Times New Roman" panose="02020603050405020304" pitchFamily="18" charset="0"/>
            </a:endParaRPr>
          </a:p>
          <a:p>
            <a:pPr eaLnBrk="1" hangingPunct="1"/>
            <a:endParaRPr lang="zh-CN" altLang="en-US">
              <a:ea typeface="黑体" panose="02010609060101010101" pitchFamily="49" charset="-122"/>
              <a:cs typeface="Times New Roman" panose="02020603050405020304" pitchFamily="18" charset="0"/>
            </a:endParaRPr>
          </a:p>
        </p:txBody>
      </p:sp>
      <p:sp>
        <p:nvSpPr>
          <p:cNvPr id="92165" name="TextBox 19"/>
          <p:cNvSpPr txBox="1">
            <a:spLocks noChangeArrowheads="1"/>
          </p:cNvSpPr>
          <p:nvPr/>
        </p:nvSpPr>
        <p:spPr bwMode="auto">
          <a:xfrm>
            <a:off x="4994275" y="284163"/>
            <a:ext cx="13366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Lucida Sans Unicode" panose="020B0602030504020204" pitchFamily="34" charset="0"/>
                <a:ea typeface="宋体" panose="02010600030101010101" pitchFamily="2" charset="-122"/>
              </a:defRPr>
            </a:lvl1pPr>
            <a:lvl2pPr marL="742950" indent="-285750">
              <a:defRPr>
                <a:solidFill>
                  <a:schemeClr val="tx1"/>
                </a:solidFill>
                <a:latin typeface="Lucida Sans Unicode" panose="020B0602030504020204" pitchFamily="34" charset="0"/>
                <a:ea typeface="宋体" panose="02010600030101010101" pitchFamily="2" charset="-122"/>
              </a:defRPr>
            </a:lvl2pPr>
            <a:lvl3pPr marL="1143000" indent="-228600">
              <a:defRPr>
                <a:solidFill>
                  <a:schemeClr val="tx1"/>
                </a:solidFill>
                <a:latin typeface="Lucida Sans Unicode" panose="020B0602030504020204" pitchFamily="34" charset="0"/>
                <a:ea typeface="宋体" panose="02010600030101010101" pitchFamily="2" charset="-122"/>
              </a:defRPr>
            </a:lvl3pPr>
            <a:lvl4pPr marL="1600200" indent="-228600">
              <a:defRPr>
                <a:solidFill>
                  <a:schemeClr val="tx1"/>
                </a:solidFill>
                <a:latin typeface="Lucida Sans Unicode" panose="020B0602030504020204" pitchFamily="34" charset="0"/>
                <a:ea typeface="宋体" panose="02010600030101010101" pitchFamily="2" charset="-122"/>
              </a:defRPr>
            </a:lvl4pPr>
            <a:lvl5pPr marL="2057400" indent="-228600">
              <a:defRPr>
                <a:solidFill>
                  <a:schemeClr val="tx1"/>
                </a:solidFill>
                <a:latin typeface="Lucida Sans Unicode" panose="020B0602030504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9pPr>
          </a:lstStyle>
          <a:p>
            <a:pPr eaLnBrk="1" hangingPunct="1"/>
            <a:r>
              <a:rPr lang="zh-CN" altLang="en-US" sz="2000" b="1">
                <a:solidFill>
                  <a:srgbClr val="FF0000"/>
                </a:solidFill>
              </a:rPr>
              <a:t>数据类型</a:t>
            </a:r>
            <a:endParaRPr lang="zh-CN" altLang="en-US" b="1"/>
          </a:p>
        </p:txBody>
      </p:sp>
      <p:graphicFrame>
        <p:nvGraphicFramePr>
          <p:cNvPr id="2" name="图示 1"/>
          <p:cNvGraphicFramePr/>
          <p:nvPr/>
        </p:nvGraphicFramePr>
        <p:xfrm>
          <a:off x="172561" y="2716909"/>
          <a:ext cx="1396380" cy="312776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22" name="图示 21"/>
          <p:cNvGraphicFramePr/>
          <p:nvPr/>
        </p:nvGraphicFramePr>
        <p:xfrm>
          <a:off x="4464124" y="3081502"/>
          <a:ext cx="4679876" cy="3112044"/>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pic>
        <p:nvPicPr>
          <p:cNvPr id="92168" name="图片 22"/>
          <p:cNvPicPr>
            <a:picLocks noChangeAspect="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4141788" y="1789113"/>
            <a:ext cx="2319337" cy="1563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169" name="Picture 2" descr="http://i02.cztv.com/2012/09/1348021755_73756500.jp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942138" y="1830388"/>
            <a:ext cx="1774825" cy="98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170" name="文本框 23"/>
          <p:cNvSpPr txBox="1">
            <a:spLocks noChangeArrowheads="1"/>
          </p:cNvSpPr>
          <p:nvPr/>
        </p:nvSpPr>
        <p:spPr bwMode="auto">
          <a:xfrm>
            <a:off x="6789738" y="2811463"/>
            <a:ext cx="237490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Lucida Sans Unicode" panose="020B0602030504020204" pitchFamily="34" charset="0"/>
                <a:ea typeface="宋体" panose="02010600030101010101" pitchFamily="2" charset="-122"/>
              </a:defRPr>
            </a:lvl1pPr>
            <a:lvl2pPr marL="742950" indent="-285750">
              <a:defRPr>
                <a:solidFill>
                  <a:schemeClr val="tx1"/>
                </a:solidFill>
                <a:latin typeface="Lucida Sans Unicode" panose="020B0602030504020204" pitchFamily="34" charset="0"/>
                <a:ea typeface="宋体" panose="02010600030101010101" pitchFamily="2" charset="-122"/>
              </a:defRPr>
            </a:lvl2pPr>
            <a:lvl3pPr marL="1143000" indent="-228600">
              <a:defRPr>
                <a:solidFill>
                  <a:schemeClr val="tx1"/>
                </a:solidFill>
                <a:latin typeface="Lucida Sans Unicode" panose="020B0602030504020204" pitchFamily="34" charset="0"/>
                <a:ea typeface="宋体" panose="02010600030101010101" pitchFamily="2" charset="-122"/>
              </a:defRPr>
            </a:lvl3pPr>
            <a:lvl4pPr marL="1600200" indent="-228600">
              <a:defRPr>
                <a:solidFill>
                  <a:schemeClr val="tx1"/>
                </a:solidFill>
                <a:latin typeface="Lucida Sans Unicode" panose="020B0602030504020204" pitchFamily="34" charset="0"/>
                <a:ea typeface="宋体" panose="02010600030101010101" pitchFamily="2" charset="-122"/>
              </a:defRPr>
            </a:lvl4pPr>
            <a:lvl5pPr marL="2057400" indent="-228600">
              <a:defRPr>
                <a:solidFill>
                  <a:schemeClr val="tx1"/>
                </a:solidFill>
                <a:latin typeface="Lucida Sans Unicode" panose="020B0602030504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9pPr>
          </a:lstStyle>
          <a:p>
            <a:pPr eaLnBrk="1" hangingPunct="1"/>
            <a:r>
              <a:rPr lang="en-US" altLang="zh-CN" b="1"/>
              <a:t>RFID</a:t>
            </a:r>
            <a:r>
              <a:rPr lang="zh-CN" altLang="en-US" b="1"/>
              <a:t>数据</a:t>
            </a:r>
            <a:endParaRPr lang="en-US" altLang="zh-CN" b="1"/>
          </a:p>
          <a:p>
            <a:pPr eaLnBrk="1" hangingPunct="1"/>
            <a:r>
              <a:rPr lang="zh-CN" altLang="en-US"/>
              <a:t>进货物流：</a:t>
            </a:r>
            <a:r>
              <a:rPr lang="en-US" altLang="zh-CN" b="1"/>
              <a:t>XX</a:t>
            </a:r>
            <a:r>
              <a:rPr lang="zh-CN" altLang="en-US" b="1"/>
              <a:t>省</a:t>
            </a:r>
            <a:r>
              <a:rPr lang="en-US" altLang="zh-CN" b="1"/>
              <a:t>XX</a:t>
            </a:r>
            <a:r>
              <a:rPr lang="zh-CN" altLang="en-US" b="1"/>
              <a:t>市</a:t>
            </a:r>
            <a:endParaRPr lang="en-US" altLang="zh-CN" b="1"/>
          </a:p>
        </p:txBody>
      </p:sp>
      <p:sp>
        <p:nvSpPr>
          <p:cNvPr id="92171" name="文本框 25"/>
          <p:cNvSpPr txBox="1">
            <a:spLocks noChangeArrowheads="1"/>
          </p:cNvSpPr>
          <p:nvPr/>
        </p:nvSpPr>
        <p:spPr bwMode="auto">
          <a:xfrm>
            <a:off x="4033838" y="3365500"/>
            <a:ext cx="3232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Lucida Sans Unicode" panose="020B0602030504020204" pitchFamily="34" charset="0"/>
                <a:ea typeface="宋体" panose="02010600030101010101" pitchFamily="2" charset="-122"/>
              </a:defRPr>
            </a:lvl1pPr>
            <a:lvl2pPr marL="742950" indent="-285750">
              <a:defRPr>
                <a:solidFill>
                  <a:schemeClr val="tx1"/>
                </a:solidFill>
                <a:latin typeface="Lucida Sans Unicode" panose="020B0602030504020204" pitchFamily="34" charset="0"/>
                <a:ea typeface="宋体" panose="02010600030101010101" pitchFamily="2" charset="-122"/>
              </a:defRPr>
            </a:lvl2pPr>
            <a:lvl3pPr marL="1143000" indent="-228600">
              <a:defRPr>
                <a:solidFill>
                  <a:schemeClr val="tx1"/>
                </a:solidFill>
                <a:latin typeface="Lucida Sans Unicode" panose="020B0602030504020204" pitchFamily="34" charset="0"/>
                <a:ea typeface="宋体" panose="02010600030101010101" pitchFamily="2" charset="-122"/>
              </a:defRPr>
            </a:lvl3pPr>
            <a:lvl4pPr marL="1600200" indent="-228600">
              <a:defRPr>
                <a:solidFill>
                  <a:schemeClr val="tx1"/>
                </a:solidFill>
                <a:latin typeface="Lucida Sans Unicode" panose="020B0602030504020204" pitchFamily="34" charset="0"/>
                <a:ea typeface="宋体" panose="02010600030101010101" pitchFamily="2" charset="-122"/>
              </a:defRPr>
            </a:lvl4pPr>
            <a:lvl5pPr marL="2057400" indent="-228600">
              <a:defRPr>
                <a:solidFill>
                  <a:schemeClr val="tx1"/>
                </a:solidFill>
                <a:latin typeface="Lucida Sans Unicode" panose="020B0602030504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9pPr>
          </a:lstStyle>
          <a:p>
            <a:pPr eaLnBrk="1" hangingPunct="1"/>
            <a:r>
              <a:rPr lang="zh-CN" altLang="en-US" b="1"/>
              <a:t>图片</a:t>
            </a:r>
            <a:r>
              <a:rPr lang="zh-CN" altLang="en-US"/>
              <a:t>与</a:t>
            </a:r>
            <a:r>
              <a:rPr lang="zh-CN" altLang="en-US" b="1"/>
              <a:t>文本数据</a:t>
            </a:r>
            <a:r>
              <a:rPr lang="zh-CN" altLang="en-US"/>
              <a:t>：</a:t>
            </a:r>
            <a:r>
              <a:rPr lang="zh-CN" altLang="en-US" b="1"/>
              <a:t>意大利进口</a:t>
            </a:r>
            <a:endParaRPr lang="en-US" altLang="zh-CN" b="1"/>
          </a:p>
        </p:txBody>
      </p:sp>
      <p:cxnSp>
        <p:nvCxnSpPr>
          <p:cNvPr id="27" name="直接连接符 26"/>
          <p:cNvCxnSpPr/>
          <p:nvPr/>
        </p:nvCxnSpPr>
        <p:spPr bwMode="auto">
          <a:xfrm flipH="1">
            <a:off x="5961063" y="3475038"/>
            <a:ext cx="1368425" cy="1625600"/>
          </a:xfrm>
          <a:prstGeom prst="line">
            <a:avLst/>
          </a:prstGeom>
          <a:solidFill>
            <a:schemeClr val="accent1"/>
          </a:solidFill>
          <a:ln w="9525" cap="flat" cmpd="sng" algn="ctr">
            <a:solidFill>
              <a:srgbClr val="FF0000"/>
            </a:solidFill>
            <a:prstDash val="solid"/>
            <a:round/>
            <a:headEnd type="none" w="med" len="med"/>
            <a:tailEnd type="none" w="med" len="med"/>
          </a:ln>
          <a:effectLst>
            <a:outerShdw dist="17961" dir="2700000" algn="ctr" rotWithShape="0">
              <a:schemeClr val="tx1">
                <a:gamma/>
                <a:shade val="60000"/>
                <a:invGamma/>
                <a:alpha val="50000"/>
              </a:schemeClr>
            </a:outerShdw>
          </a:effectLst>
        </p:spPr>
      </p:cxnSp>
      <p:cxnSp>
        <p:nvCxnSpPr>
          <p:cNvPr id="32" name="直接连接符 31"/>
          <p:cNvCxnSpPr/>
          <p:nvPr/>
        </p:nvCxnSpPr>
        <p:spPr bwMode="auto">
          <a:xfrm>
            <a:off x="5230813" y="3638550"/>
            <a:ext cx="107950" cy="414338"/>
          </a:xfrm>
          <a:prstGeom prst="line">
            <a:avLst/>
          </a:prstGeom>
          <a:solidFill>
            <a:schemeClr val="accent1"/>
          </a:solidFill>
          <a:ln w="9525" cap="flat" cmpd="sng" algn="ctr">
            <a:solidFill>
              <a:srgbClr val="00B050"/>
            </a:solidFill>
            <a:prstDash val="solid"/>
            <a:round/>
            <a:headEnd type="none" w="med" len="med"/>
            <a:tailEnd type="none" w="med" len="med"/>
          </a:ln>
          <a:effectLst>
            <a:outerShdw dist="17961" dir="2700000" algn="ctr" rotWithShape="0">
              <a:schemeClr val="tx1">
                <a:gamma/>
                <a:shade val="60000"/>
                <a:invGamma/>
                <a:alpha val="50000"/>
              </a:schemeClr>
            </a:outerShdw>
          </a:effectLst>
        </p:spPr>
      </p:cxnSp>
      <p:sp>
        <p:nvSpPr>
          <p:cNvPr id="36" name="乘号 35"/>
          <p:cNvSpPr/>
          <p:nvPr/>
        </p:nvSpPr>
        <p:spPr bwMode="auto">
          <a:xfrm>
            <a:off x="5002213" y="4303713"/>
            <a:ext cx="923925" cy="865187"/>
          </a:xfrm>
          <a:prstGeom prst="mathMultiply">
            <a:avLst/>
          </a:prstGeom>
          <a:solidFill>
            <a:srgbClr val="FF0000"/>
          </a:solidFill>
          <a:ln w="9525" cap="flat" cmpd="sng" algn="ctr">
            <a:solidFill>
              <a:srgbClr val="FF0000"/>
            </a:solidFill>
            <a:prstDash val="solid"/>
            <a:round/>
            <a:headEnd type="none" w="med" len="med"/>
            <a:tailEnd type="none" w="med" len="med"/>
          </a:ln>
          <a:effectLst>
            <a:outerShdw dist="17961" dir="2700000" algn="ctr" rotWithShape="0">
              <a:schemeClr val="tx1">
                <a:gamma/>
                <a:shade val="60000"/>
                <a:invGamma/>
                <a:alpha val="50000"/>
              </a:schemeClr>
            </a:outerShdw>
          </a:effectLst>
        </p:spPr>
        <p:txBody>
          <a:bodyPr/>
          <a:lstStyle/>
          <a:p>
            <a:pPr eaLnBrk="1" hangingPunct="1">
              <a:buFont typeface="Arial" pitchFamily="34" charset="0"/>
              <a:buNone/>
              <a:defRPr/>
            </a:pPr>
            <a:endParaRPr lang="zh-CN" altLang="en-US"/>
          </a:p>
        </p:txBody>
      </p:sp>
      <p:graphicFrame>
        <p:nvGraphicFramePr>
          <p:cNvPr id="37" name="表格 36"/>
          <p:cNvGraphicFramePr>
            <a:graphicFrameLocks noGrp="1"/>
          </p:cNvGraphicFramePr>
          <p:nvPr/>
        </p:nvGraphicFramePr>
        <p:xfrm>
          <a:off x="1631950" y="2184400"/>
          <a:ext cx="2289176" cy="3671885"/>
        </p:xfrm>
        <a:graphic>
          <a:graphicData uri="http://schemas.openxmlformats.org/drawingml/2006/table">
            <a:tbl>
              <a:tblPr firstRow="1" bandRow="1">
                <a:tableStyleId>{5C22544A-7EE6-4342-B048-85BDC9FD1C3A}</a:tableStyleId>
              </a:tblPr>
              <a:tblGrid>
                <a:gridCol w="682088"/>
                <a:gridCol w="935754"/>
                <a:gridCol w="671334"/>
              </a:tblGrid>
              <a:tr h="524555">
                <a:tc>
                  <a:txBody>
                    <a:bodyPr/>
                    <a:lstStyle/>
                    <a:p>
                      <a:pPr algn="ctr"/>
                      <a:r>
                        <a:rPr lang="zh-CN" altLang="en-US" sz="1800" dirty="0" smtClean="0"/>
                        <a:t>数据</a:t>
                      </a:r>
                      <a:endParaRPr lang="zh-CN" altLang="en-US" sz="1800" dirty="0"/>
                    </a:p>
                  </a:txBody>
                  <a:tcPr marL="91406" marR="91406" marT="45714" marB="45714" anchor="ctr">
                    <a:lnT w="12700" cap="flat" cmpd="sng" algn="ctr">
                      <a:solidFill>
                        <a:schemeClr val="tx1"/>
                      </a:solidFill>
                      <a:prstDash val="solid"/>
                      <a:round/>
                      <a:headEnd type="none" w="med" len="med"/>
                      <a:tailEnd type="none" w="med" len="med"/>
                    </a:lnT>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800" dirty="0" smtClean="0"/>
                        <a:t>标准</a:t>
                      </a:r>
                    </a:p>
                  </a:txBody>
                  <a:tcPr marL="91406" marR="91406" marT="45714" marB="45714" anchor="ctr">
                    <a:lnT w="12700" cap="flat" cmpd="sng" algn="ctr">
                      <a:solidFill>
                        <a:schemeClr val="tx1"/>
                      </a:solidFill>
                      <a:prstDash val="solid"/>
                      <a:round/>
                      <a:headEnd type="none" w="med" len="med"/>
                      <a:tailEnd type="none" w="med" len="med"/>
                    </a:lnT>
                  </a:tcPr>
                </a:tc>
                <a:tc>
                  <a:txBody>
                    <a:bodyPr/>
                    <a:lstStyle/>
                    <a:p>
                      <a:pPr algn="ctr"/>
                      <a:r>
                        <a:rPr lang="zh-CN" altLang="en-US" sz="1800" dirty="0" smtClean="0"/>
                        <a:t>结果</a:t>
                      </a:r>
                      <a:endParaRPr lang="zh-CN" altLang="en-US" sz="1800" dirty="0"/>
                    </a:p>
                  </a:txBody>
                  <a:tcPr marL="91406" marR="91406" marT="45714" marB="45714" anchor="ctr">
                    <a:lnT w="12700" cap="flat" cmpd="sng" algn="ctr">
                      <a:solidFill>
                        <a:schemeClr val="tx1"/>
                      </a:solidFill>
                      <a:prstDash val="solid"/>
                      <a:round/>
                      <a:headEnd type="none" w="med" len="med"/>
                      <a:tailEnd type="none" w="med" len="med"/>
                    </a:lnT>
                  </a:tcPr>
                </a:tc>
              </a:tr>
              <a:tr h="524555">
                <a:tc>
                  <a:txBody>
                    <a:bodyPr/>
                    <a:lstStyle/>
                    <a:p>
                      <a:pPr algn="ctr"/>
                      <a:r>
                        <a:rPr lang="en-US" altLang="zh-CN" sz="1200" dirty="0" smtClean="0"/>
                        <a:t>11</a:t>
                      </a:r>
                      <a:endParaRPr lang="zh-CN" altLang="en-US" sz="1200" dirty="0"/>
                    </a:p>
                  </a:txBody>
                  <a:tcPr marL="91406" marR="91406" marT="45714" marB="45714" anchor="ctr"/>
                </a:tc>
                <a:tc>
                  <a:txBody>
                    <a:bodyPr/>
                    <a:lstStyle/>
                    <a:p>
                      <a:pPr algn="ctr"/>
                      <a:r>
                        <a:rPr lang="en-US" altLang="zh-CN" sz="1200" dirty="0" smtClean="0"/>
                        <a:t>10±3</a:t>
                      </a:r>
                      <a:endParaRPr lang="zh-CN" altLang="en-US" sz="1200" dirty="0"/>
                    </a:p>
                  </a:txBody>
                  <a:tcPr marL="91406" marR="91406" marT="45714" marB="45714" anchor="ctr"/>
                </a:tc>
                <a:tc>
                  <a:txBody>
                    <a:bodyPr/>
                    <a:lstStyle/>
                    <a:p>
                      <a:pPr algn="ctr"/>
                      <a:r>
                        <a:rPr lang="zh-CN" altLang="en-US" sz="1200" dirty="0" smtClean="0"/>
                        <a:t>合格</a:t>
                      </a:r>
                      <a:endParaRPr lang="zh-CN" altLang="en-US" sz="1200" dirty="0"/>
                    </a:p>
                  </a:txBody>
                  <a:tcPr marL="91406" marR="91406" marT="45714" marB="45714" anchor="ctr"/>
                </a:tc>
              </a:tr>
              <a:tr h="524555">
                <a:tc>
                  <a:txBody>
                    <a:bodyPr/>
                    <a:lstStyle/>
                    <a:p>
                      <a:pPr algn="ctr"/>
                      <a:r>
                        <a:rPr lang="en-US" altLang="zh-CN" sz="1200" dirty="0" smtClean="0"/>
                        <a:t>230</a:t>
                      </a:r>
                      <a:endParaRPr lang="zh-CN" altLang="en-US" sz="1200" dirty="0"/>
                    </a:p>
                  </a:txBody>
                  <a:tcPr marL="91406" marR="91406" marT="45714" marB="45714"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200" dirty="0" smtClean="0"/>
                        <a:t>220±20</a:t>
                      </a:r>
                      <a:endParaRPr lang="zh-CN" altLang="en-US" sz="1200" dirty="0" smtClean="0"/>
                    </a:p>
                  </a:txBody>
                  <a:tcPr marL="91406" marR="91406" marT="45714" marB="45714" anchor="ctr"/>
                </a:tc>
                <a:tc>
                  <a:txBody>
                    <a:bodyPr/>
                    <a:lstStyle/>
                    <a:p>
                      <a:pPr algn="ctr"/>
                      <a:r>
                        <a:rPr lang="zh-CN" altLang="en-US" sz="1200" dirty="0" smtClean="0"/>
                        <a:t>合格</a:t>
                      </a:r>
                      <a:endParaRPr lang="zh-CN" altLang="en-US" sz="1200" dirty="0"/>
                    </a:p>
                  </a:txBody>
                  <a:tcPr marL="91406" marR="91406" marT="45714" marB="45714" anchor="ctr"/>
                </a:tc>
              </a:tr>
              <a:tr h="524555">
                <a:tc>
                  <a:txBody>
                    <a:bodyPr/>
                    <a:lstStyle/>
                    <a:p>
                      <a:pPr algn="ctr"/>
                      <a:r>
                        <a:rPr lang="en-US" altLang="zh-CN" sz="1200" dirty="0" smtClean="0"/>
                        <a:t>153</a:t>
                      </a:r>
                      <a:endParaRPr lang="zh-CN" altLang="en-US" sz="1200" dirty="0"/>
                    </a:p>
                  </a:txBody>
                  <a:tcPr marL="91406" marR="91406" marT="45714" marB="45714" anchor="ctr"/>
                </a:tc>
                <a:tc>
                  <a:txBody>
                    <a:bodyPr/>
                    <a:lstStyle/>
                    <a:p>
                      <a:pPr algn="ctr"/>
                      <a:r>
                        <a:rPr lang="en-US" altLang="zh-CN" sz="1200" dirty="0" smtClean="0"/>
                        <a:t>120±15</a:t>
                      </a:r>
                    </a:p>
                  </a:txBody>
                  <a:tcPr marL="91406" marR="91406" marT="45714" marB="45714" anchor="ctr"/>
                </a:tc>
                <a:tc>
                  <a:txBody>
                    <a:bodyPr/>
                    <a:lstStyle/>
                    <a:p>
                      <a:pPr algn="ctr"/>
                      <a:r>
                        <a:rPr lang="zh-CN" altLang="en-US" sz="1200" dirty="0" smtClean="0"/>
                        <a:t>不合格</a:t>
                      </a:r>
                      <a:endParaRPr lang="zh-CN" altLang="en-US" sz="1200" dirty="0"/>
                    </a:p>
                  </a:txBody>
                  <a:tcPr marL="91406" marR="91406" marT="45714" marB="45714" anchor="ctr"/>
                </a:tc>
              </a:tr>
              <a:tr h="524555">
                <a:tc>
                  <a:txBody>
                    <a:bodyPr/>
                    <a:lstStyle/>
                    <a:p>
                      <a:pPr algn="ctr"/>
                      <a:r>
                        <a:rPr lang="en-US" altLang="zh-CN" sz="1200" dirty="0" smtClean="0"/>
                        <a:t>2L</a:t>
                      </a:r>
                      <a:endParaRPr lang="zh-CN" altLang="en-US" sz="1200" dirty="0"/>
                    </a:p>
                  </a:txBody>
                  <a:tcPr marL="91406" marR="91406" marT="45714" marB="45714" anchor="ctr"/>
                </a:tc>
                <a:tc>
                  <a:txBody>
                    <a:bodyPr/>
                    <a:lstStyle/>
                    <a:p>
                      <a:pPr algn="ctr"/>
                      <a:r>
                        <a:rPr lang="en-US" altLang="zh-CN" sz="1200" dirty="0" smtClean="0"/>
                        <a:t>2±0.2L</a:t>
                      </a:r>
                      <a:endParaRPr lang="zh-CN" altLang="en-US" sz="1200" dirty="0"/>
                    </a:p>
                  </a:txBody>
                  <a:tcPr marL="91406" marR="91406" marT="45714" marB="45714" anchor="ctr"/>
                </a:tc>
                <a:tc>
                  <a:txBody>
                    <a:bodyPr/>
                    <a:lstStyle/>
                    <a:p>
                      <a:pPr algn="ctr"/>
                      <a:r>
                        <a:rPr lang="zh-CN" altLang="en-US" sz="1200" dirty="0" smtClean="0"/>
                        <a:t>合格</a:t>
                      </a:r>
                      <a:endParaRPr lang="zh-CN" altLang="en-US" sz="1200" dirty="0"/>
                    </a:p>
                  </a:txBody>
                  <a:tcPr marL="91406" marR="91406" marT="45714" marB="45714" anchor="ctr"/>
                </a:tc>
              </a:tr>
              <a:tr h="524555">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200" dirty="0" smtClean="0"/>
                        <a:t>1.7L</a:t>
                      </a:r>
                      <a:endParaRPr lang="zh-CN" altLang="en-US" sz="1200" dirty="0" smtClean="0"/>
                    </a:p>
                  </a:txBody>
                  <a:tcPr marL="91406" marR="91406" marT="45714" marB="45714"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200" dirty="0" smtClean="0"/>
                        <a:t>1.8±0.2L</a:t>
                      </a:r>
                      <a:endParaRPr lang="zh-CN" altLang="en-US" sz="1200" dirty="0" smtClean="0"/>
                    </a:p>
                  </a:txBody>
                  <a:tcPr marL="91406" marR="91406" marT="45714" marB="45714" anchor="ctr"/>
                </a:tc>
                <a:tc>
                  <a:txBody>
                    <a:bodyPr/>
                    <a:lstStyle/>
                    <a:p>
                      <a:pPr algn="ctr"/>
                      <a:r>
                        <a:rPr lang="zh-CN" altLang="en-US" sz="1200" dirty="0" smtClean="0"/>
                        <a:t>合格</a:t>
                      </a:r>
                      <a:endParaRPr lang="zh-CN" altLang="en-US" sz="1200" dirty="0"/>
                    </a:p>
                  </a:txBody>
                  <a:tcPr marL="91406" marR="91406" marT="45714" marB="45714" anchor="ctr"/>
                </a:tc>
              </a:tr>
              <a:tr h="524555">
                <a:tc>
                  <a:txBody>
                    <a:bodyPr/>
                    <a:lstStyle/>
                    <a:p>
                      <a:pPr algn="ctr"/>
                      <a:endParaRPr lang="zh-CN" altLang="en-US" sz="1200" dirty="0"/>
                    </a:p>
                  </a:txBody>
                  <a:tcPr marL="91406" marR="91406" marT="45714" marB="45714" anchor="ctr">
                    <a:lnB w="12700" cap="flat" cmpd="sng" algn="ctr">
                      <a:solidFill>
                        <a:schemeClr val="tx1"/>
                      </a:solidFill>
                      <a:prstDash val="solid"/>
                      <a:round/>
                      <a:headEnd type="none" w="med" len="med"/>
                      <a:tailEnd type="none" w="med" len="med"/>
                    </a:lnB>
                  </a:tcPr>
                </a:tc>
                <a:tc>
                  <a:txBody>
                    <a:bodyPr/>
                    <a:lstStyle/>
                    <a:p>
                      <a:pPr algn="ctr"/>
                      <a:endParaRPr lang="zh-CN" altLang="en-US" sz="1200" dirty="0"/>
                    </a:p>
                  </a:txBody>
                  <a:tcPr marL="91406" marR="91406" marT="45714" marB="45714" anchor="ctr">
                    <a:lnB w="12700" cap="flat" cmpd="sng" algn="ctr">
                      <a:solidFill>
                        <a:schemeClr val="tx1"/>
                      </a:solidFill>
                      <a:prstDash val="solid"/>
                      <a:round/>
                      <a:headEnd type="none" w="med" len="med"/>
                      <a:tailEnd type="none" w="med" len="med"/>
                    </a:lnB>
                  </a:tcPr>
                </a:tc>
                <a:tc>
                  <a:txBody>
                    <a:bodyPr/>
                    <a:lstStyle/>
                    <a:p>
                      <a:pPr algn="ctr"/>
                      <a:r>
                        <a:rPr lang="zh-CN" altLang="en-US" sz="1200" dirty="0" smtClean="0">
                          <a:solidFill>
                            <a:srgbClr val="FF0000"/>
                          </a:solidFill>
                        </a:rPr>
                        <a:t>假货</a:t>
                      </a:r>
                      <a:endParaRPr lang="zh-CN" altLang="en-US" sz="1200" dirty="0">
                        <a:solidFill>
                          <a:srgbClr val="FF0000"/>
                        </a:solidFill>
                      </a:endParaRPr>
                    </a:p>
                  </a:txBody>
                  <a:tcPr marL="91406" marR="91406" marT="45714" marB="45714" anchor="ctr">
                    <a:lnB w="12700" cap="flat" cmpd="sng" algn="ctr">
                      <a:solidFill>
                        <a:schemeClr val="tx1"/>
                      </a:solidFill>
                      <a:prstDash val="solid"/>
                      <a:round/>
                      <a:headEnd type="none" w="med" len="med"/>
                      <a:tailEnd type="none" w="med" len="med"/>
                    </a:lnB>
                  </a:tcPr>
                </a:tc>
              </a:tr>
            </a:tbl>
          </a:graphicData>
        </a:graphic>
      </p:graphicFrame>
      <p:pic>
        <p:nvPicPr>
          <p:cNvPr id="92209" name="图片 38"/>
          <p:cNvPicPr>
            <a:picLocks noChangeAspect="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5911850" y="5576888"/>
            <a:ext cx="1547813" cy="1249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10" name="文本框 40"/>
          <p:cNvSpPr txBox="1">
            <a:spLocks noChangeArrowheads="1"/>
          </p:cNvSpPr>
          <p:nvPr/>
        </p:nvSpPr>
        <p:spPr bwMode="auto">
          <a:xfrm>
            <a:off x="4141788" y="6421438"/>
            <a:ext cx="19240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Lucida Sans Unicode" panose="020B0602030504020204" pitchFamily="34" charset="0"/>
                <a:ea typeface="宋体" panose="02010600030101010101" pitchFamily="2" charset="-122"/>
              </a:defRPr>
            </a:lvl1pPr>
            <a:lvl2pPr marL="742950" indent="-285750">
              <a:defRPr>
                <a:solidFill>
                  <a:schemeClr val="tx1"/>
                </a:solidFill>
                <a:latin typeface="Lucida Sans Unicode" panose="020B0602030504020204" pitchFamily="34" charset="0"/>
                <a:ea typeface="宋体" panose="02010600030101010101" pitchFamily="2" charset="-122"/>
              </a:defRPr>
            </a:lvl2pPr>
            <a:lvl3pPr marL="1143000" indent="-228600">
              <a:defRPr>
                <a:solidFill>
                  <a:schemeClr val="tx1"/>
                </a:solidFill>
                <a:latin typeface="Lucida Sans Unicode" panose="020B0602030504020204" pitchFamily="34" charset="0"/>
                <a:ea typeface="宋体" panose="02010600030101010101" pitchFamily="2" charset="-122"/>
              </a:defRPr>
            </a:lvl3pPr>
            <a:lvl4pPr marL="1600200" indent="-228600">
              <a:defRPr>
                <a:solidFill>
                  <a:schemeClr val="tx1"/>
                </a:solidFill>
                <a:latin typeface="Lucida Sans Unicode" panose="020B0602030504020204" pitchFamily="34" charset="0"/>
                <a:ea typeface="宋体" panose="02010600030101010101" pitchFamily="2" charset="-122"/>
              </a:defRPr>
            </a:lvl4pPr>
            <a:lvl5pPr marL="2057400" indent="-228600">
              <a:defRPr>
                <a:solidFill>
                  <a:schemeClr val="tx1"/>
                </a:solidFill>
                <a:latin typeface="Lucida Sans Unicode" panose="020B0602030504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9pPr>
          </a:lstStyle>
          <a:p>
            <a:pPr eaLnBrk="1" hangingPunct="1"/>
            <a:r>
              <a:rPr lang="zh-CN" altLang="en-US" b="1"/>
              <a:t>音频</a:t>
            </a:r>
            <a:r>
              <a:rPr lang="zh-CN" altLang="en-US"/>
              <a:t>与</a:t>
            </a:r>
            <a:r>
              <a:rPr lang="zh-CN" altLang="en-US" b="1"/>
              <a:t>视频数据</a:t>
            </a:r>
            <a:endParaRPr lang="en-US" altLang="zh-CN" b="1"/>
          </a:p>
        </p:txBody>
      </p:sp>
      <p:cxnSp>
        <p:nvCxnSpPr>
          <p:cNvPr id="42" name="直接连接符 41"/>
          <p:cNvCxnSpPr/>
          <p:nvPr/>
        </p:nvCxnSpPr>
        <p:spPr bwMode="auto">
          <a:xfrm>
            <a:off x="5103813" y="5345113"/>
            <a:ext cx="808037" cy="1039812"/>
          </a:xfrm>
          <a:prstGeom prst="line">
            <a:avLst/>
          </a:prstGeom>
          <a:solidFill>
            <a:schemeClr val="accent1"/>
          </a:solidFill>
          <a:ln w="9525" cap="flat" cmpd="sng" algn="ctr">
            <a:solidFill>
              <a:srgbClr val="00B050"/>
            </a:solidFill>
            <a:prstDash val="solid"/>
            <a:round/>
            <a:headEnd type="none" w="med" len="med"/>
            <a:tailEnd type="none" w="med" len="med"/>
          </a:ln>
          <a:effectLst>
            <a:outerShdw dist="17961" dir="2700000" algn="ctr" rotWithShape="0">
              <a:schemeClr val="tx1">
                <a:gamma/>
                <a:shade val="60000"/>
                <a:invGamma/>
                <a:alpha val="50000"/>
              </a:schemeClr>
            </a:outerShdw>
          </a:effectLst>
        </p:spPr>
      </p:cxnSp>
      <p:sp>
        <p:nvSpPr>
          <p:cNvPr id="92212" name="TextBox 2"/>
          <p:cNvSpPr txBox="1">
            <a:spLocks noChangeArrowheads="1"/>
          </p:cNvSpPr>
          <p:nvPr/>
        </p:nvSpPr>
        <p:spPr bwMode="auto">
          <a:xfrm>
            <a:off x="6786563" y="1500188"/>
            <a:ext cx="1800225" cy="368300"/>
          </a:xfrm>
          <a:prstGeom prst="rect">
            <a:avLst/>
          </a:prstGeom>
          <a:noFill/>
          <a:ln w="50800">
            <a:solidFill>
              <a:srgbClr val="3333FF"/>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Lucida Sans Unicode" panose="020B0602030504020204" pitchFamily="34" charset="0"/>
                <a:ea typeface="宋体" panose="02010600030101010101" pitchFamily="2" charset="-122"/>
              </a:defRPr>
            </a:lvl1pPr>
            <a:lvl2pPr marL="742950" indent="-285750">
              <a:defRPr>
                <a:solidFill>
                  <a:schemeClr val="tx1"/>
                </a:solidFill>
                <a:latin typeface="Lucida Sans Unicode" panose="020B0602030504020204" pitchFamily="34" charset="0"/>
                <a:ea typeface="宋体" panose="02010600030101010101" pitchFamily="2" charset="-122"/>
              </a:defRPr>
            </a:lvl2pPr>
            <a:lvl3pPr marL="1143000" indent="-228600">
              <a:defRPr>
                <a:solidFill>
                  <a:schemeClr val="tx1"/>
                </a:solidFill>
                <a:latin typeface="Lucida Sans Unicode" panose="020B0602030504020204" pitchFamily="34" charset="0"/>
                <a:ea typeface="宋体" panose="02010600030101010101" pitchFamily="2" charset="-122"/>
              </a:defRPr>
            </a:lvl3pPr>
            <a:lvl4pPr marL="1600200" indent="-228600">
              <a:defRPr>
                <a:solidFill>
                  <a:schemeClr val="tx1"/>
                </a:solidFill>
                <a:latin typeface="Lucida Sans Unicode" panose="020B0602030504020204" pitchFamily="34" charset="0"/>
                <a:ea typeface="宋体" panose="02010600030101010101" pitchFamily="2" charset="-122"/>
              </a:defRPr>
            </a:lvl4pPr>
            <a:lvl5pPr marL="2057400" indent="-228600">
              <a:defRPr>
                <a:solidFill>
                  <a:schemeClr val="tx1"/>
                </a:solidFill>
                <a:latin typeface="Lucida Sans Unicode" panose="020B0602030504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9pPr>
          </a:lstStyle>
          <a:p>
            <a:pPr eaLnBrk="1" hangingPunct="1"/>
            <a:r>
              <a:rPr lang="zh-CN" altLang="en-US" b="1">
                <a:solidFill>
                  <a:srgbClr val="00B050"/>
                </a:solidFill>
                <a:latin typeface="黑体" panose="02010609060101010101" pitchFamily="49" charset="-122"/>
                <a:ea typeface="黑体" panose="02010609060101010101" pitchFamily="49" charset="-122"/>
                <a:cs typeface="Times New Roman" panose="02020603050405020304" pitchFamily="18" charset="0"/>
              </a:rPr>
              <a:t>大数据打假案例</a:t>
            </a:r>
          </a:p>
        </p:txBody>
      </p:sp>
      <p:cxnSp>
        <p:nvCxnSpPr>
          <p:cNvPr id="24" name="直接连接符 23"/>
          <p:cNvCxnSpPr/>
          <p:nvPr/>
        </p:nvCxnSpPr>
        <p:spPr bwMode="auto">
          <a:xfrm rot="5400000">
            <a:off x="1462881" y="4036219"/>
            <a:ext cx="5216525" cy="1588"/>
          </a:xfrm>
          <a:prstGeom prst="line">
            <a:avLst/>
          </a:prstGeom>
          <a:solidFill>
            <a:schemeClr val="accent1"/>
          </a:solidFill>
          <a:ln w="63500" cap="flat" cmpd="sng" algn="ctr">
            <a:solidFill>
              <a:srgbClr val="9900FF"/>
            </a:solidFill>
            <a:prstDash val="solid"/>
            <a:round/>
            <a:headEnd type="none" w="med" len="med"/>
            <a:tailEnd type="none" w="med" len="med"/>
          </a:ln>
          <a:effectLst>
            <a:outerShdw dist="17961" dir="2700000" algn="ctr" rotWithShape="0">
              <a:schemeClr val="tx1">
                <a:gamma/>
                <a:shade val="60000"/>
                <a:invGamma/>
                <a:alpha val="50000"/>
              </a:schemeClr>
            </a:outerShdw>
          </a:effectLst>
        </p:spPr>
      </p:cxn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大数据之大</a:t>
            </a:r>
            <a:endParaRPr lang="zh-CN" altLang="en-US" dirty="0"/>
          </a:p>
        </p:txBody>
      </p:sp>
      <p:sp>
        <p:nvSpPr>
          <p:cNvPr id="3" name="内容占位符 2"/>
          <p:cNvSpPr>
            <a:spLocks noGrp="1"/>
          </p:cNvSpPr>
          <p:nvPr>
            <p:ph idx="1"/>
          </p:nvPr>
        </p:nvSpPr>
        <p:spPr/>
        <p:txBody>
          <a:bodyPr>
            <a:normAutofit fontScale="77500" lnSpcReduction="20000"/>
          </a:bodyPr>
          <a:lstStyle/>
          <a:p>
            <a:r>
              <a:rPr lang="en-US" altLang="zh-CN" dirty="0"/>
              <a:t>《</a:t>
            </a:r>
            <a:r>
              <a:rPr lang="zh-CN" altLang="en-US" dirty="0"/>
              <a:t>红楼梦</a:t>
            </a:r>
            <a:r>
              <a:rPr lang="en-US" altLang="zh-CN" dirty="0"/>
              <a:t>》</a:t>
            </a:r>
            <a:r>
              <a:rPr lang="zh-CN" altLang="en-US" dirty="0"/>
              <a:t>含标点</a:t>
            </a:r>
            <a:r>
              <a:rPr lang="en-US" altLang="zh-CN" dirty="0"/>
              <a:t>87</a:t>
            </a:r>
            <a:r>
              <a:rPr lang="zh-CN" altLang="en-US" dirty="0"/>
              <a:t>万字（不含标点</a:t>
            </a:r>
            <a:r>
              <a:rPr lang="en-US" altLang="zh-CN" dirty="0"/>
              <a:t>853509</a:t>
            </a:r>
            <a:r>
              <a:rPr lang="zh-CN" altLang="en-US" dirty="0"/>
              <a:t>字）</a:t>
            </a:r>
          </a:p>
          <a:p>
            <a:r>
              <a:rPr lang="zh-CN" altLang="en-US" dirty="0"/>
              <a:t>每个汉字占两个字节：</a:t>
            </a:r>
            <a:r>
              <a:rPr lang="en-US" altLang="zh-CN" dirty="0"/>
              <a:t>1</a:t>
            </a:r>
            <a:r>
              <a:rPr lang="zh-CN" altLang="en-US" dirty="0"/>
              <a:t>汉字</a:t>
            </a:r>
            <a:r>
              <a:rPr lang="en-US" altLang="zh-CN" dirty="0"/>
              <a:t>=16bit = 2*8</a:t>
            </a:r>
            <a:r>
              <a:rPr lang="zh-CN" altLang="en-US" dirty="0"/>
              <a:t>位</a:t>
            </a:r>
            <a:r>
              <a:rPr lang="en-US" altLang="zh-CN" dirty="0"/>
              <a:t>=2bytes</a:t>
            </a:r>
          </a:p>
          <a:p>
            <a:r>
              <a:rPr lang="en-US" altLang="zh-CN" dirty="0"/>
              <a:t>1GB </a:t>
            </a:r>
            <a:r>
              <a:rPr lang="zh-CN" altLang="en-US" dirty="0"/>
              <a:t>约等于</a:t>
            </a:r>
            <a:r>
              <a:rPr lang="en-US" altLang="zh-CN" dirty="0"/>
              <a:t>671</a:t>
            </a:r>
            <a:r>
              <a:rPr lang="zh-CN" altLang="en-US" dirty="0"/>
              <a:t>部红楼梦</a:t>
            </a:r>
          </a:p>
          <a:p>
            <a:r>
              <a:rPr lang="en-US" altLang="zh-CN" dirty="0"/>
              <a:t>1TB </a:t>
            </a:r>
            <a:r>
              <a:rPr lang="zh-CN" altLang="en-US" dirty="0"/>
              <a:t>约等于</a:t>
            </a:r>
            <a:r>
              <a:rPr lang="en-US" altLang="zh-CN" dirty="0"/>
              <a:t>631,903 </a:t>
            </a:r>
            <a:r>
              <a:rPr lang="zh-CN" altLang="en-US" dirty="0"/>
              <a:t>部</a:t>
            </a:r>
          </a:p>
          <a:p>
            <a:r>
              <a:rPr lang="en-US" altLang="zh-CN" dirty="0"/>
              <a:t>1PB </a:t>
            </a:r>
            <a:r>
              <a:rPr lang="zh-CN" altLang="en-US" dirty="0"/>
              <a:t>约等于</a:t>
            </a:r>
            <a:r>
              <a:rPr lang="en-US" altLang="zh-CN" dirty="0"/>
              <a:t>647,068,911</a:t>
            </a:r>
            <a:r>
              <a:rPr lang="zh-CN" altLang="en-US" dirty="0"/>
              <a:t>部</a:t>
            </a:r>
          </a:p>
          <a:p>
            <a:r>
              <a:rPr lang="zh-CN" altLang="en-US" dirty="0"/>
              <a:t>美国国会图书馆藏书（</a:t>
            </a:r>
            <a:r>
              <a:rPr lang="en-US" altLang="zh-CN" dirty="0"/>
              <a:t>151,785,778</a:t>
            </a:r>
            <a:r>
              <a:rPr lang="zh-CN" altLang="en-US" dirty="0"/>
              <a:t>册）（</a:t>
            </a:r>
            <a:r>
              <a:rPr lang="en-US" altLang="zh-CN" dirty="0"/>
              <a:t>2011</a:t>
            </a:r>
            <a:r>
              <a:rPr lang="zh-CN" altLang="en-US" dirty="0"/>
              <a:t>年</a:t>
            </a:r>
            <a:r>
              <a:rPr lang="en-US" altLang="zh-CN" dirty="0"/>
              <a:t>4</a:t>
            </a:r>
            <a:r>
              <a:rPr lang="zh-CN" altLang="en-US" dirty="0"/>
              <a:t>月：收录数据</a:t>
            </a:r>
            <a:r>
              <a:rPr lang="en-US" altLang="zh-CN" dirty="0"/>
              <a:t>235TB </a:t>
            </a:r>
            <a:r>
              <a:rPr lang="zh-CN" altLang="en-US" dirty="0"/>
              <a:t>）</a:t>
            </a:r>
          </a:p>
          <a:p>
            <a:r>
              <a:rPr lang="zh-CN" altLang="en-US" dirty="0"/>
              <a:t>中国国家图书馆：</a:t>
            </a:r>
            <a:r>
              <a:rPr lang="en-US" altLang="zh-CN" dirty="0"/>
              <a:t>2631</a:t>
            </a:r>
            <a:r>
              <a:rPr lang="zh-CN" altLang="en-US" dirty="0"/>
              <a:t>万册</a:t>
            </a:r>
          </a:p>
          <a:p>
            <a:r>
              <a:rPr lang="en-US" altLang="zh-CN" dirty="0" smtClean="0"/>
              <a:t>1EB </a:t>
            </a:r>
            <a:r>
              <a:rPr lang="en-US" altLang="zh-CN" dirty="0"/>
              <a:t>= 4000</a:t>
            </a:r>
            <a:r>
              <a:rPr lang="zh-CN" altLang="en-US" dirty="0"/>
              <a:t>倍美国国会图书馆存储的信息量</a:t>
            </a:r>
          </a:p>
          <a:p>
            <a:r>
              <a:rPr lang="en-US" altLang="zh-CN" dirty="0" smtClean="0"/>
              <a:t>600</a:t>
            </a:r>
            <a:r>
              <a:rPr lang="zh-CN" altLang="en-US" dirty="0"/>
              <a:t>美元的硬盘就可以存储全世界所有的歌曲</a:t>
            </a:r>
          </a:p>
          <a:p>
            <a:r>
              <a:rPr lang="en-US" altLang="zh-CN" dirty="0" smtClean="0"/>
              <a:t>MGI</a:t>
            </a:r>
            <a:r>
              <a:rPr lang="zh-CN" altLang="en-US" dirty="0" smtClean="0"/>
              <a:t>数据：全球</a:t>
            </a:r>
            <a:r>
              <a:rPr lang="zh-CN" altLang="en-US" dirty="0"/>
              <a:t>企业</a:t>
            </a:r>
            <a:r>
              <a:rPr lang="en-US" altLang="zh-CN" dirty="0"/>
              <a:t>2010 </a:t>
            </a:r>
            <a:r>
              <a:rPr lang="zh-CN" altLang="en-US" dirty="0"/>
              <a:t>年在硬盘上存储了超过</a:t>
            </a:r>
            <a:r>
              <a:rPr lang="en-US" altLang="zh-CN" dirty="0"/>
              <a:t>7EB(1EB </a:t>
            </a:r>
            <a:r>
              <a:rPr lang="zh-CN" altLang="en-US" dirty="0"/>
              <a:t>等于</a:t>
            </a:r>
            <a:r>
              <a:rPr lang="en-US" altLang="zh-CN" dirty="0"/>
              <a:t>10 </a:t>
            </a:r>
            <a:r>
              <a:rPr lang="zh-CN" altLang="en-US" dirty="0"/>
              <a:t>亿</a:t>
            </a:r>
            <a:r>
              <a:rPr lang="en-US" altLang="zh-CN" dirty="0"/>
              <a:t>GB</a:t>
            </a:r>
            <a:r>
              <a:rPr lang="en-US" altLang="zh-CN" dirty="0" smtClean="0"/>
              <a:t>)</a:t>
            </a:r>
            <a:r>
              <a:rPr lang="zh-CN" altLang="en-US" dirty="0" smtClean="0"/>
              <a:t>的</a:t>
            </a:r>
            <a:r>
              <a:rPr lang="zh-CN" altLang="en-US" dirty="0"/>
              <a:t>新</a:t>
            </a:r>
            <a:r>
              <a:rPr lang="zh-CN" altLang="en-US" dirty="0" smtClean="0"/>
              <a:t>数据，同时，消费者</a:t>
            </a:r>
            <a:r>
              <a:rPr lang="zh-CN" altLang="en-US" dirty="0"/>
              <a:t>在</a:t>
            </a:r>
            <a:r>
              <a:rPr lang="en-US" altLang="zh-CN" dirty="0"/>
              <a:t>PC </a:t>
            </a:r>
            <a:r>
              <a:rPr lang="zh-CN" altLang="en-US" dirty="0"/>
              <a:t>和笔记本等设备上存储了超过</a:t>
            </a:r>
            <a:r>
              <a:rPr lang="en-US" altLang="zh-CN" dirty="0"/>
              <a:t>6EB </a:t>
            </a:r>
            <a:r>
              <a:rPr lang="zh-CN" altLang="en-US" dirty="0"/>
              <a:t>新数据</a:t>
            </a:r>
          </a:p>
        </p:txBody>
      </p:sp>
      <p:sp>
        <p:nvSpPr>
          <p:cNvPr id="4" name="日期占位符 3"/>
          <p:cNvSpPr>
            <a:spLocks noGrp="1"/>
          </p:cNvSpPr>
          <p:nvPr>
            <p:ph type="dt" sz="half" idx="10"/>
          </p:nvPr>
        </p:nvSpPr>
        <p:spPr/>
        <p:txBody>
          <a:bodyPr/>
          <a:lstStyle/>
          <a:p>
            <a:pPr>
              <a:defRPr/>
            </a:pPr>
            <a:fld id="{086CB273-A88A-45A7-85D4-EA84CAC7448F}" type="datetime1">
              <a:rPr lang="zh-CN" altLang="en-US" smtClean="0"/>
              <a:pPr>
                <a:defRPr/>
              </a:pPr>
              <a:t>2019/12/2</a:t>
            </a:fld>
            <a:endParaRPr lang="en-US" altLang="zh-CN"/>
          </a:p>
        </p:txBody>
      </p:sp>
      <p:sp>
        <p:nvSpPr>
          <p:cNvPr id="5" name="灯片编号占位符 4"/>
          <p:cNvSpPr>
            <a:spLocks noGrp="1"/>
          </p:cNvSpPr>
          <p:nvPr>
            <p:ph type="sldNum" sz="quarter" idx="12"/>
          </p:nvPr>
        </p:nvSpPr>
        <p:spPr/>
        <p:txBody>
          <a:bodyPr/>
          <a:lstStyle/>
          <a:p>
            <a:pPr>
              <a:defRPr/>
            </a:pPr>
            <a:fld id="{76D0DF00-8A52-46EB-AD76-FBE537AB4C63}" type="slidenum">
              <a:rPr lang="en-US" altLang="zh-CN" smtClean="0"/>
              <a:pPr>
                <a:defRPr/>
              </a:pPr>
              <a:t>14</a:t>
            </a:fld>
            <a:endParaRPr lang="en-US" altLang="zh-CN"/>
          </a:p>
        </p:txBody>
      </p:sp>
    </p:spTree>
    <p:extLst>
      <p:ext uri="{BB962C8B-B14F-4D97-AF65-F5344CB8AC3E}">
        <p14:creationId xmlns:p14="http://schemas.microsoft.com/office/powerpoint/2010/main" val="87558157"/>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接连接符 5"/>
          <p:cNvCxnSpPr/>
          <p:nvPr/>
        </p:nvCxnSpPr>
        <p:spPr bwMode="auto">
          <a:xfrm flipV="1">
            <a:off x="0" y="841375"/>
            <a:ext cx="8459788" cy="3175"/>
          </a:xfrm>
          <a:prstGeom prst="line">
            <a:avLst/>
          </a:prstGeom>
          <a:solidFill>
            <a:schemeClr val="accent1"/>
          </a:solidFill>
          <a:ln w="101600" cap="flat" cmpd="thinThick" algn="ctr">
            <a:solidFill>
              <a:srgbClr val="FF0000"/>
            </a:solidFill>
            <a:prstDash val="solid"/>
            <a:round/>
            <a:headEnd type="none" w="med" len="med"/>
            <a:tailEnd type="none" w="med" len="med"/>
          </a:ln>
          <a:effectLst>
            <a:outerShdw dist="17961" dir="2700000" algn="ctr" rotWithShape="0">
              <a:schemeClr val="tx1">
                <a:gamma/>
                <a:shade val="60000"/>
                <a:invGamma/>
                <a:alpha val="50000"/>
              </a:schemeClr>
            </a:outerShdw>
          </a:effectLst>
        </p:spPr>
      </p:cxnSp>
      <p:sp>
        <p:nvSpPr>
          <p:cNvPr id="8" name="矩形 7"/>
          <p:cNvSpPr/>
          <p:nvPr/>
        </p:nvSpPr>
        <p:spPr>
          <a:xfrm>
            <a:off x="20638" y="188913"/>
            <a:ext cx="3070071" cy="523220"/>
          </a:xfrm>
          <a:prstGeom prst="rect">
            <a:avLst/>
          </a:prstGeom>
        </p:spPr>
        <p:txBody>
          <a:bodyPr wrap="none">
            <a:spAutoFit/>
          </a:bodyPr>
          <a:lstStyle/>
          <a:p>
            <a:pPr eaLnBrk="1" hangingPunct="1">
              <a:buFont typeface="Arial" pitchFamily="34" charset="0"/>
              <a:buNone/>
              <a:defRPr/>
            </a:pPr>
            <a:r>
              <a:rPr lang="zh-CN" altLang="en-US" sz="2800" b="1" dirty="0" smtClean="0">
                <a:latin typeface="+mn-ea"/>
                <a:ea typeface="+mn-ea"/>
              </a:rPr>
              <a:t>行业大</a:t>
            </a:r>
            <a:r>
              <a:rPr lang="zh-CN" altLang="en-US" sz="2800" b="1" dirty="0">
                <a:latin typeface="+mn-ea"/>
                <a:ea typeface="+mn-ea"/>
              </a:rPr>
              <a:t>数据的思考</a:t>
            </a:r>
            <a:endParaRPr lang="zh-CN" altLang="zh-CN" sz="2800" b="1" dirty="0">
              <a:latin typeface="+mn-ea"/>
              <a:ea typeface="+mn-ea"/>
            </a:endParaRPr>
          </a:p>
        </p:txBody>
      </p:sp>
      <p:sp>
        <p:nvSpPr>
          <p:cNvPr id="93188" name="矩形 8"/>
          <p:cNvSpPr>
            <a:spLocks noChangeArrowheads="1"/>
          </p:cNvSpPr>
          <p:nvPr/>
        </p:nvSpPr>
        <p:spPr bwMode="auto">
          <a:xfrm>
            <a:off x="20638" y="1120775"/>
            <a:ext cx="924877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Lucida Sans Unicode" panose="020B0602030504020204" pitchFamily="34" charset="0"/>
                <a:ea typeface="宋体" panose="02010600030101010101" pitchFamily="2" charset="-122"/>
              </a:defRPr>
            </a:lvl1pPr>
            <a:lvl2pPr marL="742950" indent="-285750">
              <a:defRPr>
                <a:solidFill>
                  <a:schemeClr val="tx1"/>
                </a:solidFill>
                <a:latin typeface="Lucida Sans Unicode" panose="020B0602030504020204" pitchFamily="34" charset="0"/>
                <a:ea typeface="宋体" panose="02010600030101010101" pitchFamily="2" charset="-122"/>
              </a:defRPr>
            </a:lvl2pPr>
            <a:lvl3pPr marL="1143000" indent="-228600">
              <a:defRPr>
                <a:solidFill>
                  <a:schemeClr val="tx1"/>
                </a:solidFill>
                <a:latin typeface="Lucida Sans Unicode" panose="020B0602030504020204" pitchFamily="34" charset="0"/>
                <a:ea typeface="宋体" panose="02010600030101010101" pitchFamily="2" charset="-122"/>
              </a:defRPr>
            </a:lvl3pPr>
            <a:lvl4pPr marL="1600200" indent="-228600">
              <a:defRPr>
                <a:solidFill>
                  <a:schemeClr val="tx1"/>
                </a:solidFill>
                <a:latin typeface="Lucida Sans Unicode" panose="020B0602030504020204" pitchFamily="34" charset="0"/>
                <a:ea typeface="宋体" panose="02010600030101010101" pitchFamily="2" charset="-122"/>
              </a:defRPr>
            </a:lvl4pPr>
            <a:lvl5pPr marL="2057400" indent="-228600">
              <a:defRPr>
                <a:solidFill>
                  <a:schemeClr val="tx1"/>
                </a:solidFill>
                <a:latin typeface="Lucida Sans Unicode" panose="020B0602030504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9pPr>
          </a:lstStyle>
          <a:p>
            <a:pPr algn="ctr" eaLnBrk="1" hangingPunct="1"/>
            <a:r>
              <a:rPr lang="zh-CN" altLang="en-US" b="1">
                <a:solidFill>
                  <a:srgbClr val="00B050"/>
                </a:solidFill>
                <a:latin typeface="黑体" panose="02010609060101010101" pitchFamily="49" charset="-122"/>
                <a:ea typeface="黑体" panose="02010609060101010101" pitchFamily="49" charset="-122"/>
                <a:cs typeface="Times New Roman" panose="02020603050405020304" pitchFamily="18" charset="0"/>
              </a:rPr>
              <a:t>以结构化数据（表单）为主 </a:t>
            </a:r>
            <a:r>
              <a:rPr lang="zh-CN" altLang="en-US" b="1">
                <a:solidFill>
                  <a:srgbClr val="FF0000"/>
                </a:solidFill>
                <a:latin typeface="黑体" panose="02010609060101010101" pitchFamily="49" charset="-122"/>
                <a:ea typeface="黑体" panose="02010609060101010101" pitchFamily="49" charset="-122"/>
                <a:cs typeface="Times New Roman" panose="02020603050405020304" pitchFamily="18" charset="0"/>
              </a:rPr>
              <a:t>对比</a:t>
            </a:r>
            <a:r>
              <a:rPr lang="zh-CN" altLang="en-US" b="1">
                <a:solidFill>
                  <a:srgbClr val="0000FF"/>
                </a:solidFill>
                <a:latin typeface="黑体" panose="02010609060101010101" pitchFamily="49" charset="-122"/>
                <a:ea typeface="黑体" panose="02010609060101010101" pitchFamily="49" charset="-122"/>
                <a:cs typeface="Times New Roman" panose="02020603050405020304" pitchFamily="18" charset="0"/>
              </a:rPr>
              <a:t> </a:t>
            </a:r>
            <a:r>
              <a:rPr lang="zh-CN" altLang="en-US" b="1">
                <a:solidFill>
                  <a:srgbClr val="00B050"/>
                </a:solidFill>
                <a:latin typeface="黑体" panose="02010609060101010101" pitchFamily="49" charset="-122"/>
                <a:ea typeface="黑体" panose="02010609060101010101" pitchFamily="49" charset="-122"/>
                <a:cs typeface="Times New Roman" panose="02020603050405020304" pitchFamily="18" charset="0"/>
              </a:rPr>
              <a:t>多元数据类型（图片</a:t>
            </a:r>
            <a:r>
              <a:rPr lang="en-US" altLang="zh-CN" b="1">
                <a:solidFill>
                  <a:srgbClr val="00B050"/>
                </a:solidFill>
                <a:latin typeface="黑体" panose="02010609060101010101" pitchFamily="49" charset="-122"/>
                <a:ea typeface="黑体" panose="02010609060101010101" pitchFamily="49" charset="-122"/>
                <a:cs typeface="Times New Roman" panose="02020603050405020304" pitchFamily="18" charset="0"/>
              </a:rPr>
              <a:t>/</a:t>
            </a:r>
            <a:r>
              <a:rPr lang="zh-CN" altLang="en-US" b="1">
                <a:solidFill>
                  <a:srgbClr val="00B050"/>
                </a:solidFill>
                <a:latin typeface="黑体" panose="02010609060101010101" pitchFamily="49" charset="-122"/>
                <a:ea typeface="黑体" panose="02010609060101010101" pitchFamily="49" charset="-122"/>
                <a:cs typeface="Times New Roman" panose="02020603050405020304" pitchFamily="18" charset="0"/>
              </a:rPr>
              <a:t>音频</a:t>
            </a:r>
            <a:r>
              <a:rPr lang="en-US" altLang="zh-CN" b="1">
                <a:solidFill>
                  <a:srgbClr val="00B050"/>
                </a:solidFill>
                <a:latin typeface="黑体" panose="02010609060101010101" pitchFamily="49" charset="-122"/>
                <a:ea typeface="黑体" panose="02010609060101010101" pitchFamily="49" charset="-122"/>
                <a:cs typeface="Times New Roman" panose="02020603050405020304" pitchFamily="18" charset="0"/>
              </a:rPr>
              <a:t>/</a:t>
            </a:r>
            <a:r>
              <a:rPr lang="zh-CN" altLang="en-US" b="1">
                <a:solidFill>
                  <a:srgbClr val="00B050"/>
                </a:solidFill>
                <a:latin typeface="黑体" panose="02010609060101010101" pitchFamily="49" charset="-122"/>
                <a:ea typeface="黑体" panose="02010609060101010101" pitchFamily="49" charset="-122"/>
                <a:cs typeface="Times New Roman" panose="02020603050405020304" pitchFamily="18" charset="0"/>
              </a:rPr>
              <a:t>视频）</a:t>
            </a:r>
          </a:p>
          <a:p>
            <a:pPr eaLnBrk="1" hangingPunct="1"/>
            <a:endParaRPr lang="zh-CN" altLang="en-US">
              <a:ea typeface="黑体" panose="02010609060101010101" pitchFamily="49" charset="-122"/>
              <a:cs typeface="Times New Roman" panose="02020603050405020304" pitchFamily="18" charset="0"/>
            </a:endParaRPr>
          </a:p>
        </p:txBody>
      </p:sp>
      <p:sp>
        <p:nvSpPr>
          <p:cNvPr id="93189" name="TextBox 19"/>
          <p:cNvSpPr txBox="1">
            <a:spLocks noChangeArrowheads="1"/>
          </p:cNvSpPr>
          <p:nvPr/>
        </p:nvSpPr>
        <p:spPr bwMode="auto">
          <a:xfrm>
            <a:off x="4994275" y="284163"/>
            <a:ext cx="13366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Lucida Sans Unicode" panose="020B0602030504020204" pitchFamily="34" charset="0"/>
                <a:ea typeface="宋体" panose="02010600030101010101" pitchFamily="2" charset="-122"/>
              </a:defRPr>
            </a:lvl1pPr>
            <a:lvl2pPr marL="742950" indent="-285750">
              <a:defRPr>
                <a:solidFill>
                  <a:schemeClr val="tx1"/>
                </a:solidFill>
                <a:latin typeface="Lucida Sans Unicode" panose="020B0602030504020204" pitchFamily="34" charset="0"/>
                <a:ea typeface="宋体" panose="02010600030101010101" pitchFamily="2" charset="-122"/>
              </a:defRPr>
            </a:lvl2pPr>
            <a:lvl3pPr marL="1143000" indent="-228600">
              <a:defRPr>
                <a:solidFill>
                  <a:schemeClr val="tx1"/>
                </a:solidFill>
                <a:latin typeface="Lucida Sans Unicode" panose="020B0602030504020204" pitchFamily="34" charset="0"/>
                <a:ea typeface="宋体" panose="02010600030101010101" pitchFamily="2" charset="-122"/>
              </a:defRPr>
            </a:lvl3pPr>
            <a:lvl4pPr marL="1600200" indent="-228600">
              <a:defRPr>
                <a:solidFill>
                  <a:schemeClr val="tx1"/>
                </a:solidFill>
                <a:latin typeface="Lucida Sans Unicode" panose="020B0602030504020204" pitchFamily="34" charset="0"/>
                <a:ea typeface="宋体" panose="02010600030101010101" pitchFamily="2" charset="-122"/>
              </a:defRPr>
            </a:lvl4pPr>
            <a:lvl5pPr marL="2057400" indent="-228600">
              <a:defRPr>
                <a:solidFill>
                  <a:schemeClr val="tx1"/>
                </a:solidFill>
                <a:latin typeface="Lucida Sans Unicode" panose="020B0602030504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9pPr>
          </a:lstStyle>
          <a:p>
            <a:pPr eaLnBrk="1" hangingPunct="1"/>
            <a:r>
              <a:rPr lang="zh-CN" altLang="en-US" sz="2000" b="1">
                <a:solidFill>
                  <a:srgbClr val="FF0000"/>
                </a:solidFill>
              </a:rPr>
              <a:t>数据价值</a:t>
            </a:r>
            <a:endParaRPr lang="zh-CN" altLang="en-US" b="1"/>
          </a:p>
        </p:txBody>
      </p:sp>
      <p:pic>
        <p:nvPicPr>
          <p:cNvPr id="93190" name="图片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064000" y="2236788"/>
            <a:ext cx="2387600" cy="1211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3191" name="Picture 4" descr="http://img.hc360.com/toys/info/images/200801/wj080131-9.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08800" y="2374900"/>
            <a:ext cx="1333500" cy="933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3192" name="Picture 8" descr="http://static.prnasia.com/pro/media/201107/lego/images/04.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61188" y="4292600"/>
            <a:ext cx="1989137" cy="149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3193" name="Picture 10" descr="d_9396_detail_2.jpeg (2400×180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41925" y="4346575"/>
            <a:ext cx="1652588" cy="1239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3194" name="文本框 9"/>
          <p:cNvSpPr txBox="1">
            <a:spLocks noChangeArrowheads="1"/>
          </p:cNvSpPr>
          <p:nvPr/>
        </p:nvSpPr>
        <p:spPr bwMode="auto">
          <a:xfrm>
            <a:off x="3819525" y="5954713"/>
            <a:ext cx="4810125"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Lucida Sans Unicode" panose="020B0602030504020204" pitchFamily="34" charset="0"/>
                <a:ea typeface="宋体" panose="02010600030101010101" pitchFamily="2" charset="-122"/>
              </a:defRPr>
            </a:lvl1pPr>
            <a:lvl2pPr marL="742950" indent="-285750">
              <a:defRPr>
                <a:solidFill>
                  <a:schemeClr val="tx1"/>
                </a:solidFill>
                <a:latin typeface="Lucida Sans Unicode" panose="020B0602030504020204" pitchFamily="34" charset="0"/>
                <a:ea typeface="宋体" panose="02010600030101010101" pitchFamily="2" charset="-122"/>
              </a:defRPr>
            </a:lvl2pPr>
            <a:lvl3pPr marL="1143000" indent="-228600">
              <a:defRPr>
                <a:solidFill>
                  <a:schemeClr val="tx1"/>
                </a:solidFill>
                <a:latin typeface="Lucida Sans Unicode" panose="020B0602030504020204" pitchFamily="34" charset="0"/>
                <a:ea typeface="宋体" panose="02010600030101010101" pitchFamily="2" charset="-122"/>
              </a:defRPr>
            </a:lvl3pPr>
            <a:lvl4pPr marL="1600200" indent="-228600">
              <a:defRPr>
                <a:solidFill>
                  <a:schemeClr val="tx1"/>
                </a:solidFill>
                <a:latin typeface="Lucida Sans Unicode" panose="020B0602030504020204" pitchFamily="34" charset="0"/>
                <a:ea typeface="宋体" panose="02010600030101010101" pitchFamily="2" charset="-122"/>
              </a:defRPr>
            </a:lvl4pPr>
            <a:lvl5pPr marL="2057400" indent="-228600">
              <a:defRPr>
                <a:solidFill>
                  <a:schemeClr val="tx1"/>
                </a:solidFill>
                <a:latin typeface="Lucida Sans Unicode" panose="020B0602030504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9pPr>
          </a:lstStyle>
          <a:p>
            <a:pPr algn="ctr" eaLnBrk="1" hangingPunct="1"/>
            <a:r>
              <a:rPr lang="zh-CN" altLang="en-US" sz="2400" b="1">
                <a:solidFill>
                  <a:srgbClr val="FF0000"/>
                </a:solidFill>
                <a:latin typeface="黑体" panose="02010609060101010101" pitchFamily="49" charset="-122"/>
                <a:ea typeface="黑体" panose="02010609060101010101" pitchFamily="49" charset="-122"/>
                <a:cs typeface="Times New Roman" panose="02020603050405020304" pitchFamily="18" charset="0"/>
              </a:rPr>
              <a:t>新颖      精致      宏伟</a:t>
            </a:r>
            <a:endParaRPr lang="en-US" altLang="zh-CN" sz="2400" b="1">
              <a:solidFill>
                <a:srgbClr val="FF0000"/>
              </a:solidFill>
              <a:latin typeface="黑体" panose="02010609060101010101" pitchFamily="49" charset="-122"/>
              <a:ea typeface="黑体" panose="02010609060101010101" pitchFamily="49" charset="-122"/>
              <a:cs typeface="Times New Roman" panose="02020603050405020304" pitchFamily="18" charset="0"/>
            </a:endParaRPr>
          </a:p>
          <a:p>
            <a:pPr algn="ctr" eaLnBrk="1" hangingPunct="1"/>
            <a:r>
              <a:rPr lang="zh-CN" altLang="en-US" sz="2400" b="1">
                <a:solidFill>
                  <a:srgbClr val="0000FF"/>
                </a:solidFill>
                <a:latin typeface="黑体" panose="02010609060101010101" pitchFamily="49" charset="-122"/>
                <a:ea typeface="黑体" panose="02010609060101010101" pitchFamily="49" charset="-122"/>
                <a:cs typeface="Times New Roman" panose="02020603050405020304" pitchFamily="18" charset="0"/>
              </a:rPr>
              <a:t>的大价值</a:t>
            </a:r>
          </a:p>
        </p:txBody>
      </p:sp>
      <p:pic>
        <p:nvPicPr>
          <p:cNvPr id="93195" name="Picture 12" descr="407c2aeb-625e-4f32-86ca-236b2ee07057.jpg (2114×235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73513" y="4370388"/>
            <a:ext cx="1200150" cy="1336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3196" name="文本框 30"/>
          <p:cNvSpPr txBox="1">
            <a:spLocks noChangeArrowheads="1"/>
          </p:cNvSpPr>
          <p:nvPr/>
        </p:nvSpPr>
        <p:spPr bwMode="auto">
          <a:xfrm>
            <a:off x="4832350" y="1562100"/>
            <a:ext cx="32004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Lucida Sans Unicode" panose="020B0602030504020204" pitchFamily="34" charset="0"/>
                <a:ea typeface="宋体" panose="02010600030101010101" pitchFamily="2" charset="-122"/>
              </a:defRPr>
            </a:lvl1pPr>
            <a:lvl2pPr marL="742950" indent="-285750">
              <a:defRPr>
                <a:solidFill>
                  <a:schemeClr val="tx1"/>
                </a:solidFill>
                <a:latin typeface="Lucida Sans Unicode" panose="020B0602030504020204" pitchFamily="34" charset="0"/>
                <a:ea typeface="宋体" panose="02010600030101010101" pitchFamily="2" charset="-122"/>
              </a:defRPr>
            </a:lvl2pPr>
            <a:lvl3pPr marL="1143000" indent="-228600">
              <a:defRPr>
                <a:solidFill>
                  <a:schemeClr val="tx1"/>
                </a:solidFill>
                <a:latin typeface="Lucida Sans Unicode" panose="020B0602030504020204" pitchFamily="34" charset="0"/>
                <a:ea typeface="宋体" panose="02010600030101010101" pitchFamily="2" charset="-122"/>
              </a:defRPr>
            </a:lvl3pPr>
            <a:lvl4pPr marL="1600200" indent="-228600">
              <a:defRPr>
                <a:solidFill>
                  <a:schemeClr val="tx1"/>
                </a:solidFill>
                <a:latin typeface="Lucida Sans Unicode" panose="020B0602030504020204" pitchFamily="34" charset="0"/>
                <a:ea typeface="宋体" panose="02010600030101010101" pitchFamily="2" charset="-122"/>
              </a:defRPr>
            </a:lvl4pPr>
            <a:lvl5pPr marL="2057400" indent="-228600">
              <a:defRPr>
                <a:solidFill>
                  <a:schemeClr val="tx1"/>
                </a:solidFill>
                <a:latin typeface="Lucida Sans Unicode" panose="020B0602030504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9pPr>
          </a:lstStyle>
          <a:p>
            <a:pPr algn="ctr" eaLnBrk="1" hangingPunct="1"/>
            <a:r>
              <a:rPr lang="zh-CN" altLang="en-US" sz="2400" b="1">
                <a:solidFill>
                  <a:srgbClr val="0000FF"/>
                </a:solidFill>
                <a:latin typeface="黑体" panose="02010609060101010101" pitchFamily="49" charset="-122"/>
                <a:ea typeface="黑体" panose="02010609060101010101" pitchFamily="49" charset="-122"/>
                <a:cs typeface="Times New Roman" panose="02020603050405020304" pitchFamily="18" charset="0"/>
              </a:rPr>
              <a:t>微不足道的小数据</a:t>
            </a:r>
          </a:p>
        </p:txBody>
      </p:sp>
      <p:sp>
        <p:nvSpPr>
          <p:cNvPr id="34" name="燕尾形 33"/>
          <p:cNvSpPr/>
          <p:nvPr/>
        </p:nvSpPr>
        <p:spPr>
          <a:xfrm rot="5400000">
            <a:off x="5759450" y="3151188"/>
            <a:ext cx="631825" cy="1209675"/>
          </a:xfrm>
          <a:prstGeom prst="chevron">
            <a:avLst>
              <a:gd name="adj" fmla="val 6231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35" name="燕尾形 34"/>
          <p:cNvSpPr/>
          <p:nvPr/>
        </p:nvSpPr>
        <p:spPr>
          <a:xfrm rot="5400000">
            <a:off x="5758657" y="3529806"/>
            <a:ext cx="633412" cy="1209675"/>
          </a:xfrm>
          <a:prstGeom prst="chevron">
            <a:avLst>
              <a:gd name="adj" fmla="val 6231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graphicFrame>
        <p:nvGraphicFramePr>
          <p:cNvPr id="17" name="图示 16"/>
          <p:cNvGraphicFramePr/>
          <p:nvPr/>
        </p:nvGraphicFramePr>
        <p:xfrm>
          <a:off x="414649" y="3169944"/>
          <a:ext cx="1396380" cy="3127765"/>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18" name="表格 17"/>
          <p:cNvGraphicFramePr>
            <a:graphicFrameLocks noGrp="1"/>
          </p:cNvGraphicFramePr>
          <p:nvPr/>
        </p:nvGraphicFramePr>
        <p:xfrm>
          <a:off x="1873250" y="2636838"/>
          <a:ext cx="1619250" cy="3671885"/>
        </p:xfrm>
        <a:graphic>
          <a:graphicData uri="http://schemas.openxmlformats.org/drawingml/2006/table">
            <a:tbl>
              <a:tblPr firstRow="1" bandRow="1">
                <a:tableStyleId>{5C22544A-7EE6-4342-B048-85BDC9FD1C3A}</a:tableStyleId>
              </a:tblPr>
              <a:tblGrid>
                <a:gridCol w="682682"/>
                <a:gridCol w="936568"/>
              </a:tblGrid>
              <a:tr h="524555">
                <a:tc>
                  <a:txBody>
                    <a:bodyPr/>
                    <a:lstStyle/>
                    <a:p>
                      <a:pPr algn="ctr"/>
                      <a:r>
                        <a:rPr lang="zh-CN" altLang="en-US" sz="1800" dirty="0" smtClean="0"/>
                        <a:t>数据</a:t>
                      </a:r>
                      <a:endParaRPr lang="zh-CN" altLang="en-US" sz="1800" dirty="0"/>
                    </a:p>
                  </a:txBody>
                  <a:tcPr marL="91486" marR="91486" marT="45714" marB="45714" anchor="ctr">
                    <a:lnT w="12700" cap="flat" cmpd="sng" algn="ctr">
                      <a:solidFill>
                        <a:schemeClr val="tx1"/>
                      </a:solidFill>
                      <a:prstDash val="solid"/>
                      <a:round/>
                      <a:headEnd type="none" w="med" len="med"/>
                      <a:tailEnd type="none" w="med" len="med"/>
                    </a:lnT>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800" dirty="0" smtClean="0"/>
                        <a:t>标准</a:t>
                      </a:r>
                    </a:p>
                  </a:txBody>
                  <a:tcPr marL="91486" marR="91486" marT="45714" marB="45714" anchor="ctr">
                    <a:lnT w="12700" cap="flat" cmpd="sng" algn="ctr">
                      <a:solidFill>
                        <a:schemeClr val="tx1"/>
                      </a:solidFill>
                      <a:prstDash val="solid"/>
                      <a:round/>
                      <a:headEnd type="none" w="med" len="med"/>
                      <a:tailEnd type="none" w="med" len="med"/>
                    </a:lnT>
                  </a:tcPr>
                </a:tc>
              </a:tr>
              <a:tr h="524555">
                <a:tc>
                  <a:txBody>
                    <a:bodyPr/>
                    <a:lstStyle/>
                    <a:p>
                      <a:pPr algn="ctr"/>
                      <a:r>
                        <a:rPr lang="en-US" altLang="zh-CN" sz="1200" dirty="0" smtClean="0"/>
                        <a:t>11</a:t>
                      </a:r>
                      <a:endParaRPr lang="zh-CN" altLang="en-US" sz="1200" dirty="0"/>
                    </a:p>
                  </a:txBody>
                  <a:tcPr marL="91486" marR="91486" marT="45714" marB="45714" anchor="ctr"/>
                </a:tc>
                <a:tc>
                  <a:txBody>
                    <a:bodyPr/>
                    <a:lstStyle/>
                    <a:p>
                      <a:pPr algn="ctr"/>
                      <a:r>
                        <a:rPr lang="en-US" altLang="zh-CN" sz="1200" dirty="0" smtClean="0"/>
                        <a:t>10±3</a:t>
                      </a:r>
                      <a:endParaRPr lang="zh-CN" altLang="en-US" sz="1200" dirty="0"/>
                    </a:p>
                  </a:txBody>
                  <a:tcPr marL="91486" marR="91486" marT="45714" marB="45714" anchor="ctr"/>
                </a:tc>
              </a:tr>
              <a:tr h="524555">
                <a:tc>
                  <a:txBody>
                    <a:bodyPr/>
                    <a:lstStyle/>
                    <a:p>
                      <a:pPr algn="ctr"/>
                      <a:r>
                        <a:rPr lang="en-US" altLang="zh-CN" sz="1200" dirty="0" smtClean="0"/>
                        <a:t>230</a:t>
                      </a:r>
                      <a:endParaRPr lang="zh-CN" altLang="en-US" sz="1200" dirty="0"/>
                    </a:p>
                  </a:txBody>
                  <a:tcPr marL="91486" marR="91486" marT="45714" marB="45714"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200" dirty="0" smtClean="0"/>
                        <a:t>220±20</a:t>
                      </a:r>
                      <a:endParaRPr lang="zh-CN" altLang="en-US" sz="1200" dirty="0" smtClean="0"/>
                    </a:p>
                  </a:txBody>
                  <a:tcPr marL="91486" marR="91486" marT="45714" marB="45714" anchor="ctr"/>
                </a:tc>
              </a:tr>
              <a:tr h="524555">
                <a:tc>
                  <a:txBody>
                    <a:bodyPr/>
                    <a:lstStyle/>
                    <a:p>
                      <a:pPr algn="ctr"/>
                      <a:r>
                        <a:rPr lang="en-US" altLang="zh-CN" sz="1200" dirty="0" smtClean="0"/>
                        <a:t>153</a:t>
                      </a:r>
                      <a:endParaRPr lang="zh-CN" altLang="en-US" sz="1200" dirty="0"/>
                    </a:p>
                  </a:txBody>
                  <a:tcPr marL="91486" marR="91486" marT="45714" marB="45714" anchor="ctr"/>
                </a:tc>
                <a:tc>
                  <a:txBody>
                    <a:bodyPr/>
                    <a:lstStyle/>
                    <a:p>
                      <a:pPr algn="ctr"/>
                      <a:r>
                        <a:rPr lang="en-US" altLang="zh-CN" sz="1200" dirty="0" smtClean="0"/>
                        <a:t>120±15</a:t>
                      </a:r>
                    </a:p>
                  </a:txBody>
                  <a:tcPr marL="91486" marR="91486" marT="45714" marB="45714" anchor="ctr"/>
                </a:tc>
              </a:tr>
              <a:tr h="524555">
                <a:tc>
                  <a:txBody>
                    <a:bodyPr/>
                    <a:lstStyle/>
                    <a:p>
                      <a:pPr algn="ctr"/>
                      <a:r>
                        <a:rPr lang="en-US" altLang="zh-CN" sz="1200" dirty="0" smtClean="0"/>
                        <a:t>2L</a:t>
                      </a:r>
                      <a:endParaRPr lang="zh-CN" altLang="en-US" sz="1200" dirty="0"/>
                    </a:p>
                  </a:txBody>
                  <a:tcPr marL="91486" marR="91486" marT="45714" marB="45714" anchor="ctr"/>
                </a:tc>
                <a:tc>
                  <a:txBody>
                    <a:bodyPr/>
                    <a:lstStyle/>
                    <a:p>
                      <a:pPr algn="ctr"/>
                      <a:r>
                        <a:rPr lang="en-US" altLang="zh-CN" sz="1200" dirty="0" smtClean="0"/>
                        <a:t>2±0.2L</a:t>
                      </a:r>
                      <a:endParaRPr lang="zh-CN" altLang="en-US" sz="1200" dirty="0"/>
                    </a:p>
                  </a:txBody>
                  <a:tcPr marL="91486" marR="91486" marT="45714" marB="45714" anchor="ctr"/>
                </a:tc>
              </a:tr>
              <a:tr h="524555">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200" dirty="0" smtClean="0"/>
                        <a:t>1.7L</a:t>
                      </a:r>
                      <a:endParaRPr lang="zh-CN" altLang="en-US" sz="1200" dirty="0" smtClean="0"/>
                    </a:p>
                  </a:txBody>
                  <a:tcPr marL="91486" marR="91486" marT="45714" marB="45714"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200" dirty="0" smtClean="0"/>
                        <a:t>1.8±0.2L</a:t>
                      </a:r>
                      <a:endParaRPr lang="zh-CN" altLang="en-US" sz="1200" dirty="0" smtClean="0"/>
                    </a:p>
                  </a:txBody>
                  <a:tcPr marL="91486" marR="91486" marT="45714" marB="45714" anchor="ctr"/>
                </a:tc>
              </a:tr>
              <a:tr h="524555">
                <a:tc>
                  <a:txBody>
                    <a:bodyPr/>
                    <a:lstStyle/>
                    <a:p>
                      <a:pPr algn="ctr"/>
                      <a:endParaRPr lang="zh-CN" altLang="en-US" sz="1200" dirty="0"/>
                    </a:p>
                  </a:txBody>
                  <a:tcPr marL="91486" marR="91486" marT="45714" marB="45714" anchor="ctr">
                    <a:lnB w="12700" cap="flat" cmpd="sng" algn="ctr">
                      <a:solidFill>
                        <a:schemeClr val="tx1"/>
                      </a:solidFill>
                      <a:prstDash val="solid"/>
                      <a:round/>
                      <a:headEnd type="none" w="med" len="med"/>
                      <a:tailEnd type="none" w="med" len="med"/>
                    </a:lnB>
                  </a:tcPr>
                </a:tc>
                <a:tc>
                  <a:txBody>
                    <a:bodyPr/>
                    <a:lstStyle/>
                    <a:p>
                      <a:pPr algn="ctr"/>
                      <a:endParaRPr lang="zh-CN" altLang="en-US" sz="1200" dirty="0"/>
                    </a:p>
                  </a:txBody>
                  <a:tcPr marL="91486" marR="91486" marT="45714" marB="45714" anchor="ctr">
                    <a:lnB w="12700" cap="flat" cmpd="sng" algn="ctr">
                      <a:solidFill>
                        <a:schemeClr val="tx1"/>
                      </a:solidFill>
                      <a:prstDash val="solid"/>
                      <a:round/>
                      <a:headEnd type="none" w="med" len="med"/>
                      <a:tailEnd type="none" w="med" len="med"/>
                    </a:lnB>
                  </a:tcPr>
                </a:tc>
              </a:tr>
            </a:tbl>
          </a:graphicData>
        </a:graphic>
      </p:graphicFrame>
      <p:sp>
        <p:nvSpPr>
          <p:cNvPr id="93226" name="文本框 30"/>
          <p:cNvSpPr txBox="1">
            <a:spLocks noChangeArrowheads="1"/>
          </p:cNvSpPr>
          <p:nvPr/>
        </p:nvSpPr>
        <p:spPr bwMode="auto">
          <a:xfrm>
            <a:off x="395288" y="1557338"/>
            <a:ext cx="32004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Lucida Sans Unicode" panose="020B0602030504020204" pitchFamily="34" charset="0"/>
                <a:ea typeface="宋体" panose="02010600030101010101" pitchFamily="2" charset="-122"/>
              </a:defRPr>
            </a:lvl1pPr>
            <a:lvl2pPr marL="742950" indent="-285750">
              <a:defRPr>
                <a:solidFill>
                  <a:schemeClr val="tx1"/>
                </a:solidFill>
                <a:latin typeface="Lucida Sans Unicode" panose="020B0602030504020204" pitchFamily="34" charset="0"/>
                <a:ea typeface="宋体" panose="02010600030101010101" pitchFamily="2" charset="-122"/>
              </a:defRPr>
            </a:lvl2pPr>
            <a:lvl3pPr marL="1143000" indent="-228600">
              <a:defRPr>
                <a:solidFill>
                  <a:schemeClr val="tx1"/>
                </a:solidFill>
                <a:latin typeface="Lucida Sans Unicode" panose="020B0602030504020204" pitchFamily="34" charset="0"/>
                <a:ea typeface="宋体" panose="02010600030101010101" pitchFamily="2" charset="-122"/>
              </a:defRPr>
            </a:lvl3pPr>
            <a:lvl4pPr marL="1600200" indent="-228600">
              <a:defRPr>
                <a:solidFill>
                  <a:schemeClr val="tx1"/>
                </a:solidFill>
                <a:latin typeface="Lucida Sans Unicode" panose="020B0602030504020204" pitchFamily="34" charset="0"/>
                <a:ea typeface="宋体" panose="02010600030101010101" pitchFamily="2" charset="-122"/>
              </a:defRPr>
            </a:lvl4pPr>
            <a:lvl5pPr marL="2057400" indent="-228600">
              <a:defRPr>
                <a:solidFill>
                  <a:schemeClr val="tx1"/>
                </a:solidFill>
                <a:latin typeface="Lucida Sans Unicode" panose="020B0602030504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9pPr>
          </a:lstStyle>
          <a:p>
            <a:pPr algn="ctr" eaLnBrk="1" hangingPunct="1"/>
            <a:r>
              <a:rPr lang="zh-CN" altLang="en-US" sz="2400" b="1">
                <a:solidFill>
                  <a:srgbClr val="0000FF"/>
                </a:solidFill>
                <a:latin typeface="黑体" panose="02010609060101010101" pitchFamily="49" charset="-122"/>
                <a:ea typeface="黑体" panose="02010609060101010101" pitchFamily="49" charset="-122"/>
                <a:cs typeface="Times New Roman" panose="02020603050405020304" pitchFamily="18" charset="0"/>
              </a:rPr>
              <a:t>通常存储的表单数据</a:t>
            </a:r>
          </a:p>
        </p:txBody>
      </p:sp>
      <p:cxnSp>
        <p:nvCxnSpPr>
          <p:cNvPr id="20" name="直接连接符 19"/>
          <p:cNvCxnSpPr/>
          <p:nvPr/>
        </p:nvCxnSpPr>
        <p:spPr bwMode="auto">
          <a:xfrm rot="5400000">
            <a:off x="1322388" y="4178300"/>
            <a:ext cx="5214938" cy="1587"/>
          </a:xfrm>
          <a:prstGeom prst="line">
            <a:avLst/>
          </a:prstGeom>
          <a:solidFill>
            <a:schemeClr val="accent1"/>
          </a:solidFill>
          <a:ln w="63500" cap="flat" cmpd="sng" algn="ctr">
            <a:solidFill>
              <a:srgbClr val="9900FF"/>
            </a:solidFill>
            <a:prstDash val="solid"/>
            <a:round/>
            <a:headEnd type="none" w="med" len="med"/>
            <a:tailEnd type="none" w="med" len="med"/>
          </a:ln>
          <a:effectLst>
            <a:outerShdw dist="17961" dir="2700000" algn="ctr" rotWithShape="0">
              <a:schemeClr val="tx1">
                <a:gamma/>
                <a:shade val="60000"/>
                <a:invGamma/>
                <a:alpha val="50000"/>
              </a:schemeClr>
            </a:outerShdw>
          </a:effectLst>
        </p:spPr>
      </p:cxnSp>
    </p:spTree>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矩形 8"/>
          <p:cNvSpPr>
            <a:spLocks noChangeArrowheads="1"/>
          </p:cNvSpPr>
          <p:nvPr/>
        </p:nvSpPr>
        <p:spPr bwMode="auto">
          <a:xfrm>
            <a:off x="55563" y="119063"/>
            <a:ext cx="307007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Lucida Sans Unicode" panose="020B0602030504020204" pitchFamily="34" charset="0"/>
                <a:ea typeface="宋体" panose="02010600030101010101" pitchFamily="2" charset="-122"/>
              </a:defRPr>
            </a:lvl1pPr>
            <a:lvl2pPr marL="742950" indent="-285750">
              <a:defRPr>
                <a:solidFill>
                  <a:schemeClr val="tx1"/>
                </a:solidFill>
                <a:latin typeface="Lucida Sans Unicode" panose="020B0602030504020204" pitchFamily="34" charset="0"/>
                <a:ea typeface="宋体" panose="02010600030101010101" pitchFamily="2" charset="-122"/>
              </a:defRPr>
            </a:lvl2pPr>
            <a:lvl3pPr marL="1143000" indent="-228600">
              <a:defRPr>
                <a:solidFill>
                  <a:schemeClr val="tx1"/>
                </a:solidFill>
                <a:latin typeface="Lucida Sans Unicode" panose="020B0602030504020204" pitchFamily="34" charset="0"/>
                <a:ea typeface="宋体" panose="02010600030101010101" pitchFamily="2" charset="-122"/>
              </a:defRPr>
            </a:lvl3pPr>
            <a:lvl4pPr marL="1600200" indent="-228600">
              <a:defRPr>
                <a:solidFill>
                  <a:schemeClr val="tx1"/>
                </a:solidFill>
                <a:latin typeface="Lucida Sans Unicode" panose="020B0602030504020204" pitchFamily="34" charset="0"/>
                <a:ea typeface="宋体" panose="02010600030101010101" pitchFamily="2" charset="-122"/>
              </a:defRPr>
            </a:lvl4pPr>
            <a:lvl5pPr marL="2057400" indent="-228600">
              <a:defRPr>
                <a:solidFill>
                  <a:schemeClr val="tx1"/>
                </a:solidFill>
                <a:latin typeface="Lucida Sans Unicode" panose="020B0602030504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9pPr>
          </a:lstStyle>
          <a:p>
            <a:pPr eaLnBrk="1" hangingPunct="1">
              <a:buFont typeface="Arial" panose="020B0604020202020204" pitchFamily="34" charset="0"/>
              <a:buNone/>
            </a:pPr>
            <a:r>
              <a:rPr lang="zh-CN" altLang="en-US" sz="2800" b="1" dirty="0" smtClean="0">
                <a:latin typeface="黑体" panose="02010609060101010101" pitchFamily="49" charset="-122"/>
                <a:ea typeface="黑体" panose="02010609060101010101" pitchFamily="49" charset="-122"/>
              </a:rPr>
              <a:t>行业大</a:t>
            </a:r>
            <a:r>
              <a:rPr lang="zh-CN" altLang="en-US" sz="2800" b="1" dirty="0">
                <a:latin typeface="黑体" panose="02010609060101010101" pitchFamily="49" charset="-122"/>
                <a:ea typeface="黑体" panose="02010609060101010101" pitchFamily="49" charset="-122"/>
              </a:rPr>
              <a:t>数据的思考</a:t>
            </a:r>
            <a:endParaRPr lang="zh-CN" altLang="zh-CN" sz="2800" b="1" dirty="0">
              <a:latin typeface="黑体" panose="02010609060101010101" pitchFamily="49" charset="-122"/>
              <a:ea typeface="黑体" panose="02010609060101010101" pitchFamily="49" charset="-122"/>
            </a:endParaRPr>
          </a:p>
        </p:txBody>
      </p:sp>
      <p:pic>
        <p:nvPicPr>
          <p:cNvPr id="94211" name="Picture 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8625" y="1000125"/>
            <a:ext cx="8296275" cy="5453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4212" name="TextBox 19"/>
          <p:cNvSpPr txBox="1">
            <a:spLocks noChangeArrowheads="1"/>
          </p:cNvSpPr>
          <p:nvPr/>
        </p:nvSpPr>
        <p:spPr bwMode="auto">
          <a:xfrm>
            <a:off x="5092700" y="242888"/>
            <a:ext cx="13366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Lucida Sans Unicode" panose="020B0602030504020204" pitchFamily="34" charset="0"/>
                <a:ea typeface="宋体" panose="02010600030101010101" pitchFamily="2" charset="-122"/>
              </a:defRPr>
            </a:lvl1pPr>
            <a:lvl2pPr marL="742950" indent="-285750">
              <a:defRPr>
                <a:solidFill>
                  <a:schemeClr val="tx1"/>
                </a:solidFill>
                <a:latin typeface="Lucida Sans Unicode" panose="020B0602030504020204" pitchFamily="34" charset="0"/>
                <a:ea typeface="宋体" panose="02010600030101010101" pitchFamily="2" charset="-122"/>
              </a:defRPr>
            </a:lvl2pPr>
            <a:lvl3pPr marL="1143000" indent="-228600">
              <a:defRPr>
                <a:solidFill>
                  <a:schemeClr val="tx1"/>
                </a:solidFill>
                <a:latin typeface="Lucida Sans Unicode" panose="020B0602030504020204" pitchFamily="34" charset="0"/>
                <a:ea typeface="宋体" panose="02010600030101010101" pitchFamily="2" charset="-122"/>
              </a:defRPr>
            </a:lvl3pPr>
            <a:lvl4pPr marL="1600200" indent="-228600">
              <a:defRPr>
                <a:solidFill>
                  <a:schemeClr val="tx1"/>
                </a:solidFill>
                <a:latin typeface="Lucida Sans Unicode" panose="020B0602030504020204" pitchFamily="34" charset="0"/>
                <a:ea typeface="宋体" panose="02010600030101010101" pitchFamily="2" charset="-122"/>
              </a:defRPr>
            </a:lvl4pPr>
            <a:lvl5pPr marL="2057400" indent="-228600">
              <a:defRPr>
                <a:solidFill>
                  <a:schemeClr val="tx1"/>
                </a:solidFill>
                <a:latin typeface="Lucida Sans Unicode" panose="020B0602030504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9pPr>
          </a:lstStyle>
          <a:p>
            <a:pPr eaLnBrk="1" hangingPunct="1"/>
            <a:r>
              <a:rPr lang="zh-CN" altLang="en-US" sz="2000" b="1">
                <a:solidFill>
                  <a:srgbClr val="FF0000"/>
                </a:solidFill>
              </a:rPr>
              <a:t>分析模型</a:t>
            </a:r>
            <a:endParaRPr lang="zh-CN" altLang="en-US" b="1"/>
          </a:p>
        </p:txBody>
      </p:sp>
      <p:cxnSp>
        <p:nvCxnSpPr>
          <p:cNvPr id="10" name="直接连接符 9"/>
          <p:cNvCxnSpPr/>
          <p:nvPr/>
        </p:nvCxnSpPr>
        <p:spPr bwMode="auto">
          <a:xfrm flipV="1">
            <a:off x="0" y="841375"/>
            <a:ext cx="8459788" cy="3175"/>
          </a:xfrm>
          <a:prstGeom prst="line">
            <a:avLst/>
          </a:prstGeom>
          <a:solidFill>
            <a:schemeClr val="accent1"/>
          </a:solidFill>
          <a:ln w="101600" cap="flat" cmpd="thinThick" algn="ctr">
            <a:solidFill>
              <a:srgbClr val="FF0000"/>
            </a:solidFill>
            <a:prstDash val="solid"/>
            <a:round/>
            <a:headEnd type="none" w="med" len="med"/>
            <a:tailEnd type="none" w="med" len="med"/>
          </a:ln>
          <a:effectLst>
            <a:outerShdw dist="17961" dir="2700000" algn="ctr" rotWithShape="0">
              <a:schemeClr val="tx1">
                <a:gamma/>
                <a:shade val="60000"/>
                <a:invGamma/>
                <a:alpha val="50000"/>
              </a:schemeClr>
            </a:outerShdw>
          </a:effectLst>
        </p:spPr>
      </p:cxnSp>
      <p:cxnSp>
        <p:nvCxnSpPr>
          <p:cNvPr id="8" name="直接连接符 7"/>
          <p:cNvCxnSpPr/>
          <p:nvPr/>
        </p:nvCxnSpPr>
        <p:spPr bwMode="auto">
          <a:xfrm rot="5400000">
            <a:off x="3035300" y="4822826"/>
            <a:ext cx="3216275" cy="0"/>
          </a:xfrm>
          <a:prstGeom prst="line">
            <a:avLst/>
          </a:prstGeom>
          <a:solidFill>
            <a:schemeClr val="accent1"/>
          </a:solidFill>
          <a:ln w="63500" cap="flat" cmpd="sng" algn="ctr">
            <a:solidFill>
              <a:srgbClr val="9900FF"/>
            </a:solidFill>
            <a:prstDash val="solid"/>
            <a:round/>
            <a:headEnd type="none" w="med" len="med"/>
            <a:tailEnd type="none" w="med" len="med"/>
          </a:ln>
          <a:effectLst>
            <a:outerShdw dist="17961" dir="2700000" algn="ctr" rotWithShape="0">
              <a:schemeClr val="tx1">
                <a:gamma/>
                <a:shade val="60000"/>
                <a:invGamma/>
                <a:alpha val="50000"/>
              </a:schemeClr>
            </a:outerShdw>
          </a:effectLst>
        </p:spPr>
      </p:cxnSp>
    </p:spTree>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直接连接符 7"/>
          <p:cNvCxnSpPr/>
          <p:nvPr/>
        </p:nvCxnSpPr>
        <p:spPr bwMode="auto">
          <a:xfrm flipV="1">
            <a:off x="0" y="692150"/>
            <a:ext cx="8459788" cy="3175"/>
          </a:xfrm>
          <a:prstGeom prst="line">
            <a:avLst/>
          </a:prstGeom>
          <a:solidFill>
            <a:schemeClr val="accent1"/>
          </a:solidFill>
          <a:ln w="101600" cap="flat" cmpd="thinThick" algn="ctr">
            <a:solidFill>
              <a:srgbClr val="FF0000"/>
            </a:solidFill>
            <a:prstDash val="solid"/>
            <a:round/>
            <a:headEnd type="none" w="med" len="med"/>
            <a:tailEnd type="none" w="med" len="med"/>
          </a:ln>
          <a:effectLst>
            <a:outerShdw dist="17961" dir="2700000" algn="ctr" rotWithShape="0">
              <a:schemeClr val="tx1">
                <a:gamma/>
                <a:shade val="60000"/>
                <a:invGamma/>
                <a:alpha val="50000"/>
              </a:schemeClr>
            </a:outerShdw>
          </a:effectLst>
        </p:spPr>
      </p:cxnSp>
      <p:sp>
        <p:nvSpPr>
          <p:cNvPr id="10" name="矩形 9"/>
          <p:cNvSpPr/>
          <p:nvPr/>
        </p:nvSpPr>
        <p:spPr>
          <a:xfrm>
            <a:off x="20638" y="44450"/>
            <a:ext cx="3070071" cy="523220"/>
          </a:xfrm>
          <a:prstGeom prst="rect">
            <a:avLst/>
          </a:prstGeom>
        </p:spPr>
        <p:txBody>
          <a:bodyPr wrap="none">
            <a:spAutoFit/>
          </a:bodyPr>
          <a:lstStyle/>
          <a:p>
            <a:pPr eaLnBrk="1" hangingPunct="1">
              <a:buFont typeface="Arial" pitchFamily="34" charset="0"/>
              <a:buNone/>
              <a:defRPr/>
            </a:pPr>
            <a:r>
              <a:rPr lang="zh-CN" altLang="en-US" sz="2800" b="1" dirty="0" smtClean="0">
                <a:latin typeface="+mn-ea"/>
              </a:rPr>
              <a:t>行业大</a:t>
            </a:r>
            <a:r>
              <a:rPr lang="zh-CN" altLang="en-US" sz="2800" b="1" dirty="0">
                <a:latin typeface="+mn-ea"/>
              </a:rPr>
              <a:t>数据的思考</a:t>
            </a:r>
            <a:endParaRPr lang="zh-CN" altLang="zh-CN" sz="2800" b="1" dirty="0">
              <a:latin typeface="+mn-ea"/>
            </a:endParaRPr>
          </a:p>
        </p:txBody>
      </p:sp>
      <p:pic>
        <p:nvPicPr>
          <p:cNvPr id="95236" name="Picture 1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 y="1000125"/>
            <a:ext cx="8921750" cy="6072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5237" name="TextBox 19"/>
          <p:cNvSpPr txBox="1">
            <a:spLocks noChangeArrowheads="1"/>
          </p:cNvSpPr>
          <p:nvPr/>
        </p:nvSpPr>
        <p:spPr bwMode="auto">
          <a:xfrm>
            <a:off x="5395913" y="115888"/>
            <a:ext cx="13366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Lucida Sans Unicode" panose="020B0602030504020204" pitchFamily="34" charset="0"/>
                <a:ea typeface="宋体" panose="02010600030101010101" pitchFamily="2" charset="-122"/>
              </a:defRPr>
            </a:lvl1pPr>
            <a:lvl2pPr marL="742950" indent="-285750">
              <a:defRPr>
                <a:solidFill>
                  <a:schemeClr val="tx1"/>
                </a:solidFill>
                <a:latin typeface="Lucida Sans Unicode" panose="020B0602030504020204" pitchFamily="34" charset="0"/>
                <a:ea typeface="宋体" panose="02010600030101010101" pitchFamily="2" charset="-122"/>
              </a:defRPr>
            </a:lvl2pPr>
            <a:lvl3pPr marL="1143000" indent="-228600">
              <a:defRPr>
                <a:solidFill>
                  <a:schemeClr val="tx1"/>
                </a:solidFill>
                <a:latin typeface="Lucida Sans Unicode" panose="020B0602030504020204" pitchFamily="34" charset="0"/>
                <a:ea typeface="宋体" panose="02010600030101010101" pitchFamily="2" charset="-122"/>
              </a:defRPr>
            </a:lvl3pPr>
            <a:lvl4pPr marL="1600200" indent="-228600">
              <a:defRPr>
                <a:solidFill>
                  <a:schemeClr val="tx1"/>
                </a:solidFill>
                <a:latin typeface="Lucida Sans Unicode" panose="020B0602030504020204" pitchFamily="34" charset="0"/>
                <a:ea typeface="宋体" panose="02010600030101010101" pitchFamily="2" charset="-122"/>
              </a:defRPr>
            </a:lvl4pPr>
            <a:lvl5pPr marL="2057400" indent="-228600">
              <a:defRPr>
                <a:solidFill>
                  <a:schemeClr val="tx1"/>
                </a:solidFill>
                <a:latin typeface="Lucida Sans Unicode" panose="020B0602030504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9pPr>
          </a:lstStyle>
          <a:p>
            <a:pPr eaLnBrk="1" hangingPunct="1"/>
            <a:r>
              <a:rPr lang="zh-CN" altLang="en-US" sz="2000" b="1">
                <a:solidFill>
                  <a:srgbClr val="FF0000"/>
                </a:solidFill>
              </a:rPr>
              <a:t>算法</a:t>
            </a:r>
            <a:endParaRPr lang="zh-CN" altLang="en-US" b="1"/>
          </a:p>
        </p:txBody>
      </p:sp>
    </p:spTree>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bwMode="auto">
          <a:xfrm flipV="1">
            <a:off x="0" y="692150"/>
            <a:ext cx="8459788" cy="3175"/>
          </a:xfrm>
          <a:prstGeom prst="line">
            <a:avLst/>
          </a:prstGeom>
          <a:solidFill>
            <a:schemeClr val="accent1"/>
          </a:solidFill>
          <a:ln w="101600" cap="flat" cmpd="thinThick" algn="ctr">
            <a:solidFill>
              <a:srgbClr val="FF0000"/>
            </a:solidFill>
            <a:prstDash val="solid"/>
            <a:round/>
            <a:headEnd type="none" w="med" len="med"/>
            <a:tailEnd type="none" w="med" len="med"/>
          </a:ln>
          <a:effectLst>
            <a:outerShdw dist="17961" dir="2700000" algn="ctr" rotWithShape="0">
              <a:schemeClr val="tx1">
                <a:gamma/>
                <a:shade val="60000"/>
                <a:invGamma/>
                <a:alpha val="50000"/>
              </a:schemeClr>
            </a:outerShdw>
          </a:effectLst>
        </p:spPr>
      </p:cxnSp>
      <p:sp>
        <p:nvSpPr>
          <p:cNvPr id="6" name="矩形 5"/>
          <p:cNvSpPr/>
          <p:nvPr/>
        </p:nvSpPr>
        <p:spPr>
          <a:xfrm>
            <a:off x="20638" y="44450"/>
            <a:ext cx="3070071" cy="523220"/>
          </a:xfrm>
          <a:prstGeom prst="rect">
            <a:avLst/>
          </a:prstGeom>
        </p:spPr>
        <p:txBody>
          <a:bodyPr wrap="none">
            <a:spAutoFit/>
          </a:bodyPr>
          <a:lstStyle/>
          <a:p>
            <a:pPr eaLnBrk="1" hangingPunct="1">
              <a:buFont typeface="Arial" pitchFamily="34" charset="0"/>
              <a:buNone/>
              <a:defRPr/>
            </a:pPr>
            <a:r>
              <a:rPr lang="zh-CN" altLang="en-US" sz="2800" b="1" dirty="0" smtClean="0">
                <a:latin typeface="+mn-ea"/>
              </a:rPr>
              <a:t>行业大</a:t>
            </a:r>
            <a:r>
              <a:rPr lang="zh-CN" altLang="en-US" sz="2800" b="1" dirty="0">
                <a:latin typeface="+mn-ea"/>
              </a:rPr>
              <a:t>数据的思考</a:t>
            </a:r>
            <a:endParaRPr lang="zh-CN" altLang="zh-CN" sz="2800" b="1" dirty="0">
              <a:latin typeface="+mn-ea"/>
            </a:endParaRPr>
          </a:p>
        </p:txBody>
      </p:sp>
      <p:graphicFrame>
        <p:nvGraphicFramePr>
          <p:cNvPr id="2" name="表格 1"/>
          <p:cNvGraphicFramePr>
            <a:graphicFrameLocks noGrp="1"/>
          </p:cNvGraphicFramePr>
          <p:nvPr/>
        </p:nvGraphicFramePr>
        <p:xfrm>
          <a:off x="0" y="1801813"/>
          <a:ext cx="9143999" cy="5011738"/>
        </p:xfrm>
        <a:graphic>
          <a:graphicData uri="http://schemas.openxmlformats.org/drawingml/2006/table">
            <a:tbl>
              <a:tblPr>
                <a:tableStyleId>{5C22544A-7EE6-4342-B048-85BDC9FD1C3A}</a:tableStyleId>
              </a:tblPr>
              <a:tblGrid>
                <a:gridCol w="3143240"/>
                <a:gridCol w="3571900"/>
                <a:gridCol w="2428859"/>
              </a:tblGrid>
              <a:tr h="412423">
                <a:tc>
                  <a:txBody>
                    <a:bodyPr/>
                    <a:lstStyle/>
                    <a:p>
                      <a:pPr algn="ctr" fontAlgn="ctr"/>
                      <a:r>
                        <a:rPr lang="zh-CN" altLang="en-US" sz="1800" b="1" u="none" strike="noStrike" dirty="0">
                          <a:effectLst/>
                        </a:rPr>
                        <a:t>传统</a:t>
                      </a:r>
                      <a:r>
                        <a:rPr lang="zh-CN" altLang="en-US" sz="1800" b="1" u="none" strike="noStrike" dirty="0" smtClean="0">
                          <a:effectLst/>
                        </a:rPr>
                        <a:t>数据分析</a:t>
                      </a:r>
                      <a:r>
                        <a:rPr lang="zh-CN" altLang="en-US" sz="1800" b="1" u="none" strike="noStrike" dirty="0">
                          <a:effectLst/>
                        </a:rPr>
                        <a:t>与应用</a:t>
                      </a:r>
                      <a:endParaRPr lang="zh-CN" altLang="en-US" sz="1800" b="1" i="0" u="none" strike="noStrike" dirty="0">
                        <a:solidFill>
                          <a:srgbClr val="000000"/>
                        </a:solidFill>
                        <a:effectLst/>
                        <a:latin typeface="宋体"/>
                      </a:endParaRPr>
                    </a:p>
                  </a:txBody>
                  <a:tcPr marL="9526" marR="9526" marT="952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zh-CN" altLang="en-US" sz="1800" b="1" u="none" strike="noStrike" dirty="0">
                          <a:effectLst/>
                        </a:rPr>
                        <a:t>大</a:t>
                      </a:r>
                      <a:r>
                        <a:rPr lang="zh-CN" altLang="en-US" sz="1800" b="1" u="none" strike="noStrike" dirty="0" smtClean="0">
                          <a:effectLst/>
                        </a:rPr>
                        <a:t>数据分析</a:t>
                      </a:r>
                      <a:r>
                        <a:rPr lang="zh-CN" altLang="en-US" sz="1800" b="1" u="none" strike="noStrike" dirty="0">
                          <a:effectLst/>
                        </a:rPr>
                        <a:t>与应用</a:t>
                      </a:r>
                      <a:endParaRPr lang="zh-CN" altLang="en-US" sz="1800" b="1" i="0" u="none" strike="noStrike" dirty="0">
                        <a:solidFill>
                          <a:srgbClr val="000000"/>
                        </a:solidFill>
                        <a:effectLst/>
                        <a:latin typeface="宋体"/>
                      </a:endParaRPr>
                    </a:p>
                  </a:txBody>
                  <a:tcPr marL="9526" marR="9526" marT="952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zh-CN" altLang="en-US" sz="1600" b="1" i="0" u="none" strike="noStrike" dirty="0" smtClean="0">
                          <a:solidFill>
                            <a:srgbClr val="000000"/>
                          </a:solidFill>
                          <a:effectLst/>
                          <a:latin typeface="宋体"/>
                        </a:rPr>
                        <a:t>大数据分析模型</a:t>
                      </a:r>
                      <a:endParaRPr lang="zh-CN" altLang="en-US" sz="1600" b="1" i="0" u="none" strike="noStrike" dirty="0">
                        <a:solidFill>
                          <a:srgbClr val="000000"/>
                        </a:solidFill>
                        <a:effectLst/>
                        <a:latin typeface="宋体"/>
                      </a:endParaRPr>
                    </a:p>
                  </a:txBody>
                  <a:tcPr marL="9526" marR="9526" marT="952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1350720">
                <a:tc>
                  <a:txBody>
                    <a:bodyPr/>
                    <a:lstStyle/>
                    <a:p>
                      <a:pPr algn="l" fontAlgn="ctr"/>
                      <a:r>
                        <a:rPr lang="zh-CN" altLang="en-US" sz="1400" b="1" u="none" strike="noStrike" dirty="0">
                          <a:effectLst/>
                        </a:rPr>
                        <a:t>传统分析是</a:t>
                      </a:r>
                      <a:r>
                        <a:rPr lang="zh-CN" altLang="en-US" sz="1400" b="1" u="none" strike="noStrike" dirty="0" smtClean="0">
                          <a:effectLst/>
                        </a:rPr>
                        <a:t>对</a:t>
                      </a:r>
                      <a:r>
                        <a:rPr lang="zh-CN" altLang="en-US" sz="1800" b="1" u="none" strike="noStrike" dirty="0" smtClean="0">
                          <a:solidFill>
                            <a:srgbClr val="FF0000"/>
                          </a:solidFill>
                          <a:effectLst/>
                        </a:rPr>
                        <a:t>有限的样本数据</a:t>
                      </a:r>
                      <a:r>
                        <a:rPr lang="zh-CN" altLang="en-US" sz="1400" b="1" u="none" strike="noStrike" dirty="0" smtClean="0">
                          <a:effectLst/>
                        </a:rPr>
                        <a:t>进行</a:t>
                      </a:r>
                      <a:r>
                        <a:rPr lang="zh-CN" altLang="en-US" sz="1400" b="1" u="none" strike="noStrike" dirty="0">
                          <a:effectLst/>
                        </a:rPr>
                        <a:t>分析，大多数据仓库都有一个精致的提取、转换和加载（</a:t>
                      </a:r>
                      <a:r>
                        <a:rPr lang="en-US" altLang="zh-CN" sz="1400" b="1" u="none" strike="noStrike" dirty="0">
                          <a:effectLst/>
                        </a:rPr>
                        <a:t>ETL</a:t>
                      </a:r>
                      <a:r>
                        <a:rPr lang="zh-CN" altLang="en-US" sz="1400" b="1" u="none" strike="noStrike" dirty="0">
                          <a:effectLst/>
                        </a:rPr>
                        <a:t>）的流程和数据库限制，</a:t>
                      </a:r>
                      <a:r>
                        <a:rPr lang="zh-CN" altLang="en-US" sz="1400" b="1" u="none" strike="noStrike" kern="1200" dirty="0">
                          <a:solidFill>
                            <a:schemeClr val="dk1"/>
                          </a:solidFill>
                          <a:effectLst/>
                          <a:latin typeface="+mn-lt"/>
                          <a:ea typeface="+mn-ea"/>
                          <a:cs typeface="+mn-cs"/>
                        </a:rPr>
                        <a:t>这意味着加载进数据仓库的数据是容易理解、清洗，并符合业务的元数据</a:t>
                      </a:r>
                    </a:p>
                  </a:txBody>
                  <a:tcPr marL="9526" marR="9526" marT="952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r>
                        <a:rPr lang="zh-CN" altLang="en-US" sz="1400" b="1" u="none" strike="noStrike" dirty="0">
                          <a:effectLst/>
                        </a:rPr>
                        <a:t>大</a:t>
                      </a:r>
                      <a:r>
                        <a:rPr lang="zh-CN" altLang="en-US" sz="1400" b="1" u="none" strike="noStrike" dirty="0" smtClean="0">
                          <a:effectLst/>
                        </a:rPr>
                        <a:t>数据分析是对</a:t>
                      </a:r>
                      <a:r>
                        <a:rPr lang="zh-CN" altLang="en-US" sz="1800" b="1" u="none" strike="noStrike" dirty="0" smtClean="0">
                          <a:solidFill>
                            <a:srgbClr val="3333FF"/>
                          </a:solidFill>
                          <a:effectLst/>
                        </a:rPr>
                        <a:t>总体数据</a:t>
                      </a:r>
                      <a:r>
                        <a:rPr lang="zh-CN" altLang="en-US" sz="1400" b="1" u="none" strike="noStrike" dirty="0" smtClean="0">
                          <a:effectLst/>
                        </a:rPr>
                        <a:t>，尤其是针对</a:t>
                      </a:r>
                      <a:r>
                        <a:rPr lang="zh-CN" altLang="en-US" sz="1400" b="1" u="none" strike="noStrike" dirty="0">
                          <a:effectLst/>
                        </a:rPr>
                        <a:t>传统手段捕捉到的数据之外的</a:t>
                      </a:r>
                      <a:r>
                        <a:rPr lang="zh-CN" altLang="en-US" sz="1400" b="1" u="none" strike="noStrike" dirty="0">
                          <a:solidFill>
                            <a:srgbClr val="3333FF"/>
                          </a:solidFill>
                          <a:effectLst/>
                        </a:rPr>
                        <a:t>非结构化</a:t>
                      </a:r>
                      <a:r>
                        <a:rPr lang="zh-CN" altLang="en-US" sz="1400" b="1" u="none" strike="noStrike" dirty="0" smtClean="0">
                          <a:solidFill>
                            <a:srgbClr val="3333FF"/>
                          </a:solidFill>
                          <a:effectLst/>
                        </a:rPr>
                        <a:t>数据</a:t>
                      </a:r>
                      <a:r>
                        <a:rPr lang="zh-CN" altLang="en-US" sz="1400" b="1" u="none" strike="noStrike" dirty="0" smtClean="0">
                          <a:solidFill>
                            <a:schemeClr val="tx1"/>
                          </a:solidFill>
                          <a:effectLst/>
                        </a:rPr>
                        <a:t>进行分析</a:t>
                      </a:r>
                      <a:r>
                        <a:rPr lang="zh-CN" altLang="en-US" sz="1400" b="1" u="none" strike="noStrike" dirty="0" smtClean="0">
                          <a:effectLst/>
                        </a:rPr>
                        <a:t>，</a:t>
                      </a:r>
                      <a:r>
                        <a:rPr lang="zh-CN" altLang="en-US" sz="1400" b="1" u="none" strike="noStrike" dirty="0">
                          <a:effectLst/>
                        </a:rPr>
                        <a:t>这</a:t>
                      </a:r>
                      <a:r>
                        <a:rPr lang="zh-CN" altLang="en-US" sz="1400" b="1" u="none" strike="noStrike" dirty="0" smtClean="0">
                          <a:effectLst/>
                        </a:rPr>
                        <a:t>意味着数据的理解、清洗等加工过程是</a:t>
                      </a:r>
                      <a:r>
                        <a:rPr lang="zh-CN" altLang="en-US" sz="1400" b="1" u="none" strike="noStrike" dirty="0" smtClean="0">
                          <a:solidFill>
                            <a:srgbClr val="3333FF"/>
                          </a:solidFill>
                          <a:effectLst/>
                        </a:rPr>
                        <a:t>复杂多变的</a:t>
                      </a:r>
                      <a:r>
                        <a:rPr lang="zh-CN" altLang="en-US" sz="1400" b="1" u="none" strike="noStrike" dirty="0" smtClean="0">
                          <a:effectLst/>
                        </a:rPr>
                        <a:t>，</a:t>
                      </a:r>
                      <a:r>
                        <a:rPr lang="zh-CN" altLang="en-US" sz="1400" b="1" u="none" strike="noStrike" dirty="0">
                          <a:effectLst/>
                        </a:rPr>
                        <a:t>这使它更具有</a:t>
                      </a:r>
                      <a:r>
                        <a:rPr lang="zh-CN" altLang="en-US" sz="1400" b="1" u="none" strike="noStrike" kern="1200" dirty="0">
                          <a:solidFill>
                            <a:schemeClr val="dk1"/>
                          </a:solidFill>
                          <a:effectLst/>
                          <a:latin typeface="+mn-lt"/>
                          <a:ea typeface="+mn-ea"/>
                          <a:cs typeface="+mn-cs"/>
                        </a:rPr>
                        <a:t>挑战性</a:t>
                      </a:r>
                      <a:r>
                        <a:rPr lang="zh-CN" altLang="en-US" sz="1400" b="1" u="none" strike="noStrike" dirty="0">
                          <a:effectLst/>
                        </a:rPr>
                        <a:t>，但同时它提供了在数据中获得</a:t>
                      </a:r>
                      <a:r>
                        <a:rPr lang="zh-CN" altLang="en-US" sz="1400" b="1" u="none" strike="noStrike" kern="1200" dirty="0" smtClean="0">
                          <a:solidFill>
                            <a:schemeClr val="dk1"/>
                          </a:solidFill>
                          <a:effectLst/>
                          <a:latin typeface="+mn-lt"/>
                          <a:ea typeface="+mn-ea"/>
                          <a:cs typeface="+mn-cs"/>
                        </a:rPr>
                        <a:t>更多洞察力</a:t>
                      </a:r>
                      <a:r>
                        <a:rPr lang="zh-CN" altLang="en-US" sz="1400" b="1" u="none" strike="noStrike" dirty="0" smtClean="0">
                          <a:effectLst/>
                        </a:rPr>
                        <a:t>的可能。</a:t>
                      </a:r>
                      <a:endParaRPr lang="zh-CN" altLang="en-US" sz="1400" b="1" i="0" u="none" strike="noStrike" dirty="0">
                        <a:solidFill>
                          <a:srgbClr val="000000"/>
                        </a:solidFill>
                        <a:effectLst/>
                        <a:latin typeface="宋体"/>
                      </a:endParaRPr>
                    </a:p>
                  </a:txBody>
                  <a:tcPr marL="9526" marR="9526" marT="952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4">
                  <a:txBody>
                    <a:bodyPr/>
                    <a:lstStyle/>
                    <a:p>
                      <a:pPr marL="0" indent="0" algn="l" fontAlgn="ctr">
                        <a:lnSpc>
                          <a:spcPct val="100000"/>
                        </a:lnSpc>
                        <a:buFont typeface="Wingdings" panose="05000000000000000000" pitchFamily="2" charset="2"/>
                        <a:buNone/>
                      </a:pPr>
                      <a:r>
                        <a:rPr lang="zh-CN" altLang="en-US" sz="1600" b="1" i="0" u="none" strike="noStrike" dirty="0" smtClean="0">
                          <a:solidFill>
                            <a:srgbClr val="C00000"/>
                          </a:solidFill>
                          <a:effectLst/>
                          <a:latin typeface="宋体"/>
                        </a:rPr>
                        <a:t>大数据中结构性数据主要是</a:t>
                      </a:r>
                      <a:r>
                        <a:rPr lang="zh-CN" altLang="en-US" sz="1600" b="1" i="0" u="none" strike="noStrike" dirty="0" smtClean="0">
                          <a:solidFill>
                            <a:srgbClr val="3333FF"/>
                          </a:solidFill>
                          <a:effectLst/>
                          <a:latin typeface="宋体"/>
                        </a:rPr>
                        <a:t>时间序列数据</a:t>
                      </a:r>
                      <a:r>
                        <a:rPr lang="zh-CN" altLang="en-US" sz="1600" b="1" i="0" u="none" strike="noStrike" dirty="0" smtClean="0">
                          <a:solidFill>
                            <a:srgbClr val="C00000"/>
                          </a:solidFill>
                          <a:effectLst/>
                          <a:latin typeface="宋体"/>
                        </a:rPr>
                        <a:t>，非结构性数据主要是</a:t>
                      </a:r>
                      <a:r>
                        <a:rPr lang="zh-CN" altLang="en-US" sz="1600" b="1" i="0" u="none" strike="noStrike" dirty="0" smtClean="0">
                          <a:solidFill>
                            <a:srgbClr val="3333FF"/>
                          </a:solidFill>
                          <a:effectLst/>
                          <a:latin typeface="宋体"/>
                        </a:rPr>
                        <a:t>文件数据</a:t>
                      </a:r>
                      <a:r>
                        <a:rPr lang="zh-CN" altLang="en-US" sz="1600" b="1" i="0" u="none" strike="noStrike" dirty="0" smtClean="0">
                          <a:solidFill>
                            <a:srgbClr val="C00000"/>
                          </a:solidFill>
                          <a:effectLst/>
                          <a:latin typeface="宋体"/>
                        </a:rPr>
                        <a:t>，因此，需精通的模型覆盖范围比传统数据分析要广泛。</a:t>
                      </a:r>
                      <a:endParaRPr lang="en-US" altLang="zh-CN" sz="1600" b="1" i="0" u="none" strike="noStrike" dirty="0" smtClean="0">
                        <a:solidFill>
                          <a:srgbClr val="C00000"/>
                        </a:solidFill>
                        <a:effectLst/>
                        <a:latin typeface="宋体"/>
                      </a:endParaRPr>
                    </a:p>
                    <a:p>
                      <a:pPr marL="0" indent="0" algn="l" fontAlgn="ctr">
                        <a:lnSpc>
                          <a:spcPct val="100000"/>
                        </a:lnSpc>
                        <a:buFont typeface="Wingdings" panose="05000000000000000000" pitchFamily="2" charset="2"/>
                        <a:buNone/>
                      </a:pPr>
                      <a:endParaRPr lang="en-US" altLang="zh-CN" sz="1600" b="1" i="0" u="none" strike="noStrike" dirty="0" smtClean="0">
                        <a:solidFill>
                          <a:srgbClr val="C00000"/>
                        </a:solidFill>
                        <a:effectLst/>
                        <a:latin typeface="宋体"/>
                      </a:endParaRPr>
                    </a:p>
                    <a:p>
                      <a:pPr marL="171450" indent="-171450" algn="l" fontAlgn="ctr">
                        <a:lnSpc>
                          <a:spcPct val="100000"/>
                        </a:lnSpc>
                        <a:buFont typeface="Wingdings" panose="05000000000000000000" pitchFamily="2" charset="2"/>
                        <a:buChar char="p"/>
                      </a:pPr>
                      <a:r>
                        <a:rPr lang="zh-CN" altLang="en-US" sz="1600" b="1" i="0" u="none" strike="noStrike" dirty="0" smtClean="0">
                          <a:solidFill>
                            <a:srgbClr val="C00000"/>
                          </a:solidFill>
                          <a:effectLst/>
                          <a:latin typeface="宋体"/>
                        </a:rPr>
                        <a:t>计量经济学</a:t>
                      </a:r>
                      <a:r>
                        <a:rPr lang="zh-CN" altLang="en-US" sz="1600" b="1" i="0" u="none" strike="noStrike" dirty="0" smtClean="0">
                          <a:solidFill>
                            <a:srgbClr val="000000"/>
                          </a:solidFill>
                          <a:effectLst/>
                          <a:latin typeface="宋体"/>
                        </a:rPr>
                        <a:t>：时间序列模型，路径分析模型、贝叶斯模型等</a:t>
                      </a:r>
                      <a:endParaRPr lang="en-US" altLang="zh-CN" sz="1600" b="1" i="0" u="none" strike="noStrike" dirty="0" smtClean="0">
                        <a:solidFill>
                          <a:srgbClr val="000000"/>
                        </a:solidFill>
                        <a:effectLst/>
                        <a:latin typeface="宋体"/>
                      </a:endParaRPr>
                    </a:p>
                    <a:p>
                      <a:pPr marL="171450" indent="-171450" algn="l" fontAlgn="ctr">
                        <a:lnSpc>
                          <a:spcPct val="100000"/>
                        </a:lnSpc>
                        <a:buFont typeface="Wingdings" panose="05000000000000000000" pitchFamily="2" charset="2"/>
                        <a:buChar char="p"/>
                      </a:pPr>
                      <a:r>
                        <a:rPr lang="zh-CN" altLang="en-US" sz="1600" b="1" i="0" u="none" strike="noStrike" dirty="0" smtClean="0">
                          <a:solidFill>
                            <a:srgbClr val="C00000"/>
                          </a:solidFill>
                          <a:effectLst/>
                          <a:latin typeface="宋体"/>
                        </a:rPr>
                        <a:t>统计学：</a:t>
                      </a:r>
                      <a:r>
                        <a:rPr lang="zh-CN" altLang="en-US" sz="1600" b="1" i="0" u="none" strike="noStrike" dirty="0" smtClean="0">
                          <a:solidFill>
                            <a:srgbClr val="000000"/>
                          </a:solidFill>
                          <a:effectLst/>
                          <a:latin typeface="宋体"/>
                        </a:rPr>
                        <a:t>相关性分析，线性回归模型、矩阵等</a:t>
                      </a:r>
                      <a:endParaRPr lang="en-US" altLang="zh-CN" sz="1600" b="1" i="0" u="none" strike="noStrike" dirty="0" smtClean="0">
                        <a:solidFill>
                          <a:srgbClr val="000000"/>
                        </a:solidFill>
                        <a:effectLst/>
                        <a:latin typeface="宋体"/>
                      </a:endParaRPr>
                    </a:p>
                    <a:p>
                      <a:pPr marL="171450" indent="-171450" algn="l" fontAlgn="ctr">
                        <a:lnSpc>
                          <a:spcPct val="100000"/>
                        </a:lnSpc>
                        <a:buFont typeface="Wingdings" panose="05000000000000000000" pitchFamily="2" charset="2"/>
                        <a:buChar char="p"/>
                      </a:pPr>
                      <a:r>
                        <a:rPr lang="zh-CN" altLang="en-US" sz="1600" b="1" i="0" u="none" strike="noStrike" dirty="0" smtClean="0">
                          <a:solidFill>
                            <a:srgbClr val="C00000"/>
                          </a:solidFill>
                          <a:effectLst/>
                          <a:latin typeface="宋体"/>
                        </a:rPr>
                        <a:t>计算机科学：</a:t>
                      </a:r>
                      <a:r>
                        <a:rPr lang="zh-CN" altLang="en-US" sz="1600" b="1" i="0" u="none" strike="noStrike" dirty="0" smtClean="0">
                          <a:solidFill>
                            <a:schemeClr val="tx1"/>
                          </a:solidFill>
                          <a:effectLst/>
                          <a:latin typeface="宋体"/>
                        </a:rPr>
                        <a:t>神经网络、</a:t>
                      </a:r>
                      <a:r>
                        <a:rPr lang="zh-CN" altLang="en-US" sz="1600" b="1" i="0" u="none" strike="noStrike" dirty="0" smtClean="0">
                          <a:solidFill>
                            <a:srgbClr val="000000"/>
                          </a:solidFill>
                          <a:effectLst/>
                          <a:latin typeface="宋体"/>
                        </a:rPr>
                        <a:t>文本分析与挖掘、关联规则分析等</a:t>
                      </a:r>
                      <a:endParaRPr lang="zh-CN" altLang="en-US" sz="1600" b="1" i="0" u="none" strike="noStrike" dirty="0">
                        <a:solidFill>
                          <a:srgbClr val="000000"/>
                        </a:solidFill>
                        <a:effectLst/>
                        <a:latin typeface="宋体"/>
                      </a:endParaRPr>
                    </a:p>
                  </a:txBody>
                  <a:tcPr marL="9526" marR="9526" marT="952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1278735">
                <a:tc>
                  <a:txBody>
                    <a:bodyPr/>
                    <a:lstStyle/>
                    <a:p>
                      <a:pPr algn="l" fontAlgn="ctr"/>
                      <a:r>
                        <a:rPr lang="zh-CN" altLang="en-US" sz="1400" b="1" u="none" strike="noStrike" dirty="0">
                          <a:effectLst/>
                        </a:rPr>
                        <a:t>传统分析是建立</a:t>
                      </a:r>
                      <a:r>
                        <a:rPr lang="zh-CN" altLang="en-US" sz="1400" b="1" u="none" strike="noStrike" dirty="0" smtClean="0">
                          <a:effectLst/>
                        </a:rPr>
                        <a:t>在</a:t>
                      </a:r>
                      <a:r>
                        <a:rPr lang="zh-CN" altLang="en-US" sz="1800" b="1" u="none" strike="noStrike" dirty="0" smtClean="0">
                          <a:solidFill>
                            <a:srgbClr val="FF0000"/>
                          </a:solidFill>
                          <a:effectLst/>
                        </a:rPr>
                        <a:t>关系数据模型</a:t>
                      </a:r>
                      <a:r>
                        <a:rPr lang="zh-CN" altLang="en-US" sz="1400" b="1" u="none" strike="noStrike" dirty="0" smtClean="0">
                          <a:effectLst/>
                        </a:rPr>
                        <a:t>之上</a:t>
                      </a:r>
                      <a:r>
                        <a:rPr lang="zh-CN" altLang="en-US" sz="1400" b="1" u="none" strike="noStrike" dirty="0">
                          <a:effectLst/>
                        </a:rPr>
                        <a:t>的，主题之间的关系在系统内就被创立，分析在此基础上进行。</a:t>
                      </a:r>
                      <a:endParaRPr lang="zh-CN" altLang="en-US" sz="1400" b="1" i="0" u="none" strike="noStrike" dirty="0">
                        <a:solidFill>
                          <a:srgbClr val="000000"/>
                        </a:solidFill>
                        <a:effectLst/>
                        <a:latin typeface="宋体"/>
                      </a:endParaRPr>
                    </a:p>
                  </a:txBody>
                  <a:tcPr marL="9526" marR="9526" marT="952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r>
                        <a:rPr lang="zh-CN" altLang="en-US" sz="1400" b="1" u="none" strike="noStrike" dirty="0" smtClean="0">
                          <a:effectLst/>
                        </a:rPr>
                        <a:t>在真实的</a:t>
                      </a:r>
                      <a:r>
                        <a:rPr lang="zh-CN" altLang="en-US" sz="1400" b="1" u="none" strike="noStrike" dirty="0">
                          <a:effectLst/>
                        </a:rPr>
                        <a:t>世界里，很难在所有的信息间以一种正式的方式建立关系，</a:t>
                      </a:r>
                      <a:r>
                        <a:rPr lang="zh-CN" altLang="en-US" sz="1400" b="1" u="none" strike="noStrike" dirty="0" smtClean="0">
                          <a:effectLst/>
                        </a:rPr>
                        <a:t>因此</a:t>
                      </a:r>
                      <a:r>
                        <a:rPr lang="zh-CN" altLang="en-US" sz="1400" b="1" u="none" strike="noStrike" kern="1200" dirty="0" smtClean="0">
                          <a:solidFill>
                            <a:schemeClr val="dk1"/>
                          </a:solidFill>
                          <a:effectLst/>
                          <a:latin typeface="+mn-lt"/>
                          <a:ea typeface="+mn-ea"/>
                          <a:cs typeface="+mn-cs"/>
                        </a:rPr>
                        <a:t>以</a:t>
                      </a:r>
                      <a:r>
                        <a:rPr lang="zh-CN" altLang="en-US" sz="1400" b="1" u="none" strike="noStrike" kern="1200" dirty="0">
                          <a:solidFill>
                            <a:schemeClr val="dk1"/>
                          </a:solidFill>
                          <a:effectLst/>
                          <a:latin typeface="+mn-lt"/>
                          <a:ea typeface="+mn-ea"/>
                          <a:cs typeface="+mn-cs"/>
                        </a:rPr>
                        <a:t>图片、视频</a:t>
                      </a:r>
                      <a:r>
                        <a:rPr lang="zh-CN" altLang="en-US" sz="1400" b="1" u="none" strike="noStrike" kern="1200" dirty="0" smtClean="0">
                          <a:solidFill>
                            <a:schemeClr val="dk1"/>
                          </a:solidFill>
                          <a:effectLst/>
                          <a:latin typeface="+mn-lt"/>
                          <a:ea typeface="+mn-ea"/>
                          <a:cs typeface="+mn-cs"/>
                        </a:rPr>
                        <a:t>、移动互联网、</a:t>
                      </a:r>
                      <a:r>
                        <a:rPr lang="zh-CN" altLang="en-US" sz="1400" b="1" u="none" strike="noStrike" kern="1200" dirty="0">
                          <a:solidFill>
                            <a:schemeClr val="dk1"/>
                          </a:solidFill>
                          <a:effectLst/>
                          <a:latin typeface="+mn-lt"/>
                          <a:ea typeface="+mn-ea"/>
                          <a:cs typeface="+mn-cs"/>
                        </a:rPr>
                        <a:t>无线射频识别（</a:t>
                      </a:r>
                      <a:r>
                        <a:rPr lang="en-US" altLang="zh-CN" sz="1400" b="1" u="none" strike="noStrike" kern="1200" dirty="0">
                          <a:solidFill>
                            <a:schemeClr val="dk1"/>
                          </a:solidFill>
                          <a:effectLst/>
                          <a:latin typeface="+mn-lt"/>
                          <a:ea typeface="+mn-ea"/>
                          <a:cs typeface="+mn-cs"/>
                        </a:rPr>
                        <a:t>RFID</a:t>
                      </a:r>
                      <a:r>
                        <a:rPr lang="zh-CN" altLang="en-US" sz="1400" b="1" u="none" strike="noStrike" kern="1200" dirty="0">
                          <a:solidFill>
                            <a:schemeClr val="dk1"/>
                          </a:solidFill>
                          <a:effectLst/>
                          <a:latin typeface="+mn-lt"/>
                          <a:ea typeface="+mn-ea"/>
                          <a:cs typeface="+mn-cs"/>
                        </a:rPr>
                        <a:t>）</a:t>
                      </a:r>
                      <a:r>
                        <a:rPr lang="zh-CN" altLang="en-US" sz="1400" b="1" u="none" strike="noStrike" kern="1200" dirty="0" smtClean="0">
                          <a:solidFill>
                            <a:schemeClr val="dk1"/>
                          </a:solidFill>
                          <a:effectLst/>
                          <a:latin typeface="+mn-lt"/>
                          <a:ea typeface="+mn-ea"/>
                          <a:cs typeface="+mn-cs"/>
                        </a:rPr>
                        <a:t>等产生的</a:t>
                      </a:r>
                      <a:r>
                        <a:rPr lang="zh-CN" altLang="en-US" sz="1800" b="1" u="none" strike="noStrike" dirty="0" smtClean="0">
                          <a:solidFill>
                            <a:srgbClr val="3333FF"/>
                          </a:solidFill>
                          <a:effectLst/>
                        </a:rPr>
                        <a:t>非结构化数据广泛存在</a:t>
                      </a:r>
                      <a:r>
                        <a:rPr lang="zh-CN" altLang="en-US" sz="1400" b="1" u="none" strike="noStrike" dirty="0" smtClean="0">
                          <a:effectLst/>
                        </a:rPr>
                        <a:t>。</a:t>
                      </a:r>
                      <a:r>
                        <a:rPr lang="zh-CN" altLang="en-US" sz="1400" b="1" u="none" strike="noStrike" kern="1200" dirty="0">
                          <a:solidFill>
                            <a:schemeClr val="dk1"/>
                          </a:solidFill>
                          <a:effectLst/>
                          <a:latin typeface="+mn-lt"/>
                          <a:ea typeface="+mn-ea"/>
                          <a:cs typeface="+mn-cs"/>
                        </a:rPr>
                        <a:t>绝大多数的大</a:t>
                      </a:r>
                      <a:r>
                        <a:rPr lang="zh-CN" altLang="en-US" sz="1400" b="1" u="none" strike="noStrike" dirty="0" smtClean="0">
                          <a:effectLst/>
                        </a:rPr>
                        <a:t>数据分析是基于</a:t>
                      </a:r>
                      <a:r>
                        <a:rPr lang="zh-CN" altLang="en-US" sz="1400" b="1" u="none" strike="noStrike" kern="1200" dirty="0" smtClean="0">
                          <a:solidFill>
                            <a:schemeClr val="dk1"/>
                          </a:solidFill>
                          <a:effectLst/>
                          <a:latin typeface="+mn-lt"/>
                          <a:ea typeface="+mn-ea"/>
                          <a:cs typeface="+mn-cs"/>
                        </a:rPr>
                        <a:t>非结构化数据</a:t>
                      </a:r>
                      <a:r>
                        <a:rPr lang="zh-CN" altLang="en-US" sz="1400" b="1" u="none" strike="noStrike" dirty="0" smtClean="0">
                          <a:solidFill>
                            <a:srgbClr val="3333FF"/>
                          </a:solidFill>
                          <a:effectLst/>
                        </a:rPr>
                        <a:t>。</a:t>
                      </a:r>
                      <a:endParaRPr lang="zh-CN" altLang="en-US" sz="1400" b="1" i="0" u="none" strike="noStrike" dirty="0">
                        <a:solidFill>
                          <a:srgbClr val="3333FF"/>
                        </a:solidFill>
                        <a:effectLst/>
                        <a:latin typeface="宋体"/>
                      </a:endParaRPr>
                    </a:p>
                  </a:txBody>
                  <a:tcPr marL="9526" marR="9526" marT="952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pPr algn="l" fontAlgn="ctr"/>
                      <a:endParaRPr lang="zh-CN" altLang="en-US" sz="1200" b="1" i="0" u="none" strike="noStrike" dirty="0">
                        <a:solidFill>
                          <a:srgbClr val="3333FF"/>
                        </a:solidFill>
                        <a:effectLst/>
                        <a:latin typeface="宋体"/>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923975">
                <a:tc>
                  <a:txBody>
                    <a:bodyPr/>
                    <a:lstStyle/>
                    <a:p>
                      <a:pPr algn="l" fontAlgn="ctr"/>
                      <a:r>
                        <a:rPr lang="zh-CN" altLang="en-US" sz="1400" b="1" u="none" strike="noStrike" dirty="0">
                          <a:effectLst/>
                        </a:rPr>
                        <a:t>传统分析是</a:t>
                      </a:r>
                      <a:r>
                        <a:rPr lang="zh-CN" altLang="en-US" sz="1800" b="1" u="none" strike="noStrike" dirty="0">
                          <a:solidFill>
                            <a:srgbClr val="FF0000"/>
                          </a:solidFill>
                          <a:effectLst/>
                        </a:rPr>
                        <a:t>定向定时的批处理</a:t>
                      </a:r>
                      <a:r>
                        <a:rPr lang="zh-CN" altLang="en-US" sz="1400" b="1" u="none" strike="noStrike" dirty="0">
                          <a:effectLst/>
                        </a:rPr>
                        <a:t>，而且我们在获得所需的洞察力之前需要每晚等待提取、转换和加载（</a:t>
                      </a:r>
                      <a:r>
                        <a:rPr lang="en-US" altLang="zh-CN" sz="1400" b="1" u="none" strike="noStrike" dirty="0">
                          <a:effectLst/>
                        </a:rPr>
                        <a:t>ETL</a:t>
                      </a:r>
                      <a:r>
                        <a:rPr lang="zh-CN" altLang="en-US" sz="1400" b="1" u="none" strike="noStrike" dirty="0">
                          <a:effectLst/>
                        </a:rPr>
                        <a:t>）以及转换工作的完成</a:t>
                      </a:r>
                      <a:endParaRPr lang="zh-CN" altLang="en-US" sz="1400" b="1" i="0" u="none" strike="noStrike" dirty="0">
                        <a:solidFill>
                          <a:srgbClr val="000000"/>
                        </a:solidFill>
                        <a:effectLst/>
                        <a:latin typeface="宋体"/>
                      </a:endParaRPr>
                    </a:p>
                  </a:txBody>
                  <a:tcPr marL="9526" marR="9526" marT="952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r>
                        <a:rPr lang="zh-CN" altLang="en-US" sz="1400" b="1" u="none" strike="noStrike" dirty="0">
                          <a:effectLst/>
                        </a:rPr>
                        <a:t>大数据分析更多是针对数据的</a:t>
                      </a:r>
                      <a:r>
                        <a:rPr lang="zh-CN" altLang="en-US" sz="1800" b="1" u="none" strike="noStrike" dirty="0">
                          <a:solidFill>
                            <a:srgbClr val="3333FF"/>
                          </a:solidFill>
                          <a:effectLst/>
                        </a:rPr>
                        <a:t>实时性分析。</a:t>
                      </a:r>
                      <a:endParaRPr lang="zh-CN" altLang="en-US" sz="1400" b="1" i="0" u="none" strike="noStrike" dirty="0">
                        <a:solidFill>
                          <a:srgbClr val="3333FF"/>
                        </a:solidFill>
                        <a:effectLst/>
                        <a:latin typeface="宋体"/>
                      </a:endParaRPr>
                    </a:p>
                  </a:txBody>
                  <a:tcPr marL="9526" marR="9526" marT="952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pPr algn="l" fontAlgn="ctr"/>
                      <a:endParaRPr lang="zh-CN" altLang="en-US" sz="1200" b="1" i="0" u="none" strike="noStrike" dirty="0">
                        <a:solidFill>
                          <a:srgbClr val="3333FF"/>
                        </a:solidFill>
                        <a:effectLst/>
                        <a:latin typeface="宋体"/>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1045885">
                <a:tc>
                  <a:txBody>
                    <a:bodyPr/>
                    <a:lstStyle/>
                    <a:p>
                      <a:pPr algn="l" fontAlgn="ctr"/>
                      <a:r>
                        <a:rPr lang="zh-CN" altLang="en-US" sz="1400" b="1" u="none" strike="noStrike" dirty="0">
                          <a:effectLst/>
                        </a:rPr>
                        <a:t>在一个传统的分析系统中</a:t>
                      </a:r>
                      <a:r>
                        <a:rPr lang="zh-CN" altLang="en-US" sz="1400" b="1" u="none" strike="noStrike" dirty="0" smtClean="0">
                          <a:effectLst/>
                        </a:rPr>
                        <a:t>，并行是</a:t>
                      </a:r>
                      <a:r>
                        <a:rPr lang="zh-CN" altLang="en-US" sz="1400" b="1" u="none" strike="noStrike" dirty="0">
                          <a:effectLst/>
                        </a:rPr>
                        <a:t>通过</a:t>
                      </a:r>
                      <a:r>
                        <a:rPr lang="zh-CN" altLang="en-US" sz="1800" b="1" u="none" strike="noStrike" dirty="0">
                          <a:solidFill>
                            <a:srgbClr val="FF0000"/>
                          </a:solidFill>
                          <a:effectLst/>
                        </a:rPr>
                        <a:t>昂贵的硬件</a:t>
                      </a:r>
                      <a:r>
                        <a:rPr lang="zh-CN" altLang="en-US" sz="1400" b="1" u="none" strike="noStrike" dirty="0">
                          <a:effectLst/>
                        </a:rPr>
                        <a:t>，如大规模并行处理（</a:t>
                      </a:r>
                      <a:r>
                        <a:rPr lang="en-US" altLang="zh-CN" sz="1400" b="1" u="none" strike="noStrike" kern="1200" dirty="0">
                          <a:solidFill>
                            <a:srgbClr val="FF0000"/>
                          </a:solidFill>
                          <a:effectLst/>
                          <a:latin typeface="+mn-lt"/>
                          <a:ea typeface="+mn-ea"/>
                          <a:cs typeface="+mn-cs"/>
                        </a:rPr>
                        <a:t>MPP</a:t>
                      </a:r>
                      <a:r>
                        <a:rPr lang="zh-CN" altLang="en-US" sz="1400" b="1" u="none" strike="noStrike" dirty="0">
                          <a:effectLst/>
                        </a:rPr>
                        <a:t>）或对称多处理</a:t>
                      </a:r>
                      <a:r>
                        <a:rPr lang="en-US" altLang="zh-CN" sz="1400" b="1" u="none" strike="noStrike" dirty="0">
                          <a:effectLst/>
                        </a:rPr>
                        <a:t>(</a:t>
                      </a:r>
                      <a:r>
                        <a:rPr lang="en-US" altLang="zh-CN" sz="1400" b="1" u="none" strike="noStrike" kern="1200" dirty="0">
                          <a:solidFill>
                            <a:srgbClr val="FF0000"/>
                          </a:solidFill>
                          <a:effectLst/>
                          <a:latin typeface="+mn-lt"/>
                          <a:ea typeface="+mn-ea"/>
                          <a:cs typeface="+mn-cs"/>
                        </a:rPr>
                        <a:t>SMP</a:t>
                      </a:r>
                      <a:r>
                        <a:rPr lang="en-US" altLang="zh-CN" sz="1400" b="1" u="none" strike="noStrike" dirty="0">
                          <a:effectLst/>
                        </a:rPr>
                        <a:t>)</a:t>
                      </a:r>
                      <a:r>
                        <a:rPr lang="zh-CN" altLang="en-US" sz="1400" b="1" u="none" strike="noStrike" dirty="0">
                          <a:effectLst/>
                        </a:rPr>
                        <a:t>系统来实现。</a:t>
                      </a:r>
                      <a:endParaRPr lang="zh-CN" altLang="en-US" sz="1400" b="1" i="0" u="none" strike="noStrike" dirty="0">
                        <a:solidFill>
                          <a:srgbClr val="000000"/>
                        </a:solidFill>
                        <a:effectLst/>
                        <a:latin typeface="宋体"/>
                      </a:endParaRPr>
                    </a:p>
                  </a:txBody>
                  <a:tcPr marL="9526" marR="9526" marT="952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r>
                        <a:rPr lang="zh-CN" altLang="en-US" sz="1400" b="1" u="none" strike="noStrike" dirty="0">
                          <a:effectLst/>
                        </a:rPr>
                        <a:t>当前的数据分析平台是主要基于</a:t>
                      </a:r>
                      <a:r>
                        <a:rPr lang="zh-CN" altLang="en-US" sz="1800" b="1" u="none" strike="noStrike" dirty="0">
                          <a:solidFill>
                            <a:srgbClr val="3333FF"/>
                          </a:solidFill>
                          <a:effectLst/>
                        </a:rPr>
                        <a:t>相对便宜</a:t>
                      </a:r>
                      <a:r>
                        <a:rPr lang="zh-CN" altLang="en-US" sz="1400" b="1" u="none" strike="noStrike" dirty="0">
                          <a:effectLst/>
                        </a:rPr>
                        <a:t>的</a:t>
                      </a:r>
                      <a:r>
                        <a:rPr lang="en-US" altLang="zh-CN" sz="1400" b="1" u="none" strike="noStrike" dirty="0" smtClean="0">
                          <a:effectLst/>
                        </a:rPr>
                        <a:t>X86</a:t>
                      </a:r>
                      <a:r>
                        <a:rPr lang="zh-CN" altLang="en-US" sz="1400" b="1" u="none" strike="noStrike" dirty="0" smtClean="0">
                          <a:effectLst/>
                        </a:rPr>
                        <a:t>小型服务器</a:t>
                      </a:r>
                      <a:r>
                        <a:rPr lang="zh-CN" altLang="en-US" sz="1400" b="1" u="none" strike="noStrike" dirty="0">
                          <a:effectLst/>
                        </a:rPr>
                        <a:t>集群</a:t>
                      </a:r>
                      <a:r>
                        <a:rPr lang="zh-CN" altLang="en-US" sz="1400" b="1" u="none" strike="noStrike" dirty="0" smtClean="0">
                          <a:effectLst/>
                        </a:rPr>
                        <a:t>，实现动态</a:t>
                      </a:r>
                      <a:r>
                        <a:rPr lang="zh-CN" altLang="en-US" sz="1400" b="1" u="none" strike="noStrike" dirty="0">
                          <a:effectLst/>
                        </a:rPr>
                        <a:t>增减服务器容量与计算</a:t>
                      </a:r>
                      <a:r>
                        <a:rPr lang="zh-CN" altLang="en-US" sz="1400" b="1" u="none" strike="noStrike" dirty="0" smtClean="0">
                          <a:effectLst/>
                        </a:rPr>
                        <a:t>量。大多数据分析</a:t>
                      </a:r>
                      <a:r>
                        <a:rPr lang="zh-CN" altLang="en-US" sz="1400" b="1" u="none" strike="noStrike" dirty="0">
                          <a:effectLst/>
                        </a:rPr>
                        <a:t>软件主流是基于</a:t>
                      </a:r>
                      <a:r>
                        <a:rPr lang="zh-CN" altLang="en-US" sz="1400" b="1" u="none" strike="noStrike" dirty="0">
                          <a:solidFill>
                            <a:srgbClr val="3333FF"/>
                          </a:solidFill>
                          <a:effectLst/>
                        </a:rPr>
                        <a:t>开源的</a:t>
                      </a:r>
                      <a:r>
                        <a:rPr lang="en-US" altLang="zh-CN" sz="1400" b="1" u="none" strike="noStrike" dirty="0" smtClean="0">
                          <a:solidFill>
                            <a:srgbClr val="3333FF"/>
                          </a:solidFill>
                          <a:effectLst/>
                        </a:rPr>
                        <a:t>Hadoop</a:t>
                      </a:r>
                      <a:r>
                        <a:rPr lang="zh-CN" altLang="en-US" sz="1400" b="1" u="none" strike="noStrike" dirty="0" smtClean="0">
                          <a:solidFill>
                            <a:srgbClr val="3333FF"/>
                          </a:solidFill>
                          <a:effectLst/>
                        </a:rPr>
                        <a:t>系统</a:t>
                      </a:r>
                      <a:r>
                        <a:rPr lang="zh-CN" altLang="en-US" sz="1400" b="1" u="none" strike="noStrike" dirty="0">
                          <a:solidFill>
                            <a:srgbClr val="3333FF"/>
                          </a:solidFill>
                          <a:effectLst/>
                        </a:rPr>
                        <a:t>产生</a:t>
                      </a:r>
                      <a:r>
                        <a:rPr lang="zh-CN" altLang="en-US" sz="1400" b="1" u="none" strike="noStrike" dirty="0">
                          <a:effectLst/>
                        </a:rPr>
                        <a:t>。</a:t>
                      </a:r>
                      <a:endParaRPr lang="zh-CN" altLang="en-US" sz="1400" b="1" i="0" u="none" strike="noStrike" dirty="0">
                        <a:solidFill>
                          <a:srgbClr val="000000"/>
                        </a:solidFill>
                        <a:effectLst/>
                        <a:latin typeface="宋体"/>
                      </a:endParaRPr>
                    </a:p>
                  </a:txBody>
                  <a:tcPr marL="9526" marR="9526" marT="952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pPr algn="l" fontAlgn="ctr"/>
                      <a:endParaRPr lang="zh-CN" altLang="en-US" sz="1200" b="0" i="0" u="none" strike="noStrike" dirty="0">
                        <a:solidFill>
                          <a:srgbClr val="000000"/>
                        </a:solidFill>
                        <a:effectLst/>
                        <a:latin typeface="宋体"/>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
        <p:nvSpPr>
          <p:cNvPr id="10" name="云形标注 9"/>
          <p:cNvSpPr/>
          <p:nvPr/>
        </p:nvSpPr>
        <p:spPr bwMode="auto">
          <a:xfrm>
            <a:off x="2133600" y="857250"/>
            <a:ext cx="1327150" cy="766763"/>
          </a:xfrm>
          <a:prstGeom prst="cloudCallout">
            <a:avLst>
              <a:gd name="adj1" fmla="val -10040"/>
              <a:gd name="adj2" fmla="val 41167"/>
            </a:avLst>
          </a:prstGeom>
          <a:solidFill>
            <a:srgbClr val="FF0000"/>
          </a:solidFill>
          <a:ln w="9525" cap="flat" cmpd="sng" algn="ctr">
            <a:solidFill>
              <a:schemeClr val="tx1"/>
            </a:solidFill>
            <a:prstDash val="solid"/>
            <a:round/>
            <a:headEnd type="none" w="med" len="med"/>
            <a:tailEnd type="none" w="med" len="med"/>
          </a:ln>
          <a:effectLst>
            <a:outerShdw dist="17961" dir="2700000" algn="ctr" rotWithShape="0">
              <a:schemeClr val="tx1">
                <a:gamma/>
                <a:shade val="60000"/>
                <a:invGamma/>
                <a:alpha val="50000"/>
              </a:schemeClr>
            </a:outerShdw>
          </a:effectLst>
        </p:spPr>
        <p:txBody>
          <a:bodyPr/>
          <a:lstStyle/>
          <a:p>
            <a:pPr algn="ctr" eaLnBrk="1" hangingPunct="1">
              <a:buFont typeface="Arial" pitchFamily="34" charset="0"/>
              <a:buNone/>
              <a:defRPr/>
            </a:pPr>
            <a:endParaRPr lang="en-US" altLang="zh-CN" sz="3600" b="1" dirty="0">
              <a:solidFill>
                <a:schemeClr val="bg1"/>
              </a:solidFill>
              <a:latin typeface="黑体" pitchFamily="49" charset="-122"/>
              <a:ea typeface="黑体" pitchFamily="49" charset="-122"/>
            </a:endParaRPr>
          </a:p>
        </p:txBody>
      </p:sp>
      <p:sp>
        <p:nvSpPr>
          <p:cNvPr id="96284" name="TextBox 8"/>
          <p:cNvSpPr txBox="1">
            <a:spLocks noChangeArrowheads="1"/>
          </p:cNvSpPr>
          <p:nvPr/>
        </p:nvSpPr>
        <p:spPr bwMode="auto">
          <a:xfrm>
            <a:off x="2157413" y="914400"/>
            <a:ext cx="1223962"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Lucida Sans Unicode" panose="020B0602030504020204" pitchFamily="34" charset="0"/>
                <a:ea typeface="宋体" panose="02010600030101010101" pitchFamily="2" charset="-122"/>
              </a:defRPr>
            </a:lvl1pPr>
            <a:lvl2pPr marL="742950" indent="-285750">
              <a:defRPr>
                <a:solidFill>
                  <a:schemeClr val="tx1"/>
                </a:solidFill>
                <a:latin typeface="Lucida Sans Unicode" panose="020B0602030504020204" pitchFamily="34" charset="0"/>
                <a:ea typeface="宋体" panose="02010600030101010101" pitchFamily="2" charset="-122"/>
              </a:defRPr>
            </a:lvl2pPr>
            <a:lvl3pPr marL="1143000" indent="-228600">
              <a:defRPr>
                <a:solidFill>
                  <a:schemeClr val="tx1"/>
                </a:solidFill>
                <a:latin typeface="Lucida Sans Unicode" panose="020B0602030504020204" pitchFamily="34" charset="0"/>
                <a:ea typeface="宋体" panose="02010600030101010101" pitchFamily="2" charset="-122"/>
              </a:defRPr>
            </a:lvl3pPr>
            <a:lvl4pPr marL="1600200" indent="-228600">
              <a:defRPr>
                <a:solidFill>
                  <a:schemeClr val="tx1"/>
                </a:solidFill>
                <a:latin typeface="Lucida Sans Unicode" panose="020B0602030504020204" pitchFamily="34" charset="0"/>
                <a:ea typeface="宋体" panose="02010600030101010101" pitchFamily="2" charset="-122"/>
              </a:defRPr>
            </a:lvl4pPr>
            <a:lvl5pPr marL="2057400" indent="-228600">
              <a:defRPr>
                <a:solidFill>
                  <a:schemeClr val="tx1"/>
                </a:solidFill>
                <a:latin typeface="Lucida Sans Unicode" panose="020B0602030504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1600" b="1">
                <a:solidFill>
                  <a:srgbClr val="3333FF"/>
                </a:solidFill>
                <a:latin typeface="黑体" panose="02010609060101010101" pitchFamily="49" charset="-122"/>
                <a:ea typeface="黑体" panose="02010609060101010101" pitchFamily="49" charset="-122"/>
              </a:rPr>
              <a:t>传统数据</a:t>
            </a:r>
            <a:endParaRPr lang="en-US" altLang="zh-CN" sz="1600" b="1">
              <a:solidFill>
                <a:srgbClr val="3333FF"/>
              </a:solidFill>
              <a:latin typeface="黑体" panose="02010609060101010101" pitchFamily="49" charset="-122"/>
              <a:ea typeface="黑体" panose="02010609060101010101" pitchFamily="49" charset="-122"/>
            </a:endParaRPr>
          </a:p>
          <a:p>
            <a:pPr algn="ctr" eaLnBrk="1" hangingPunct="1">
              <a:buFont typeface="Arial" panose="020B0604020202020204" pitchFamily="34" charset="0"/>
              <a:buNone/>
            </a:pPr>
            <a:r>
              <a:rPr lang="zh-CN" altLang="en-US" sz="1600" b="1">
                <a:solidFill>
                  <a:schemeClr val="bg1"/>
                </a:solidFill>
                <a:latin typeface="黑体" panose="02010609060101010101" pitchFamily="49" charset="-122"/>
                <a:ea typeface="黑体" panose="02010609060101010101" pitchFamily="49" charset="-122"/>
              </a:rPr>
              <a:t>分析与应用</a:t>
            </a:r>
          </a:p>
        </p:txBody>
      </p:sp>
      <p:sp>
        <p:nvSpPr>
          <p:cNvPr id="15" name="云形标注 14"/>
          <p:cNvSpPr/>
          <p:nvPr/>
        </p:nvSpPr>
        <p:spPr bwMode="auto">
          <a:xfrm>
            <a:off x="5435600" y="857250"/>
            <a:ext cx="1327150" cy="766763"/>
          </a:xfrm>
          <a:prstGeom prst="cloudCallout">
            <a:avLst>
              <a:gd name="adj1" fmla="val -10040"/>
              <a:gd name="adj2" fmla="val 41167"/>
            </a:avLst>
          </a:prstGeom>
          <a:solidFill>
            <a:srgbClr val="3333FF"/>
          </a:solidFill>
          <a:ln w="9525" cap="flat" cmpd="sng" algn="ctr">
            <a:solidFill>
              <a:schemeClr val="tx1"/>
            </a:solidFill>
            <a:prstDash val="solid"/>
            <a:round/>
            <a:headEnd type="none" w="med" len="med"/>
            <a:tailEnd type="none" w="med" len="med"/>
          </a:ln>
          <a:effectLst>
            <a:outerShdw dist="17961" dir="2700000" algn="ctr" rotWithShape="0">
              <a:schemeClr val="tx1">
                <a:gamma/>
                <a:shade val="60000"/>
                <a:invGamma/>
                <a:alpha val="50000"/>
              </a:schemeClr>
            </a:outerShdw>
          </a:effectLst>
        </p:spPr>
        <p:txBody>
          <a:bodyPr/>
          <a:lstStyle/>
          <a:p>
            <a:pPr algn="ctr" eaLnBrk="1" hangingPunct="1">
              <a:buFont typeface="Arial" pitchFamily="34" charset="0"/>
              <a:buNone/>
              <a:defRPr/>
            </a:pPr>
            <a:endParaRPr lang="en-US" altLang="zh-CN" sz="3600" b="1" dirty="0">
              <a:solidFill>
                <a:schemeClr val="bg1"/>
              </a:solidFill>
              <a:latin typeface="黑体" pitchFamily="49" charset="-122"/>
              <a:ea typeface="黑体" pitchFamily="49" charset="-122"/>
            </a:endParaRPr>
          </a:p>
        </p:txBody>
      </p:sp>
      <p:sp>
        <p:nvSpPr>
          <p:cNvPr id="96286" name="TextBox 8"/>
          <p:cNvSpPr txBox="1">
            <a:spLocks noChangeArrowheads="1"/>
          </p:cNvSpPr>
          <p:nvPr/>
        </p:nvSpPr>
        <p:spPr bwMode="auto">
          <a:xfrm>
            <a:off x="5459413" y="914400"/>
            <a:ext cx="1222375"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Lucida Sans Unicode" panose="020B0602030504020204" pitchFamily="34" charset="0"/>
                <a:ea typeface="宋体" panose="02010600030101010101" pitchFamily="2" charset="-122"/>
              </a:defRPr>
            </a:lvl1pPr>
            <a:lvl2pPr marL="742950" indent="-285750">
              <a:defRPr>
                <a:solidFill>
                  <a:schemeClr val="tx1"/>
                </a:solidFill>
                <a:latin typeface="Lucida Sans Unicode" panose="020B0602030504020204" pitchFamily="34" charset="0"/>
                <a:ea typeface="宋体" panose="02010600030101010101" pitchFamily="2" charset="-122"/>
              </a:defRPr>
            </a:lvl2pPr>
            <a:lvl3pPr marL="1143000" indent="-228600">
              <a:defRPr>
                <a:solidFill>
                  <a:schemeClr val="tx1"/>
                </a:solidFill>
                <a:latin typeface="Lucida Sans Unicode" panose="020B0602030504020204" pitchFamily="34" charset="0"/>
                <a:ea typeface="宋体" panose="02010600030101010101" pitchFamily="2" charset="-122"/>
              </a:defRPr>
            </a:lvl3pPr>
            <a:lvl4pPr marL="1600200" indent="-228600">
              <a:defRPr>
                <a:solidFill>
                  <a:schemeClr val="tx1"/>
                </a:solidFill>
                <a:latin typeface="Lucida Sans Unicode" panose="020B0602030504020204" pitchFamily="34" charset="0"/>
                <a:ea typeface="宋体" panose="02010600030101010101" pitchFamily="2" charset="-122"/>
              </a:defRPr>
            </a:lvl4pPr>
            <a:lvl5pPr marL="2057400" indent="-228600">
              <a:defRPr>
                <a:solidFill>
                  <a:schemeClr val="tx1"/>
                </a:solidFill>
                <a:latin typeface="Lucida Sans Unicode" panose="020B0602030504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1600" b="1">
                <a:solidFill>
                  <a:srgbClr val="C00000"/>
                </a:solidFill>
                <a:latin typeface="黑体" panose="02010609060101010101" pitchFamily="49" charset="-122"/>
                <a:ea typeface="黑体" panose="02010609060101010101" pitchFamily="49" charset="-122"/>
              </a:rPr>
              <a:t>大数据</a:t>
            </a:r>
            <a:endParaRPr lang="en-US" altLang="zh-CN" sz="1600" b="1">
              <a:solidFill>
                <a:srgbClr val="C00000"/>
              </a:solidFill>
              <a:latin typeface="黑体" panose="02010609060101010101" pitchFamily="49" charset="-122"/>
              <a:ea typeface="黑体" panose="02010609060101010101" pitchFamily="49" charset="-122"/>
            </a:endParaRPr>
          </a:p>
          <a:p>
            <a:pPr algn="ctr" eaLnBrk="1" hangingPunct="1">
              <a:buFont typeface="Arial" panose="020B0604020202020204" pitchFamily="34" charset="0"/>
              <a:buNone/>
            </a:pPr>
            <a:r>
              <a:rPr lang="zh-CN" altLang="en-US" sz="1600" b="1">
                <a:solidFill>
                  <a:schemeClr val="bg1"/>
                </a:solidFill>
                <a:latin typeface="黑体" panose="02010609060101010101" pitchFamily="49" charset="-122"/>
                <a:ea typeface="黑体" panose="02010609060101010101" pitchFamily="49" charset="-122"/>
              </a:rPr>
              <a:t>分析与应用</a:t>
            </a:r>
          </a:p>
        </p:txBody>
      </p:sp>
      <p:sp>
        <p:nvSpPr>
          <p:cNvPr id="96287" name="TextBox 6"/>
          <p:cNvSpPr txBox="1">
            <a:spLocks noChangeArrowheads="1"/>
          </p:cNvSpPr>
          <p:nvPr/>
        </p:nvSpPr>
        <p:spPr bwMode="auto">
          <a:xfrm>
            <a:off x="3779838" y="333375"/>
            <a:ext cx="1152525" cy="1862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Lucida Sans Unicode" panose="020B0602030504020204" pitchFamily="34" charset="0"/>
                <a:ea typeface="宋体" panose="02010600030101010101" pitchFamily="2" charset="-122"/>
              </a:defRPr>
            </a:lvl1pPr>
            <a:lvl2pPr marL="742950" indent="-285750">
              <a:defRPr>
                <a:solidFill>
                  <a:schemeClr val="tx1"/>
                </a:solidFill>
                <a:latin typeface="Lucida Sans Unicode" panose="020B0602030504020204" pitchFamily="34" charset="0"/>
                <a:ea typeface="宋体" panose="02010600030101010101" pitchFamily="2" charset="-122"/>
              </a:defRPr>
            </a:lvl2pPr>
            <a:lvl3pPr marL="1143000" indent="-228600">
              <a:defRPr>
                <a:solidFill>
                  <a:schemeClr val="tx1"/>
                </a:solidFill>
                <a:latin typeface="Lucida Sans Unicode" panose="020B0602030504020204" pitchFamily="34" charset="0"/>
                <a:ea typeface="宋体" panose="02010600030101010101" pitchFamily="2" charset="-122"/>
              </a:defRPr>
            </a:lvl3pPr>
            <a:lvl4pPr marL="1600200" indent="-228600">
              <a:defRPr>
                <a:solidFill>
                  <a:schemeClr val="tx1"/>
                </a:solidFill>
                <a:latin typeface="Lucida Sans Unicode" panose="020B0602030504020204" pitchFamily="34" charset="0"/>
                <a:ea typeface="宋体" panose="02010600030101010101" pitchFamily="2" charset="-122"/>
              </a:defRPr>
            </a:lvl4pPr>
            <a:lvl5pPr marL="2057400" indent="-228600">
              <a:defRPr>
                <a:solidFill>
                  <a:schemeClr val="tx1"/>
                </a:solidFill>
                <a:latin typeface="Lucida Sans Unicode" panose="020B0602030504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9pPr>
          </a:lstStyle>
          <a:p>
            <a:pPr algn="ctr" eaLnBrk="1" hangingPunct="1"/>
            <a:r>
              <a:rPr lang="en-US" altLang="zh-CN" sz="11500" b="1">
                <a:solidFill>
                  <a:srgbClr val="3333FF"/>
                </a:solidFill>
              </a:rPr>
              <a:t>=</a:t>
            </a:r>
            <a:endParaRPr lang="zh-CN" altLang="en-US" b="1">
              <a:solidFill>
                <a:srgbClr val="3333FF"/>
              </a:solidFill>
            </a:endParaRPr>
          </a:p>
        </p:txBody>
      </p:sp>
      <p:sp>
        <p:nvSpPr>
          <p:cNvPr id="96288" name="TextBox 8"/>
          <p:cNvSpPr txBox="1">
            <a:spLocks noChangeArrowheads="1"/>
          </p:cNvSpPr>
          <p:nvPr/>
        </p:nvSpPr>
        <p:spPr bwMode="auto">
          <a:xfrm>
            <a:off x="3995738" y="620713"/>
            <a:ext cx="504825" cy="1446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Lucida Sans Unicode" panose="020B0602030504020204" pitchFamily="34" charset="0"/>
                <a:ea typeface="宋体" panose="02010600030101010101" pitchFamily="2" charset="-122"/>
              </a:defRPr>
            </a:lvl1pPr>
            <a:lvl2pPr marL="742950" indent="-285750">
              <a:defRPr>
                <a:solidFill>
                  <a:schemeClr val="tx1"/>
                </a:solidFill>
                <a:latin typeface="Lucida Sans Unicode" panose="020B0602030504020204" pitchFamily="34" charset="0"/>
                <a:ea typeface="宋体" panose="02010600030101010101" pitchFamily="2" charset="-122"/>
              </a:defRPr>
            </a:lvl2pPr>
            <a:lvl3pPr marL="1143000" indent="-228600">
              <a:defRPr>
                <a:solidFill>
                  <a:schemeClr val="tx1"/>
                </a:solidFill>
                <a:latin typeface="Lucida Sans Unicode" panose="020B0602030504020204" pitchFamily="34" charset="0"/>
                <a:ea typeface="宋体" panose="02010600030101010101" pitchFamily="2" charset="-122"/>
              </a:defRPr>
            </a:lvl3pPr>
            <a:lvl4pPr marL="1600200" indent="-228600">
              <a:defRPr>
                <a:solidFill>
                  <a:schemeClr val="tx1"/>
                </a:solidFill>
                <a:latin typeface="Lucida Sans Unicode" panose="020B0602030504020204" pitchFamily="34" charset="0"/>
                <a:ea typeface="宋体" panose="02010600030101010101" pitchFamily="2" charset="-122"/>
              </a:defRPr>
            </a:lvl4pPr>
            <a:lvl5pPr marL="2057400" indent="-228600">
              <a:defRPr>
                <a:solidFill>
                  <a:schemeClr val="tx1"/>
                </a:solidFill>
                <a:latin typeface="Lucida Sans Unicode" panose="020B0602030504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9pPr>
          </a:lstStyle>
          <a:p>
            <a:pPr eaLnBrk="1" hangingPunct="1"/>
            <a:r>
              <a:rPr lang="en-US" altLang="zh-CN" sz="8800" b="1">
                <a:solidFill>
                  <a:srgbClr val="FF0000"/>
                </a:solidFill>
              </a:rPr>
              <a:t>?</a:t>
            </a:r>
            <a:endParaRPr lang="zh-CN" altLang="en-US" sz="1400" b="1">
              <a:solidFill>
                <a:srgbClr val="FF0000"/>
              </a:solidFill>
            </a:endParaRPr>
          </a:p>
        </p:txBody>
      </p:sp>
    </p:spTree>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bwMode="auto">
          <a:xfrm flipV="1">
            <a:off x="0" y="841375"/>
            <a:ext cx="8459788" cy="3175"/>
          </a:xfrm>
          <a:prstGeom prst="line">
            <a:avLst/>
          </a:prstGeom>
          <a:solidFill>
            <a:schemeClr val="accent1"/>
          </a:solidFill>
          <a:ln w="101600" cap="flat" cmpd="thinThick" algn="ctr">
            <a:solidFill>
              <a:srgbClr val="FF0000"/>
            </a:solidFill>
            <a:prstDash val="solid"/>
            <a:round/>
            <a:headEnd type="none" w="med" len="med"/>
            <a:tailEnd type="none" w="med" len="med"/>
          </a:ln>
          <a:effectLst>
            <a:outerShdw dist="17961" dir="2700000" algn="ctr" rotWithShape="0">
              <a:schemeClr val="tx1">
                <a:gamma/>
                <a:shade val="60000"/>
                <a:invGamma/>
                <a:alpha val="50000"/>
              </a:schemeClr>
            </a:outerShdw>
          </a:effectLst>
        </p:spPr>
      </p:cxnSp>
      <p:sp>
        <p:nvSpPr>
          <p:cNvPr id="6" name="矩形 5"/>
          <p:cNvSpPr/>
          <p:nvPr/>
        </p:nvSpPr>
        <p:spPr>
          <a:xfrm>
            <a:off x="20638" y="188913"/>
            <a:ext cx="3070071" cy="523220"/>
          </a:xfrm>
          <a:prstGeom prst="rect">
            <a:avLst/>
          </a:prstGeom>
        </p:spPr>
        <p:txBody>
          <a:bodyPr wrap="none">
            <a:spAutoFit/>
          </a:bodyPr>
          <a:lstStyle/>
          <a:p>
            <a:pPr eaLnBrk="1" hangingPunct="1">
              <a:buFont typeface="Arial" pitchFamily="34" charset="0"/>
              <a:buNone/>
              <a:defRPr/>
            </a:pPr>
            <a:r>
              <a:rPr lang="zh-CN" altLang="en-US" sz="2800" b="1" dirty="0" smtClean="0">
                <a:latin typeface="+mn-ea"/>
              </a:rPr>
              <a:t>行业大</a:t>
            </a:r>
            <a:r>
              <a:rPr lang="zh-CN" altLang="en-US" sz="2800" b="1" dirty="0">
                <a:latin typeface="+mn-ea"/>
              </a:rPr>
              <a:t>数据的思考</a:t>
            </a:r>
            <a:endParaRPr lang="zh-CN" altLang="zh-CN" sz="2800" b="1" dirty="0">
              <a:latin typeface="+mn-ea"/>
            </a:endParaRPr>
          </a:p>
        </p:txBody>
      </p:sp>
      <p:sp>
        <p:nvSpPr>
          <p:cNvPr id="10" name="云形标注 9"/>
          <p:cNvSpPr/>
          <p:nvPr/>
        </p:nvSpPr>
        <p:spPr bwMode="auto">
          <a:xfrm>
            <a:off x="1187450" y="1106488"/>
            <a:ext cx="2168525" cy="1385887"/>
          </a:xfrm>
          <a:prstGeom prst="cloudCallout">
            <a:avLst>
              <a:gd name="adj1" fmla="val -10040"/>
              <a:gd name="adj2" fmla="val 41167"/>
            </a:avLst>
          </a:prstGeom>
          <a:solidFill>
            <a:srgbClr val="FF0000"/>
          </a:solidFill>
          <a:ln w="9525" cap="flat" cmpd="sng" algn="ctr">
            <a:solidFill>
              <a:schemeClr val="tx1"/>
            </a:solidFill>
            <a:prstDash val="solid"/>
            <a:round/>
            <a:headEnd type="none" w="med" len="med"/>
            <a:tailEnd type="none" w="med" len="med"/>
          </a:ln>
          <a:effectLst>
            <a:outerShdw dist="17961" dir="2700000" algn="ctr" rotWithShape="0">
              <a:schemeClr val="tx1">
                <a:gamma/>
                <a:shade val="60000"/>
                <a:invGamma/>
                <a:alpha val="50000"/>
              </a:schemeClr>
            </a:outerShdw>
          </a:effectLst>
        </p:spPr>
        <p:txBody>
          <a:bodyPr/>
          <a:lstStyle/>
          <a:p>
            <a:pPr algn="ctr" eaLnBrk="1" hangingPunct="1">
              <a:buFont typeface="Arial" pitchFamily="34" charset="0"/>
              <a:buNone/>
              <a:defRPr/>
            </a:pPr>
            <a:endParaRPr lang="en-US" altLang="zh-CN" sz="3600" b="1" dirty="0">
              <a:solidFill>
                <a:schemeClr val="bg1"/>
              </a:solidFill>
              <a:latin typeface="黑体" pitchFamily="49" charset="-122"/>
              <a:ea typeface="黑体" pitchFamily="49" charset="-122"/>
            </a:endParaRPr>
          </a:p>
        </p:txBody>
      </p:sp>
      <p:sp>
        <p:nvSpPr>
          <p:cNvPr id="97285" name="TextBox 8"/>
          <p:cNvSpPr txBox="1">
            <a:spLocks noChangeArrowheads="1"/>
          </p:cNvSpPr>
          <p:nvPr/>
        </p:nvSpPr>
        <p:spPr bwMode="auto">
          <a:xfrm>
            <a:off x="1277938" y="1249363"/>
            <a:ext cx="1998662"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Lucida Sans Unicode" panose="020B0602030504020204" pitchFamily="34" charset="0"/>
                <a:ea typeface="宋体" panose="02010600030101010101" pitchFamily="2" charset="-122"/>
              </a:defRPr>
            </a:lvl1pPr>
            <a:lvl2pPr marL="742950" indent="-285750">
              <a:defRPr>
                <a:solidFill>
                  <a:schemeClr val="tx1"/>
                </a:solidFill>
                <a:latin typeface="Lucida Sans Unicode" panose="020B0602030504020204" pitchFamily="34" charset="0"/>
                <a:ea typeface="宋体" panose="02010600030101010101" pitchFamily="2" charset="-122"/>
              </a:defRPr>
            </a:lvl2pPr>
            <a:lvl3pPr marL="1143000" indent="-228600">
              <a:defRPr>
                <a:solidFill>
                  <a:schemeClr val="tx1"/>
                </a:solidFill>
                <a:latin typeface="Lucida Sans Unicode" panose="020B0602030504020204" pitchFamily="34" charset="0"/>
                <a:ea typeface="宋体" panose="02010600030101010101" pitchFamily="2" charset="-122"/>
              </a:defRPr>
            </a:lvl3pPr>
            <a:lvl4pPr marL="1600200" indent="-228600">
              <a:defRPr>
                <a:solidFill>
                  <a:schemeClr val="tx1"/>
                </a:solidFill>
                <a:latin typeface="Lucida Sans Unicode" panose="020B0602030504020204" pitchFamily="34" charset="0"/>
                <a:ea typeface="宋体" panose="02010600030101010101" pitchFamily="2" charset="-122"/>
              </a:defRPr>
            </a:lvl4pPr>
            <a:lvl5pPr marL="2057400" indent="-228600">
              <a:defRPr>
                <a:solidFill>
                  <a:schemeClr val="tx1"/>
                </a:solidFill>
                <a:latin typeface="Lucida Sans Unicode" panose="020B0602030504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2400" b="1">
                <a:solidFill>
                  <a:srgbClr val="3333FF"/>
                </a:solidFill>
                <a:latin typeface="黑体" panose="02010609060101010101" pitchFamily="49" charset="-122"/>
                <a:ea typeface="黑体" panose="02010609060101010101" pitchFamily="49" charset="-122"/>
              </a:rPr>
              <a:t>传统数据</a:t>
            </a:r>
            <a:endParaRPr lang="en-US" altLang="zh-CN" sz="2400" b="1">
              <a:solidFill>
                <a:srgbClr val="3333FF"/>
              </a:solidFill>
              <a:latin typeface="黑体" panose="02010609060101010101" pitchFamily="49" charset="-122"/>
              <a:ea typeface="黑体" panose="02010609060101010101" pitchFamily="49" charset="-122"/>
            </a:endParaRPr>
          </a:p>
          <a:p>
            <a:pPr algn="ctr" eaLnBrk="1" hangingPunct="1">
              <a:buFont typeface="Arial" panose="020B0604020202020204" pitchFamily="34" charset="0"/>
              <a:buNone/>
            </a:pPr>
            <a:r>
              <a:rPr lang="zh-CN" altLang="en-US" sz="2400" b="1">
                <a:solidFill>
                  <a:schemeClr val="bg1"/>
                </a:solidFill>
                <a:latin typeface="黑体" panose="02010609060101010101" pitchFamily="49" charset="-122"/>
                <a:ea typeface="黑体" panose="02010609060101010101" pitchFamily="49" charset="-122"/>
              </a:rPr>
              <a:t>分析人才</a:t>
            </a:r>
          </a:p>
        </p:txBody>
      </p:sp>
      <p:sp>
        <p:nvSpPr>
          <p:cNvPr id="15" name="云形标注 14"/>
          <p:cNvSpPr/>
          <p:nvPr/>
        </p:nvSpPr>
        <p:spPr bwMode="auto">
          <a:xfrm>
            <a:off x="4932363" y="1106488"/>
            <a:ext cx="2303462" cy="1385887"/>
          </a:xfrm>
          <a:prstGeom prst="cloudCallout">
            <a:avLst>
              <a:gd name="adj1" fmla="val -10040"/>
              <a:gd name="adj2" fmla="val 41167"/>
            </a:avLst>
          </a:prstGeom>
          <a:solidFill>
            <a:srgbClr val="3333FF"/>
          </a:solidFill>
          <a:ln w="9525" cap="flat" cmpd="sng" algn="ctr">
            <a:solidFill>
              <a:schemeClr val="tx1"/>
            </a:solidFill>
            <a:prstDash val="solid"/>
            <a:round/>
            <a:headEnd type="none" w="med" len="med"/>
            <a:tailEnd type="none" w="med" len="med"/>
          </a:ln>
          <a:effectLst>
            <a:outerShdw dist="17961" dir="2700000" algn="ctr" rotWithShape="0">
              <a:schemeClr val="tx1">
                <a:gamma/>
                <a:shade val="60000"/>
                <a:invGamma/>
                <a:alpha val="50000"/>
              </a:schemeClr>
            </a:outerShdw>
          </a:effectLst>
        </p:spPr>
        <p:txBody>
          <a:bodyPr/>
          <a:lstStyle/>
          <a:p>
            <a:pPr algn="ctr" eaLnBrk="1" hangingPunct="1">
              <a:buFont typeface="Arial" pitchFamily="34" charset="0"/>
              <a:buNone/>
              <a:defRPr/>
            </a:pPr>
            <a:endParaRPr lang="en-US" altLang="zh-CN" sz="3600" b="1" dirty="0">
              <a:solidFill>
                <a:schemeClr val="bg1"/>
              </a:solidFill>
              <a:latin typeface="黑体" pitchFamily="49" charset="-122"/>
              <a:ea typeface="黑体" pitchFamily="49" charset="-122"/>
            </a:endParaRPr>
          </a:p>
        </p:txBody>
      </p:sp>
      <p:sp>
        <p:nvSpPr>
          <p:cNvPr id="97287" name="TextBox 8"/>
          <p:cNvSpPr txBox="1">
            <a:spLocks noChangeArrowheads="1"/>
          </p:cNvSpPr>
          <p:nvPr/>
        </p:nvSpPr>
        <p:spPr bwMode="auto">
          <a:xfrm>
            <a:off x="5003800" y="1249363"/>
            <a:ext cx="2124075"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Lucida Sans Unicode" panose="020B0602030504020204" pitchFamily="34" charset="0"/>
                <a:ea typeface="宋体" panose="02010600030101010101" pitchFamily="2" charset="-122"/>
              </a:defRPr>
            </a:lvl1pPr>
            <a:lvl2pPr marL="742950" indent="-285750">
              <a:defRPr>
                <a:solidFill>
                  <a:schemeClr val="tx1"/>
                </a:solidFill>
                <a:latin typeface="Lucida Sans Unicode" panose="020B0602030504020204" pitchFamily="34" charset="0"/>
                <a:ea typeface="宋体" panose="02010600030101010101" pitchFamily="2" charset="-122"/>
              </a:defRPr>
            </a:lvl2pPr>
            <a:lvl3pPr marL="1143000" indent="-228600">
              <a:defRPr>
                <a:solidFill>
                  <a:schemeClr val="tx1"/>
                </a:solidFill>
                <a:latin typeface="Lucida Sans Unicode" panose="020B0602030504020204" pitchFamily="34" charset="0"/>
                <a:ea typeface="宋体" panose="02010600030101010101" pitchFamily="2" charset="-122"/>
              </a:defRPr>
            </a:lvl3pPr>
            <a:lvl4pPr marL="1600200" indent="-228600">
              <a:defRPr>
                <a:solidFill>
                  <a:schemeClr val="tx1"/>
                </a:solidFill>
                <a:latin typeface="Lucida Sans Unicode" panose="020B0602030504020204" pitchFamily="34" charset="0"/>
                <a:ea typeface="宋体" panose="02010600030101010101" pitchFamily="2" charset="-122"/>
              </a:defRPr>
            </a:lvl4pPr>
            <a:lvl5pPr marL="2057400" indent="-228600">
              <a:defRPr>
                <a:solidFill>
                  <a:schemeClr val="tx1"/>
                </a:solidFill>
                <a:latin typeface="Lucida Sans Unicode" panose="020B0602030504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2400" b="1">
                <a:solidFill>
                  <a:srgbClr val="C00000"/>
                </a:solidFill>
                <a:latin typeface="黑体" panose="02010609060101010101" pitchFamily="49" charset="-122"/>
                <a:ea typeface="黑体" panose="02010609060101010101" pitchFamily="49" charset="-122"/>
              </a:rPr>
              <a:t>大数据</a:t>
            </a:r>
            <a:endParaRPr lang="en-US" altLang="zh-CN" sz="2400" b="1">
              <a:solidFill>
                <a:srgbClr val="C00000"/>
              </a:solidFill>
              <a:latin typeface="黑体" panose="02010609060101010101" pitchFamily="49" charset="-122"/>
              <a:ea typeface="黑体" panose="02010609060101010101" pitchFamily="49" charset="-122"/>
            </a:endParaRPr>
          </a:p>
          <a:p>
            <a:pPr algn="ctr" eaLnBrk="1" hangingPunct="1">
              <a:buFont typeface="Arial" panose="020B0604020202020204" pitchFamily="34" charset="0"/>
              <a:buNone/>
            </a:pPr>
            <a:r>
              <a:rPr lang="zh-CN" altLang="en-US" sz="2400" b="1">
                <a:solidFill>
                  <a:schemeClr val="bg1"/>
                </a:solidFill>
                <a:latin typeface="黑体" panose="02010609060101010101" pitchFamily="49" charset="-122"/>
                <a:ea typeface="黑体" panose="02010609060101010101" pitchFamily="49" charset="-122"/>
              </a:rPr>
              <a:t>分析人才</a:t>
            </a:r>
          </a:p>
        </p:txBody>
      </p:sp>
      <p:sp>
        <p:nvSpPr>
          <p:cNvPr id="97288" name="TextBox 6"/>
          <p:cNvSpPr txBox="1">
            <a:spLocks noChangeArrowheads="1"/>
          </p:cNvSpPr>
          <p:nvPr/>
        </p:nvSpPr>
        <p:spPr bwMode="auto">
          <a:xfrm>
            <a:off x="3563938" y="549275"/>
            <a:ext cx="1152525" cy="2646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Lucida Sans Unicode" panose="020B0602030504020204" pitchFamily="34" charset="0"/>
                <a:ea typeface="宋体" panose="02010600030101010101" pitchFamily="2" charset="-122"/>
              </a:defRPr>
            </a:lvl1pPr>
            <a:lvl2pPr marL="742950" indent="-285750">
              <a:defRPr>
                <a:solidFill>
                  <a:schemeClr val="tx1"/>
                </a:solidFill>
                <a:latin typeface="Lucida Sans Unicode" panose="020B0602030504020204" pitchFamily="34" charset="0"/>
                <a:ea typeface="宋体" panose="02010600030101010101" pitchFamily="2" charset="-122"/>
              </a:defRPr>
            </a:lvl2pPr>
            <a:lvl3pPr marL="1143000" indent="-228600">
              <a:defRPr>
                <a:solidFill>
                  <a:schemeClr val="tx1"/>
                </a:solidFill>
                <a:latin typeface="Lucida Sans Unicode" panose="020B0602030504020204" pitchFamily="34" charset="0"/>
                <a:ea typeface="宋体" panose="02010600030101010101" pitchFamily="2" charset="-122"/>
              </a:defRPr>
            </a:lvl3pPr>
            <a:lvl4pPr marL="1600200" indent="-228600">
              <a:defRPr>
                <a:solidFill>
                  <a:schemeClr val="tx1"/>
                </a:solidFill>
                <a:latin typeface="Lucida Sans Unicode" panose="020B0602030504020204" pitchFamily="34" charset="0"/>
                <a:ea typeface="宋体" panose="02010600030101010101" pitchFamily="2" charset="-122"/>
              </a:defRPr>
            </a:lvl4pPr>
            <a:lvl5pPr marL="2057400" indent="-228600">
              <a:defRPr>
                <a:solidFill>
                  <a:schemeClr val="tx1"/>
                </a:solidFill>
                <a:latin typeface="Lucida Sans Unicode" panose="020B0602030504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9pPr>
          </a:lstStyle>
          <a:p>
            <a:pPr algn="ctr" eaLnBrk="1" hangingPunct="1"/>
            <a:r>
              <a:rPr lang="en-US" altLang="zh-CN" sz="16600" b="1">
                <a:solidFill>
                  <a:srgbClr val="3333FF"/>
                </a:solidFill>
              </a:rPr>
              <a:t>=</a:t>
            </a:r>
            <a:endParaRPr lang="zh-CN" altLang="en-US" b="1">
              <a:solidFill>
                <a:srgbClr val="3333FF"/>
              </a:solidFill>
            </a:endParaRPr>
          </a:p>
        </p:txBody>
      </p:sp>
      <p:sp>
        <p:nvSpPr>
          <p:cNvPr id="97289" name="TextBox 8"/>
          <p:cNvSpPr txBox="1">
            <a:spLocks noChangeArrowheads="1"/>
          </p:cNvSpPr>
          <p:nvPr/>
        </p:nvSpPr>
        <p:spPr bwMode="auto">
          <a:xfrm>
            <a:off x="3779838" y="1052513"/>
            <a:ext cx="504825" cy="1862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Lucida Sans Unicode" panose="020B0602030504020204" pitchFamily="34" charset="0"/>
                <a:ea typeface="宋体" panose="02010600030101010101" pitchFamily="2" charset="-122"/>
              </a:defRPr>
            </a:lvl1pPr>
            <a:lvl2pPr marL="742950" indent="-285750">
              <a:defRPr>
                <a:solidFill>
                  <a:schemeClr val="tx1"/>
                </a:solidFill>
                <a:latin typeface="Lucida Sans Unicode" panose="020B0602030504020204" pitchFamily="34" charset="0"/>
                <a:ea typeface="宋体" panose="02010600030101010101" pitchFamily="2" charset="-122"/>
              </a:defRPr>
            </a:lvl2pPr>
            <a:lvl3pPr marL="1143000" indent="-228600">
              <a:defRPr>
                <a:solidFill>
                  <a:schemeClr val="tx1"/>
                </a:solidFill>
                <a:latin typeface="Lucida Sans Unicode" panose="020B0602030504020204" pitchFamily="34" charset="0"/>
                <a:ea typeface="宋体" panose="02010600030101010101" pitchFamily="2" charset="-122"/>
              </a:defRPr>
            </a:lvl3pPr>
            <a:lvl4pPr marL="1600200" indent="-228600">
              <a:defRPr>
                <a:solidFill>
                  <a:schemeClr val="tx1"/>
                </a:solidFill>
                <a:latin typeface="Lucida Sans Unicode" panose="020B0602030504020204" pitchFamily="34" charset="0"/>
                <a:ea typeface="宋体" panose="02010600030101010101" pitchFamily="2" charset="-122"/>
              </a:defRPr>
            </a:lvl4pPr>
            <a:lvl5pPr marL="2057400" indent="-228600">
              <a:defRPr>
                <a:solidFill>
                  <a:schemeClr val="tx1"/>
                </a:solidFill>
                <a:latin typeface="Lucida Sans Unicode" panose="020B0602030504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9pPr>
          </a:lstStyle>
          <a:p>
            <a:pPr eaLnBrk="1" hangingPunct="1"/>
            <a:r>
              <a:rPr lang="en-US" altLang="zh-CN" sz="11500" b="1">
                <a:solidFill>
                  <a:srgbClr val="FF0000"/>
                </a:solidFill>
              </a:rPr>
              <a:t>?</a:t>
            </a:r>
            <a:endParaRPr lang="zh-CN" altLang="en-US" b="1">
              <a:solidFill>
                <a:srgbClr val="FF0000"/>
              </a:solidFill>
            </a:endParaRPr>
          </a:p>
        </p:txBody>
      </p:sp>
      <p:sp>
        <p:nvSpPr>
          <p:cNvPr id="97290" name="TextBox 2"/>
          <p:cNvSpPr txBox="1">
            <a:spLocks noChangeArrowheads="1"/>
          </p:cNvSpPr>
          <p:nvPr/>
        </p:nvSpPr>
        <p:spPr bwMode="auto">
          <a:xfrm>
            <a:off x="395288" y="3429000"/>
            <a:ext cx="3600450"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Lucida Sans Unicode" panose="020B0602030504020204" pitchFamily="34" charset="0"/>
                <a:ea typeface="宋体" panose="02010600030101010101" pitchFamily="2" charset="-122"/>
              </a:defRPr>
            </a:lvl1pPr>
            <a:lvl2pPr marL="742950" indent="-285750">
              <a:defRPr>
                <a:solidFill>
                  <a:schemeClr val="tx1"/>
                </a:solidFill>
                <a:latin typeface="Lucida Sans Unicode" panose="020B0602030504020204" pitchFamily="34" charset="0"/>
                <a:ea typeface="宋体" panose="02010600030101010101" pitchFamily="2" charset="-122"/>
              </a:defRPr>
            </a:lvl2pPr>
            <a:lvl3pPr marL="1143000" indent="-228600">
              <a:defRPr>
                <a:solidFill>
                  <a:schemeClr val="tx1"/>
                </a:solidFill>
                <a:latin typeface="Lucida Sans Unicode" panose="020B0602030504020204" pitchFamily="34" charset="0"/>
                <a:ea typeface="宋体" panose="02010600030101010101" pitchFamily="2" charset="-122"/>
              </a:defRPr>
            </a:lvl3pPr>
            <a:lvl4pPr marL="1600200" indent="-228600">
              <a:defRPr>
                <a:solidFill>
                  <a:schemeClr val="tx1"/>
                </a:solidFill>
                <a:latin typeface="Lucida Sans Unicode" panose="020B0602030504020204" pitchFamily="34" charset="0"/>
                <a:ea typeface="宋体" panose="02010600030101010101" pitchFamily="2" charset="-122"/>
              </a:defRPr>
            </a:lvl4pPr>
            <a:lvl5pPr marL="2057400" indent="-228600">
              <a:defRPr>
                <a:solidFill>
                  <a:schemeClr val="tx1"/>
                </a:solidFill>
                <a:latin typeface="Lucida Sans Unicode" panose="020B0602030504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9pPr>
          </a:lstStyle>
          <a:p>
            <a:pPr eaLnBrk="1" hangingPunct="1">
              <a:lnSpc>
                <a:spcPct val="150000"/>
              </a:lnSpc>
              <a:buClr>
                <a:srgbClr val="FF0000"/>
              </a:buClr>
              <a:buFont typeface="Wingdings" panose="05000000000000000000" pitchFamily="2" charset="2"/>
              <a:buChar char="p"/>
            </a:pPr>
            <a:r>
              <a:rPr lang="zh-CN" altLang="en-US" sz="2400" b="1"/>
              <a:t>熟悉统计学基本原理</a:t>
            </a:r>
            <a:endParaRPr lang="en-US" altLang="zh-CN" sz="2400" b="1"/>
          </a:p>
          <a:p>
            <a:pPr eaLnBrk="1" hangingPunct="1">
              <a:lnSpc>
                <a:spcPct val="150000"/>
              </a:lnSpc>
              <a:buClr>
                <a:srgbClr val="FF0000"/>
              </a:buClr>
              <a:buFont typeface="Wingdings" panose="05000000000000000000" pitchFamily="2" charset="2"/>
              <a:buChar char="p"/>
            </a:pPr>
            <a:r>
              <a:rPr lang="zh-CN" altLang="en-US" sz="2400" b="1"/>
              <a:t>可以不懂计算机</a:t>
            </a:r>
            <a:endParaRPr lang="en-US" altLang="zh-CN" sz="2400" b="1"/>
          </a:p>
          <a:p>
            <a:pPr eaLnBrk="1" hangingPunct="1">
              <a:lnSpc>
                <a:spcPct val="150000"/>
              </a:lnSpc>
              <a:buClr>
                <a:srgbClr val="FF0000"/>
              </a:buClr>
              <a:buFont typeface="Wingdings" panose="05000000000000000000" pitchFamily="2" charset="2"/>
              <a:buChar char="p"/>
            </a:pPr>
            <a:r>
              <a:rPr lang="zh-CN" altLang="en-US" sz="2400" b="1"/>
              <a:t>可以不会统计软件编程</a:t>
            </a:r>
            <a:endParaRPr lang="en-US" altLang="zh-CN" sz="2400" b="1"/>
          </a:p>
          <a:p>
            <a:pPr eaLnBrk="1" hangingPunct="1">
              <a:lnSpc>
                <a:spcPct val="150000"/>
              </a:lnSpc>
              <a:buClr>
                <a:srgbClr val="FF0000"/>
              </a:buClr>
              <a:buFont typeface="Wingdings" panose="05000000000000000000" pitchFamily="2" charset="2"/>
              <a:buChar char="p"/>
            </a:pPr>
            <a:r>
              <a:rPr lang="zh-CN" altLang="en-US" sz="2400" b="1"/>
              <a:t>可以没有太丰富想象力</a:t>
            </a:r>
            <a:endParaRPr lang="en-US" altLang="zh-CN" sz="2400" b="1"/>
          </a:p>
        </p:txBody>
      </p:sp>
      <p:sp>
        <p:nvSpPr>
          <p:cNvPr id="97291" name="TextBox 13"/>
          <p:cNvSpPr txBox="1">
            <a:spLocks noChangeArrowheads="1"/>
          </p:cNvSpPr>
          <p:nvPr/>
        </p:nvSpPr>
        <p:spPr bwMode="auto">
          <a:xfrm>
            <a:off x="4697413" y="2922588"/>
            <a:ext cx="4176712" cy="3970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Lucida Sans Unicode" panose="020B0602030504020204" pitchFamily="34" charset="0"/>
                <a:ea typeface="宋体" panose="02010600030101010101" pitchFamily="2" charset="-122"/>
              </a:defRPr>
            </a:lvl1pPr>
            <a:lvl2pPr marL="742950" indent="-285750">
              <a:defRPr>
                <a:solidFill>
                  <a:schemeClr val="tx1"/>
                </a:solidFill>
                <a:latin typeface="Lucida Sans Unicode" panose="020B0602030504020204" pitchFamily="34" charset="0"/>
                <a:ea typeface="宋体" panose="02010600030101010101" pitchFamily="2" charset="-122"/>
              </a:defRPr>
            </a:lvl2pPr>
            <a:lvl3pPr marL="1143000" indent="-228600">
              <a:defRPr>
                <a:solidFill>
                  <a:schemeClr val="tx1"/>
                </a:solidFill>
                <a:latin typeface="Lucida Sans Unicode" panose="020B0602030504020204" pitchFamily="34" charset="0"/>
                <a:ea typeface="宋体" panose="02010600030101010101" pitchFamily="2" charset="-122"/>
              </a:defRPr>
            </a:lvl3pPr>
            <a:lvl4pPr marL="1600200" indent="-228600">
              <a:defRPr>
                <a:solidFill>
                  <a:schemeClr val="tx1"/>
                </a:solidFill>
                <a:latin typeface="Lucida Sans Unicode" panose="020B0602030504020204" pitchFamily="34" charset="0"/>
                <a:ea typeface="宋体" panose="02010600030101010101" pitchFamily="2" charset="-122"/>
              </a:defRPr>
            </a:lvl4pPr>
            <a:lvl5pPr marL="2057400" indent="-228600">
              <a:defRPr>
                <a:solidFill>
                  <a:schemeClr val="tx1"/>
                </a:solidFill>
                <a:latin typeface="Lucida Sans Unicode" panose="020B0602030504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9pPr>
          </a:lstStyle>
          <a:p>
            <a:pPr eaLnBrk="1" hangingPunct="1">
              <a:buClr>
                <a:srgbClr val="FF0000"/>
              </a:buClr>
              <a:buFont typeface="Wingdings" panose="05000000000000000000" pitchFamily="2" charset="2"/>
              <a:buChar char="p"/>
            </a:pPr>
            <a:r>
              <a:rPr lang="zh-CN" altLang="en-US" sz="2400" b="1">
                <a:solidFill>
                  <a:srgbClr val="3333FF"/>
                </a:solidFill>
              </a:rPr>
              <a:t>必须熟悉统计学和计量经济学原理；</a:t>
            </a:r>
            <a:endParaRPr lang="en-US" altLang="zh-CN" sz="2400" b="1">
              <a:solidFill>
                <a:srgbClr val="3333FF"/>
              </a:solidFill>
            </a:endParaRPr>
          </a:p>
          <a:p>
            <a:pPr eaLnBrk="1" hangingPunct="1">
              <a:buClr>
                <a:srgbClr val="FF0000"/>
              </a:buClr>
              <a:buFont typeface="Wingdings" panose="05000000000000000000" pitchFamily="2" charset="2"/>
              <a:buChar char="p"/>
            </a:pPr>
            <a:r>
              <a:rPr lang="zh-CN" altLang="en-US" sz="2400" b="1">
                <a:solidFill>
                  <a:srgbClr val="3333FF"/>
                </a:solidFill>
              </a:rPr>
              <a:t>必须会使用</a:t>
            </a:r>
            <a:r>
              <a:rPr lang="en-US" altLang="zh-CN" sz="2400" b="1">
                <a:solidFill>
                  <a:srgbClr val="3333FF"/>
                </a:solidFill>
              </a:rPr>
              <a:t>C++</a:t>
            </a:r>
            <a:r>
              <a:rPr lang="zh-CN" altLang="en-US" sz="2400" b="1">
                <a:solidFill>
                  <a:srgbClr val="3333FF"/>
                </a:solidFill>
              </a:rPr>
              <a:t>、</a:t>
            </a:r>
            <a:r>
              <a:rPr lang="en-US" altLang="zh-CN" sz="2400" b="1">
                <a:solidFill>
                  <a:srgbClr val="3333FF"/>
                </a:solidFill>
              </a:rPr>
              <a:t>Java</a:t>
            </a:r>
            <a:r>
              <a:rPr lang="zh-CN" altLang="en-US" sz="2400" b="1">
                <a:solidFill>
                  <a:srgbClr val="3333FF"/>
                </a:solidFill>
              </a:rPr>
              <a:t>等主流编程语言；</a:t>
            </a:r>
            <a:endParaRPr lang="en-US" altLang="zh-CN" sz="2400" b="1">
              <a:solidFill>
                <a:srgbClr val="3333FF"/>
              </a:solidFill>
            </a:endParaRPr>
          </a:p>
          <a:p>
            <a:pPr eaLnBrk="1" hangingPunct="1">
              <a:buClr>
                <a:srgbClr val="FF0000"/>
              </a:buClr>
              <a:buFont typeface="Wingdings" panose="05000000000000000000" pitchFamily="2" charset="2"/>
              <a:buChar char="p"/>
            </a:pPr>
            <a:r>
              <a:rPr lang="zh-CN" altLang="en-US" sz="2400" b="1">
                <a:solidFill>
                  <a:srgbClr val="3333FF"/>
                </a:solidFill>
              </a:rPr>
              <a:t>必须会使用高级统计分析软件，如</a:t>
            </a:r>
            <a:r>
              <a:rPr lang="en-US" altLang="zh-CN" sz="2400" b="1">
                <a:solidFill>
                  <a:srgbClr val="3333FF"/>
                </a:solidFill>
              </a:rPr>
              <a:t>R</a:t>
            </a:r>
            <a:r>
              <a:rPr lang="zh-CN" altLang="en-US" sz="2400" b="1">
                <a:solidFill>
                  <a:srgbClr val="3333FF"/>
                </a:solidFill>
              </a:rPr>
              <a:t>、</a:t>
            </a:r>
            <a:r>
              <a:rPr lang="en-US" altLang="zh-CN" sz="2400" b="1">
                <a:solidFill>
                  <a:srgbClr val="3333FF"/>
                </a:solidFill>
              </a:rPr>
              <a:t>SAS</a:t>
            </a:r>
            <a:r>
              <a:rPr lang="zh-CN" altLang="en-US" sz="2400" b="1">
                <a:solidFill>
                  <a:srgbClr val="3333FF"/>
                </a:solidFill>
              </a:rPr>
              <a:t>和</a:t>
            </a:r>
            <a:r>
              <a:rPr lang="en-US" altLang="zh-CN" sz="2400" b="1">
                <a:solidFill>
                  <a:srgbClr val="3333FF"/>
                </a:solidFill>
              </a:rPr>
              <a:t>SPSS</a:t>
            </a:r>
            <a:r>
              <a:rPr lang="zh-CN" altLang="en-US" sz="2400" b="1">
                <a:solidFill>
                  <a:srgbClr val="3333FF"/>
                </a:solidFill>
              </a:rPr>
              <a:t>等</a:t>
            </a:r>
            <a:endParaRPr lang="en-US" altLang="zh-CN" sz="2400" b="1">
              <a:solidFill>
                <a:srgbClr val="3333FF"/>
              </a:solidFill>
            </a:endParaRPr>
          </a:p>
          <a:p>
            <a:pPr eaLnBrk="1" hangingPunct="1">
              <a:lnSpc>
                <a:spcPct val="150000"/>
              </a:lnSpc>
              <a:buClr>
                <a:srgbClr val="FF0000"/>
              </a:buClr>
              <a:buFont typeface="Wingdings" panose="05000000000000000000" pitchFamily="2" charset="2"/>
              <a:buChar char="p"/>
            </a:pPr>
            <a:r>
              <a:rPr lang="zh-CN" altLang="en-US" sz="2400" b="1">
                <a:solidFill>
                  <a:srgbClr val="3333FF"/>
                </a:solidFill>
              </a:rPr>
              <a:t>必须理解分布式计算的原理，熟悉</a:t>
            </a:r>
            <a:r>
              <a:rPr lang="en-US" altLang="zh-CN" sz="2400" b="1">
                <a:solidFill>
                  <a:srgbClr val="3333FF"/>
                </a:solidFill>
              </a:rPr>
              <a:t>MapReduce+Java</a:t>
            </a:r>
          </a:p>
          <a:p>
            <a:pPr eaLnBrk="1" hangingPunct="1">
              <a:lnSpc>
                <a:spcPct val="150000"/>
              </a:lnSpc>
              <a:buClr>
                <a:srgbClr val="FF0000"/>
              </a:buClr>
              <a:buFont typeface="Wingdings" panose="05000000000000000000" pitchFamily="2" charset="2"/>
              <a:buChar char="p"/>
            </a:pPr>
            <a:r>
              <a:rPr lang="zh-CN" altLang="en-US" sz="2400" b="1">
                <a:solidFill>
                  <a:srgbClr val="3333FF"/>
                </a:solidFill>
              </a:rPr>
              <a:t>想象力必须丰富</a:t>
            </a:r>
          </a:p>
        </p:txBody>
      </p:sp>
      <p:cxnSp>
        <p:nvCxnSpPr>
          <p:cNvPr id="14" name="直接连接符 13"/>
          <p:cNvCxnSpPr/>
          <p:nvPr/>
        </p:nvCxnSpPr>
        <p:spPr bwMode="auto">
          <a:xfrm rot="5400000">
            <a:off x="2391569" y="4750594"/>
            <a:ext cx="3787775" cy="1587"/>
          </a:xfrm>
          <a:prstGeom prst="line">
            <a:avLst/>
          </a:prstGeom>
          <a:solidFill>
            <a:schemeClr val="accent1"/>
          </a:solidFill>
          <a:ln w="63500" cap="flat" cmpd="sng" algn="ctr">
            <a:solidFill>
              <a:srgbClr val="9900FF"/>
            </a:solidFill>
            <a:prstDash val="solid"/>
            <a:round/>
            <a:headEnd type="none" w="med" len="med"/>
            <a:tailEnd type="none" w="med" len="med"/>
          </a:ln>
          <a:effectLst>
            <a:outerShdw dist="17961" dir="2700000" algn="ctr" rotWithShape="0">
              <a:schemeClr val="tx1">
                <a:gamma/>
                <a:shade val="60000"/>
                <a:invGamma/>
                <a:alpha val="50000"/>
              </a:schemeClr>
            </a:outerShdw>
          </a:effectLst>
        </p:spPr>
      </p:cxnSp>
    </p:spTree>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4"/>
          <p:cNvSpPr>
            <a:spLocks noChangeArrowheads="1"/>
          </p:cNvSpPr>
          <p:nvPr/>
        </p:nvSpPr>
        <p:spPr bwMode="auto">
          <a:xfrm>
            <a:off x="323850" y="1816100"/>
            <a:ext cx="8496300" cy="198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534988" indent="-534988">
              <a:tabLst>
                <a:tab pos="531813" algn="l"/>
              </a:tabLst>
              <a:defRPr>
                <a:solidFill>
                  <a:schemeClr val="tx1"/>
                </a:solidFill>
                <a:latin typeface="Lucida Sans Unicode" panose="020B0602030504020204" pitchFamily="34" charset="0"/>
                <a:ea typeface="宋体" panose="02010600030101010101" pitchFamily="2" charset="-122"/>
              </a:defRPr>
            </a:lvl1pPr>
            <a:lvl2pPr marL="742950" indent="-285750">
              <a:tabLst>
                <a:tab pos="531813" algn="l"/>
              </a:tabLst>
              <a:defRPr>
                <a:solidFill>
                  <a:schemeClr val="tx1"/>
                </a:solidFill>
                <a:latin typeface="Lucida Sans Unicode" panose="020B0602030504020204" pitchFamily="34" charset="0"/>
                <a:ea typeface="宋体" panose="02010600030101010101" pitchFamily="2" charset="-122"/>
              </a:defRPr>
            </a:lvl2pPr>
            <a:lvl3pPr marL="1143000" indent="-228600">
              <a:tabLst>
                <a:tab pos="531813" algn="l"/>
              </a:tabLst>
              <a:defRPr>
                <a:solidFill>
                  <a:schemeClr val="tx1"/>
                </a:solidFill>
                <a:latin typeface="Lucida Sans Unicode" panose="020B0602030504020204" pitchFamily="34" charset="0"/>
                <a:ea typeface="宋体" panose="02010600030101010101" pitchFamily="2" charset="-122"/>
              </a:defRPr>
            </a:lvl3pPr>
            <a:lvl4pPr marL="1600200" indent="-228600">
              <a:tabLst>
                <a:tab pos="531813" algn="l"/>
              </a:tabLst>
              <a:defRPr>
                <a:solidFill>
                  <a:schemeClr val="tx1"/>
                </a:solidFill>
                <a:latin typeface="Lucida Sans Unicode" panose="020B0602030504020204" pitchFamily="34" charset="0"/>
                <a:ea typeface="宋体" panose="02010600030101010101" pitchFamily="2" charset="-122"/>
              </a:defRPr>
            </a:lvl4pPr>
            <a:lvl5pPr marL="2057400" indent="-228600">
              <a:tabLst>
                <a:tab pos="531813" algn="l"/>
              </a:tabLst>
              <a:defRPr>
                <a:solidFill>
                  <a:schemeClr val="tx1"/>
                </a:solidFill>
                <a:latin typeface="Lucida Sans Unicode" panose="020B0602030504020204" pitchFamily="34" charset="0"/>
                <a:ea typeface="宋体" panose="02010600030101010101" pitchFamily="2" charset="-122"/>
              </a:defRPr>
            </a:lvl5pPr>
            <a:lvl6pPr marL="2514600" indent="-228600" eaLnBrk="0" fontAlgn="base" hangingPunct="0">
              <a:spcBef>
                <a:spcPct val="0"/>
              </a:spcBef>
              <a:spcAft>
                <a:spcPct val="0"/>
              </a:spcAft>
              <a:tabLst>
                <a:tab pos="531813" algn="l"/>
              </a:tabLst>
              <a:defRPr>
                <a:solidFill>
                  <a:schemeClr val="tx1"/>
                </a:solidFill>
                <a:latin typeface="Lucida Sans Unicode" panose="020B0602030504020204" pitchFamily="34" charset="0"/>
                <a:ea typeface="宋体" panose="02010600030101010101" pitchFamily="2" charset="-122"/>
              </a:defRPr>
            </a:lvl6pPr>
            <a:lvl7pPr marL="2971800" indent="-228600" eaLnBrk="0" fontAlgn="base" hangingPunct="0">
              <a:spcBef>
                <a:spcPct val="0"/>
              </a:spcBef>
              <a:spcAft>
                <a:spcPct val="0"/>
              </a:spcAft>
              <a:tabLst>
                <a:tab pos="531813" algn="l"/>
              </a:tabLst>
              <a:defRPr>
                <a:solidFill>
                  <a:schemeClr val="tx1"/>
                </a:solidFill>
                <a:latin typeface="Lucida Sans Unicode" panose="020B0602030504020204" pitchFamily="34" charset="0"/>
                <a:ea typeface="宋体" panose="02010600030101010101" pitchFamily="2" charset="-122"/>
              </a:defRPr>
            </a:lvl7pPr>
            <a:lvl8pPr marL="3429000" indent="-228600" eaLnBrk="0" fontAlgn="base" hangingPunct="0">
              <a:spcBef>
                <a:spcPct val="0"/>
              </a:spcBef>
              <a:spcAft>
                <a:spcPct val="0"/>
              </a:spcAft>
              <a:tabLst>
                <a:tab pos="531813" algn="l"/>
              </a:tabLst>
              <a:defRPr>
                <a:solidFill>
                  <a:schemeClr val="tx1"/>
                </a:solidFill>
                <a:latin typeface="Lucida Sans Unicode" panose="020B0602030504020204" pitchFamily="34" charset="0"/>
                <a:ea typeface="宋体" panose="02010600030101010101" pitchFamily="2" charset="-122"/>
              </a:defRPr>
            </a:lvl8pPr>
            <a:lvl9pPr marL="3886200" indent="-228600" eaLnBrk="0" fontAlgn="base" hangingPunct="0">
              <a:spcBef>
                <a:spcPct val="0"/>
              </a:spcBef>
              <a:spcAft>
                <a:spcPct val="0"/>
              </a:spcAft>
              <a:tabLst>
                <a:tab pos="531813" algn="l"/>
              </a:tabLst>
              <a:defRPr>
                <a:solidFill>
                  <a:schemeClr val="tx1"/>
                </a:solidFill>
                <a:latin typeface="Lucida Sans Unicode" panose="020B0602030504020204" pitchFamily="34" charset="0"/>
                <a:ea typeface="宋体" panose="02010600030101010101" pitchFamily="2" charset="-122"/>
              </a:defRPr>
            </a:lvl9pPr>
          </a:lstStyle>
          <a:p>
            <a:pPr eaLnBrk="1" hangingPunct="1">
              <a:spcBef>
                <a:spcPct val="20000"/>
              </a:spcBef>
              <a:buClr>
                <a:srgbClr val="C00000"/>
              </a:buClr>
              <a:buFont typeface="Wingdings" panose="05000000000000000000" pitchFamily="2" charset="2"/>
              <a:buChar char="p"/>
            </a:pPr>
            <a:r>
              <a:rPr lang="zh-CN" altLang="en-US" sz="2800" b="1">
                <a:latin typeface="楷体_GB2312" pitchFamily="49" charset="-122"/>
                <a:ea typeface="楷体_GB2312" pitchFamily="49" charset="-122"/>
              </a:rPr>
              <a:t>不是因果关系，而是相互关系。</a:t>
            </a:r>
            <a:endParaRPr lang="en-US" altLang="zh-CN" sz="2800" b="1">
              <a:latin typeface="楷体_GB2312" pitchFamily="49" charset="-122"/>
              <a:ea typeface="楷体_GB2312" pitchFamily="49" charset="-122"/>
            </a:endParaRPr>
          </a:p>
          <a:p>
            <a:pPr eaLnBrk="1" hangingPunct="1">
              <a:spcBef>
                <a:spcPct val="20000"/>
              </a:spcBef>
              <a:buClr>
                <a:srgbClr val="C00000"/>
              </a:buClr>
              <a:buFont typeface="Wingdings" panose="05000000000000000000" pitchFamily="2" charset="2"/>
              <a:buChar char="p"/>
            </a:pPr>
            <a:r>
              <a:rPr lang="zh-CN" altLang="en-US" sz="2800" b="1">
                <a:latin typeface="楷体_GB2312" pitchFamily="49" charset="-122"/>
                <a:ea typeface="楷体_GB2312" pitchFamily="49" charset="-122"/>
              </a:rPr>
              <a:t>不是随机样本，而是全体数据；</a:t>
            </a:r>
            <a:r>
              <a:rPr lang="en-US" altLang="zh-CN" sz="2800" b="1">
                <a:latin typeface="楷体_GB2312" pitchFamily="49" charset="-122"/>
                <a:ea typeface="楷体_GB2312" pitchFamily="49" charset="-122"/>
              </a:rPr>
              <a:t>“</a:t>
            </a:r>
            <a:r>
              <a:rPr lang="zh-CN" altLang="en-US" sz="2800" b="1">
                <a:latin typeface="楷体_GB2312" pitchFamily="49" charset="-122"/>
                <a:ea typeface="楷体_GB2312" pitchFamily="49" charset="-122"/>
              </a:rPr>
              <a:t>样本</a:t>
            </a:r>
            <a:r>
              <a:rPr lang="en-US" altLang="zh-CN" sz="2800" b="1">
                <a:latin typeface="楷体_GB2312" pitchFamily="49" charset="-122"/>
                <a:ea typeface="楷体_GB2312" pitchFamily="49" charset="-122"/>
              </a:rPr>
              <a:t>=</a:t>
            </a:r>
            <a:r>
              <a:rPr lang="zh-CN" altLang="en-US" sz="2800" b="1">
                <a:latin typeface="楷体_GB2312" pitchFamily="49" charset="-122"/>
                <a:ea typeface="楷体_GB2312" pitchFamily="49" charset="-122"/>
              </a:rPr>
              <a:t>总体” </a:t>
            </a:r>
            <a:endParaRPr lang="en-US" altLang="zh-CN" sz="2800" b="1">
              <a:latin typeface="楷体_GB2312" pitchFamily="49" charset="-122"/>
              <a:ea typeface="楷体_GB2312" pitchFamily="49" charset="-122"/>
            </a:endParaRPr>
          </a:p>
          <a:p>
            <a:pPr eaLnBrk="1" hangingPunct="1">
              <a:spcBef>
                <a:spcPct val="20000"/>
              </a:spcBef>
              <a:buClr>
                <a:srgbClr val="C00000"/>
              </a:buClr>
              <a:buFont typeface="Wingdings" panose="05000000000000000000" pitchFamily="2" charset="2"/>
              <a:buChar char="p"/>
            </a:pPr>
            <a:r>
              <a:rPr lang="zh-CN" altLang="en-US" sz="2800" b="1">
                <a:latin typeface="楷体_GB2312" pitchFamily="49" charset="-122"/>
                <a:ea typeface="楷体_GB2312" pitchFamily="49" charset="-122"/>
              </a:rPr>
              <a:t>不是精确性，而是混杂性，尤其是大数据的简单算法比小数据的复杂算法有效；</a:t>
            </a:r>
          </a:p>
        </p:txBody>
      </p:sp>
      <p:cxnSp>
        <p:nvCxnSpPr>
          <p:cNvPr id="5" name="直接连接符 4"/>
          <p:cNvCxnSpPr/>
          <p:nvPr/>
        </p:nvCxnSpPr>
        <p:spPr bwMode="auto">
          <a:xfrm flipV="1">
            <a:off x="0" y="841375"/>
            <a:ext cx="8459788" cy="3175"/>
          </a:xfrm>
          <a:prstGeom prst="line">
            <a:avLst/>
          </a:prstGeom>
          <a:solidFill>
            <a:schemeClr val="accent1"/>
          </a:solidFill>
          <a:ln w="101600" cap="flat" cmpd="thinThick" algn="ctr">
            <a:solidFill>
              <a:srgbClr val="FF0000"/>
            </a:solidFill>
            <a:prstDash val="solid"/>
            <a:round/>
            <a:headEnd type="none" w="med" len="med"/>
            <a:tailEnd type="none" w="med" len="med"/>
          </a:ln>
          <a:effectLst>
            <a:outerShdw dist="17961" dir="2700000" algn="ctr" rotWithShape="0">
              <a:schemeClr val="tx1">
                <a:gamma/>
                <a:shade val="60000"/>
                <a:invGamma/>
                <a:alpha val="50000"/>
              </a:schemeClr>
            </a:outerShdw>
          </a:effectLst>
        </p:spPr>
      </p:cxnSp>
      <p:sp>
        <p:nvSpPr>
          <p:cNvPr id="7" name="矩形 6"/>
          <p:cNvSpPr/>
          <p:nvPr/>
        </p:nvSpPr>
        <p:spPr>
          <a:xfrm>
            <a:off x="20638" y="188913"/>
            <a:ext cx="3070071" cy="523220"/>
          </a:xfrm>
          <a:prstGeom prst="rect">
            <a:avLst/>
          </a:prstGeom>
        </p:spPr>
        <p:txBody>
          <a:bodyPr wrap="none">
            <a:spAutoFit/>
          </a:bodyPr>
          <a:lstStyle/>
          <a:p>
            <a:pPr eaLnBrk="1" hangingPunct="1">
              <a:buFont typeface="Arial" pitchFamily="34" charset="0"/>
              <a:buNone/>
              <a:defRPr/>
            </a:pPr>
            <a:r>
              <a:rPr lang="zh-CN" altLang="en-US" sz="2800" b="1" dirty="0" smtClean="0">
                <a:latin typeface="+mn-ea"/>
              </a:rPr>
              <a:t>行业大</a:t>
            </a:r>
            <a:r>
              <a:rPr lang="zh-CN" altLang="en-US" sz="2800" b="1" dirty="0">
                <a:latin typeface="+mn-ea"/>
              </a:rPr>
              <a:t>数据的思考</a:t>
            </a:r>
            <a:endParaRPr lang="zh-CN" altLang="zh-CN" sz="2800" b="1" dirty="0">
              <a:latin typeface="+mn-ea"/>
            </a:endParaRPr>
          </a:p>
        </p:txBody>
      </p:sp>
      <p:sp>
        <p:nvSpPr>
          <p:cNvPr id="98309" name="TextBox 1"/>
          <p:cNvSpPr txBox="1">
            <a:spLocks noChangeArrowheads="1"/>
          </p:cNvSpPr>
          <p:nvPr/>
        </p:nvSpPr>
        <p:spPr bwMode="auto">
          <a:xfrm>
            <a:off x="323850" y="1143000"/>
            <a:ext cx="554355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Lucida Sans Unicode" panose="020B0602030504020204" pitchFamily="34" charset="0"/>
                <a:ea typeface="宋体" panose="02010600030101010101" pitchFamily="2" charset="-122"/>
              </a:defRPr>
            </a:lvl1pPr>
            <a:lvl2pPr marL="742950" indent="-285750">
              <a:defRPr>
                <a:solidFill>
                  <a:schemeClr val="tx1"/>
                </a:solidFill>
                <a:latin typeface="Lucida Sans Unicode" panose="020B0602030504020204" pitchFamily="34" charset="0"/>
                <a:ea typeface="宋体" panose="02010600030101010101" pitchFamily="2" charset="-122"/>
              </a:defRPr>
            </a:lvl2pPr>
            <a:lvl3pPr marL="1143000" indent="-228600">
              <a:defRPr>
                <a:solidFill>
                  <a:schemeClr val="tx1"/>
                </a:solidFill>
                <a:latin typeface="Lucida Sans Unicode" panose="020B0602030504020204" pitchFamily="34" charset="0"/>
                <a:ea typeface="宋体" panose="02010600030101010101" pitchFamily="2" charset="-122"/>
              </a:defRPr>
            </a:lvl3pPr>
            <a:lvl4pPr marL="1600200" indent="-228600">
              <a:defRPr>
                <a:solidFill>
                  <a:schemeClr val="tx1"/>
                </a:solidFill>
                <a:latin typeface="Lucida Sans Unicode" panose="020B0602030504020204" pitchFamily="34" charset="0"/>
                <a:ea typeface="宋体" panose="02010600030101010101" pitchFamily="2" charset="-122"/>
              </a:defRPr>
            </a:lvl4pPr>
            <a:lvl5pPr marL="2057400" indent="-228600">
              <a:defRPr>
                <a:solidFill>
                  <a:schemeClr val="tx1"/>
                </a:solidFill>
                <a:latin typeface="Lucida Sans Unicode" panose="020B0602030504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9pPr>
          </a:lstStyle>
          <a:p>
            <a:pPr eaLnBrk="1" hangingPunct="1"/>
            <a:r>
              <a:rPr lang="zh-CN" altLang="en-US" sz="3200" b="1">
                <a:solidFill>
                  <a:srgbClr val="3333FF"/>
                </a:solidFill>
              </a:rPr>
              <a:t>简而言之，大数据分析：</a:t>
            </a:r>
          </a:p>
        </p:txBody>
      </p:sp>
      <p:sp>
        <p:nvSpPr>
          <p:cNvPr id="98310" name="Rectangle 4"/>
          <p:cNvSpPr>
            <a:spLocks noChangeArrowheads="1"/>
          </p:cNvSpPr>
          <p:nvPr/>
        </p:nvSpPr>
        <p:spPr bwMode="auto">
          <a:xfrm>
            <a:off x="71438" y="3857625"/>
            <a:ext cx="8715375" cy="294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44500" indent="-444500">
              <a:defRPr>
                <a:solidFill>
                  <a:schemeClr val="tx1"/>
                </a:solidFill>
                <a:latin typeface="Lucida Sans Unicode" panose="020B0602030504020204" pitchFamily="34" charset="0"/>
                <a:ea typeface="宋体" panose="02010600030101010101" pitchFamily="2" charset="-122"/>
              </a:defRPr>
            </a:lvl1pPr>
            <a:lvl2pPr marL="742950" indent="-285750">
              <a:defRPr>
                <a:solidFill>
                  <a:schemeClr val="tx1"/>
                </a:solidFill>
                <a:latin typeface="Lucida Sans Unicode" panose="020B0602030504020204" pitchFamily="34" charset="0"/>
                <a:ea typeface="宋体" panose="02010600030101010101" pitchFamily="2" charset="-122"/>
              </a:defRPr>
            </a:lvl2pPr>
            <a:lvl3pPr marL="1143000" indent="-228600">
              <a:defRPr>
                <a:solidFill>
                  <a:schemeClr val="tx1"/>
                </a:solidFill>
                <a:latin typeface="Lucida Sans Unicode" panose="020B0602030504020204" pitchFamily="34" charset="0"/>
                <a:ea typeface="宋体" panose="02010600030101010101" pitchFamily="2" charset="-122"/>
              </a:defRPr>
            </a:lvl3pPr>
            <a:lvl4pPr marL="1600200" indent="-228600">
              <a:defRPr>
                <a:solidFill>
                  <a:schemeClr val="tx1"/>
                </a:solidFill>
                <a:latin typeface="Lucida Sans Unicode" panose="020B0602030504020204" pitchFamily="34" charset="0"/>
                <a:ea typeface="宋体" panose="02010600030101010101" pitchFamily="2" charset="-122"/>
              </a:defRPr>
            </a:lvl4pPr>
            <a:lvl5pPr marL="2057400" indent="-228600">
              <a:defRPr>
                <a:solidFill>
                  <a:schemeClr val="tx1"/>
                </a:solidFill>
                <a:latin typeface="Lucida Sans Unicode" panose="020B0602030504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9pPr>
          </a:lstStyle>
          <a:p>
            <a:pPr eaLnBrk="1" hangingPunct="1">
              <a:lnSpc>
                <a:spcPct val="125000"/>
              </a:lnSpc>
              <a:buClr>
                <a:srgbClr val="FF0000"/>
              </a:buClr>
            </a:pPr>
            <a:r>
              <a:rPr lang="en-US" altLang="zh-CN" sz="3200" b="1">
                <a:solidFill>
                  <a:srgbClr val="C00000"/>
                </a:solidFill>
                <a:latin typeface="黑体" panose="02010609060101010101" pitchFamily="49" charset="-122"/>
                <a:ea typeface="黑体" panose="02010609060101010101" pitchFamily="49" charset="-122"/>
              </a:rPr>
              <a:t>      </a:t>
            </a:r>
            <a:r>
              <a:rPr lang="zh-CN" altLang="zh-CN" sz="2800" b="1">
                <a:solidFill>
                  <a:srgbClr val="C00000"/>
                </a:solidFill>
                <a:latin typeface="黑体" panose="02010609060101010101" pitchFamily="49" charset="-122"/>
                <a:ea typeface="黑体" panose="02010609060101010101" pitchFamily="49" charset="-122"/>
              </a:rPr>
              <a:t>大数据时代最大的转变就是，放弃对因果关系的渴求，而取而代之关注相关关系。也就是说只要知道</a:t>
            </a:r>
            <a:r>
              <a:rPr lang="en-US" altLang="zh-CN" sz="3200" b="1">
                <a:solidFill>
                  <a:srgbClr val="3333FF"/>
                </a:solidFill>
                <a:latin typeface="黑体" panose="02010609060101010101" pitchFamily="49" charset="-122"/>
                <a:ea typeface="黑体" panose="02010609060101010101" pitchFamily="49" charset="-122"/>
              </a:rPr>
              <a:t>“</a:t>
            </a:r>
            <a:r>
              <a:rPr lang="zh-CN" altLang="zh-CN" sz="3200" b="1">
                <a:solidFill>
                  <a:srgbClr val="3333FF"/>
                </a:solidFill>
                <a:latin typeface="黑体" panose="02010609060101010101" pitchFamily="49" charset="-122"/>
                <a:ea typeface="黑体" panose="02010609060101010101" pitchFamily="49" charset="-122"/>
              </a:rPr>
              <a:t>是什么</a:t>
            </a:r>
            <a:r>
              <a:rPr lang="en-US" altLang="zh-CN" sz="3200" b="1">
                <a:solidFill>
                  <a:srgbClr val="3333FF"/>
                </a:solidFill>
                <a:latin typeface="黑体" panose="02010609060101010101" pitchFamily="49" charset="-122"/>
                <a:ea typeface="黑体" panose="02010609060101010101" pitchFamily="49" charset="-122"/>
              </a:rPr>
              <a:t>”</a:t>
            </a:r>
            <a:r>
              <a:rPr lang="zh-CN" altLang="zh-CN" sz="2800" b="1">
                <a:solidFill>
                  <a:srgbClr val="C00000"/>
                </a:solidFill>
                <a:latin typeface="黑体" panose="02010609060101010101" pitchFamily="49" charset="-122"/>
                <a:ea typeface="黑体" panose="02010609060101010101" pitchFamily="49" charset="-122"/>
              </a:rPr>
              <a:t>，而不需要知道</a:t>
            </a:r>
            <a:r>
              <a:rPr lang="en-US" altLang="zh-CN" sz="3200" b="1">
                <a:solidFill>
                  <a:srgbClr val="3333FF"/>
                </a:solidFill>
                <a:latin typeface="黑体" panose="02010609060101010101" pitchFamily="49" charset="-122"/>
                <a:ea typeface="黑体" panose="02010609060101010101" pitchFamily="49" charset="-122"/>
              </a:rPr>
              <a:t>“</a:t>
            </a:r>
            <a:r>
              <a:rPr lang="zh-CN" altLang="zh-CN" sz="3200" b="1">
                <a:solidFill>
                  <a:srgbClr val="3333FF"/>
                </a:solidFill>
                <a:latin typeface="黑体" panose="02010609060101010101" pitchFamily="49" charset="-122"/>
                <a:ea typeface="黑体" panose="02010609060101010101" pitchFamily="49" charset="-122"/>
              </a:rPr>
              <a:t>为什么</a:t>
            </a:r>
            <a:r>
              <a:rPr lang="en-US" altLang="zh-CN" sz="3200" b="1">
                <a:solidFill>
                  <a:srgbClr val="3333FF"/>
                </a:solidFill>
                <a:latin typeface="黑体" panose="02010609060101010101" pitchFamily="49" charset="-122"/>
                <a:ea typeface="黑体" panose="02010609060101010101" pitchFamily="49" charset="-122"/>
              </a:rPr>
              <a:t>”</a:t>
            </a:r>
            <a:r>
              <a:rPr lang="zh-CN" altLang="zh-CN" sz="2800" b="1">
                <a:solidFill>
                  <a:srgbClr val="C00000"/>
                </a:solidFill>
                <a:latin typeface="黑体" panose="02010609060101010101" pitchFamily="49" charset="-122"/>
                <a:ea typeface="黑体" panose="02010609060101010101" pitchFamily="49" charset="-122"/>
              </a:rPr>
              <a:t>。这颠覆了千百年来人类的思维惯例，对人类的认知和与世界交流的方式提出了全新的挑战。</a:t>
            </a:r>
            <a:endParaRPr lang="zh-CN" altLang="en-US" sz="3200" b="1">
              <a:solidFill>
                <a:srgbClr val="C00000"/>
              </a:solidFill>
              <a:latin typeface="黑体" panose="02010609060101010101" pitchFamily="49" charset="-122"/>
              <a:ea typeface="黑体" panose="02010609060101010101" pitchFamily="49" charset="-122"/>
            </a:endParaRPr>
          </a:p>
        </p:txBody>
      </p:sp>
    </p:spTree>
  </p:cSld>
  <p:clrMapOvr>
    <a:masterClrMapping/>
  </p:clrMapOvr>
  <p:transition spd="slow" advClick="0"/>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74"/>
          <p:cNvGrpSpPr>
            <a:grpSpLocks/>
          </p:cNvGrpSpPr>
          <p:nvPr/>
        </p:nvGrpSpPr>
        <p:grpSpPr bwMode="auto">
          <a:xfrm>
            <a:off x="2000250" y="4764088"/>
            <a:ext cx="5500688" cy="795337"/>
            <a:chOff x="2365356" y="3213100"/>
            <a:chExt cx="5286412" cy="794944"/>
          </a:xfrm>
        </p:grpSpPr>
        <p:sp>
          <p:nvSpPr>
            <p:cNvPr id="99366" name="AutoShape 10"/>
            <p:cNvSpPr>
              <a:spLocks noChangeArrowheads="1"/>
            </p:cNvSpPr>
            <p:nvPr/>
          </p:nvSpPr>
          <p:spPr bwMode="auto">
            <a:xfrm>
              <a:off x="2997181" y="3229068"/>
              <a:ext cx="4654587" cy="778976"/>
            </a:xfrm>
            <a:prstGeom prst="roundRect">
              <a:avLst>
                <a:gd name="adj" fmla="val 50000"/>
              </a:avLst>
            </a:prstGeom>
            <a:gradFill rotWithShape="1">
              <a:gsLst>
                <a:gs pos="0">
                  <a:srgbClr val="48BE67"/>
                </a:gs>
                <a:gs pos="100000">
                  <a:srgbClr val="235C32"/>
                </a:gs>
              </a:gsLst>
              <a:lin ang="2700000" scaled="1"/>
            </a:gradFill>
            <a:ln w="19050">
              <a:solidFill>
                <a:schemeClr val="tx1"/>
              </a:solidFill>
              <a:round/>
              <a:headEnd/>
              <a:tailEnd/>
            </a:ln>
          </p:spPr>
          <p:txBody>
            <a:bodyPr anchor="ctr">
              <a:spAutoFit/>
            </a:bodyPr>
            <a:lstStyle>
              <a:lvl1pPr>
                <a:defRPr>
                  <a:solidFill>
                    <a:schemeClr val="tx1"/>
                  </a:solidFill>
                  <a:latin typeface="Lucida Sans Unicode" panose="020B0602030504020204" pitchFamily="34" charset="0"/>
                  <a:ea typeface="宋体" panose="02010600030101010101" pitchFamily="2" charset="-122"/>
                </a:defRPr>
              </a:lvl1pPr>
              <a:lvl2pPr marL="742950" indent="-285750">
                <a:defRPr>
                  <a:solidFill>
                    <a:schemeClr val="tx1"/>
                  </a:solidFill>
                  <a:latin typeface="Lucida Sans Unicode" panose="020B0602030504020204" pitchFamily="34" charset="0"/>
                  <a:ea typeface="宋体" panose="02010600030101010101" pitchFamily="2" charset="-122"/>
                </a:defRPr>
              </a:lvl2pPr>
              <a:lvl3pPr marL="1143000" indent="-228600">
                <a:defRPr>
                  <a:solidFill>
                    <a:schemeClr val="tx1"/>
                  </a:solidFill>
                  <a:latin typeface="Lucida Sans Unicode" panose="020B0602030504020204" pitchFamily="34" charset="0"/>
                  <a:ea typeface="宋体" panose="02010600030101010101" pitchFamily="2" charset="-122"/>
                </a:defRPr>
              </a:lvl3pPr>
              <a:lvl4pPr marL="1600200" indent="-228600">
                <a:defRPr>
                  <a:solidFill>
                    <a:schemeClr val="tx1"/>
                  </a:solidFill>
                  <a:latin typeface="Lucida Sans Unicode" panose="020B0602030504020204" pitchFamily="34" charset="0"/>
                  <a:ea typeface="宋体" panose="02010600030101010101" pitchFamily="2" charset="-122"/>
                </a:defRPr>
              </a:lvl4pPr>
              <a:lvl5pPr marL="2057400" indent="-228600">
                <a:defRPr>
                  <a:solidFill>
                    <a:schemeClr val="tx1"/>
                  </a:solidFill>
                  <a:latin typeface="Lucida Sans Unicode" panose="020B0602030504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9pPr>
            </a:lstStyle>
            <a:p>
              <a:pPr eaLnBrk="1" hangingPunct="1">
                <a:buFont typeface="Arial" panose="020B0604020202020204" pitchFamily="34" charset="0"/>
                <a:buNone/>
              </a:pPr>
              <a:r>
                <a:rPr lang="zh-CN" altLang="en-US" sz="3000" b="1" dirty="0" smtClean="0">
                  <a:solidFill>
                    <a:srgbClr val="FF0000"/>
                  </a:solidFill>
                  <a:latin typeface="黑体" panose="02010609060101010101" pitchFamily="49" charset="-122"/>
                  <a:ea typeface="黑体" panose="02010609060101010101" pitchFamily="49" charset="-122"/>
                </a:rPr>
                <a:t>大</a:t>
              </a:r>
              <a:r>
                <a:rPr lang="zh-CN" altLang="en-US" sz="3000" b="1" dirty="0">
                  <a:solidFill>
                    <a:srgbClr val="FF0000"/>
                  </a:solidFill>
                  <a:latin typeface="黑体" panose="02010609060101010101" pitchFamily="49" charset="-122"/>
                  <a:ea typeface="黑体" panose="02010609060101010101" pitchFamily="49" charset="-122"/>
                </a:rPr>
                <a:t>数据工作思路</a:t>
              </a:r>
              <a:endParaRPr lang="en-US" altLang="zh-CN" sz="3000" b="1" dirty="0">
                <a:solidFill>
                  <a:srgbClr val="FF0000"/>
                </a:solidFill>
                <a:latin typeface="黑体" panose="02010609060101010101" pitchFamily="49" charset="-122"/>
                <a:ea typeface="黑体" panose="02010609060101010101" pitchFamily="49" charset="-122"/>
              </a:endParaRPr>
            </a:p>
          </p:txBody>
        </p:sp>
        <p:grpSp>
          <p:nvGrpSpPr>
            <p:cNvPr id="99367" name="Group 19"/>
            <p:cNvGrpSpPr>
              <a:grpSpLocks/>
            </p:cNvGrpSpPr>
            <p:nvPr/>
          </p:nvGrpSpPr>
          <p:grpSpPr bwMode="auto">
            <a:xfrm>
              <a:off x="2365356" y="3213100"/>
              <a:ext cx="631825" cy="603250"/>
              <a:chOff x="0" y="0"/>
              <a:chExt cx="1615" cy="1615"/>
            </a:xfrm>
          </p:grpSpPr>
          <p:sp>
            <p:nvSpPr>
              <p:cNvPr id="99369" name="Oval 20"/>
              <p:cNvSpPr>
                <a:spLocks noChangeArrowheads="1"/>
              </p:cNvSpPr>
              <p:nvPr/>
            </p:nvSpPr>
            <p:spPr bwMode="auto">
              <a:xfrm>
                <a:off x="0" y="0"/>
                <a:ext cx="1615" cy="1615"/>
              </a:xfrm>
              <a:prstGeom prst="ellipse">
                <a:avLst/>
              </a:prstGeom>
              <a:gradFill rotWithShape="1">
                <a:gsLst>
                  <a:gs pos="0">
                    <a:srgbClr val="767676"/>
                  </a:gs>
                  <a:gs pos="50000">
                    <a:srgbClr val="FFFFFF"/>
                  </a:gs>
                  <a:gs pos="100000">
                    <a:srgbClr val="767676"/>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Lucida Sans Unicode" panose="020B0602030504020204" pitchFamily="34" charset="0"/>
                    <a:ea typeface="宋体" panose="02010600030101010101" pitchFamily="2" charset="-122"/>
                  </a:defRPr>
                </a:lvl1pPr>
                <a:lvl2pPr marL="742950" indent="-285750">
                  <a:defRPr>
                    <a:solidFill>
                      <a:schemeClr val="tx1"/>
                    </a:solidFill>
                    <a:latin typeface="Lucida Sans Unicode" panose="020B0602030504020204" pitchFamily="34" charset="0"/>
                    <a:ea typeface="宋体" panose="02010600030101010101" pitchFamily="2" charset="-122"/>
                  </a:defRPr>
                </a:lvl2pPr>
                <a:lvl3pPr marL="1143000" indent="-228600">
                  <a:defRPr>
                    <a:solidFill>
                      <a:schemeClr val="tx1"/>
                    </a:solidFill>
                    <a:latin typeface="Lucida Sans Unicode" panose="020B0602030504020204" pitchFamily="34" charset="0"/>
                    <a:ea typeface="宋体" panose="02010600030101010101" pitchFamily="2" charset="-122"/>
                  </a:defRPr>
                </a:lvl3pPr>
                <a:lvl4pPr marL="1600200" indent="-228600">
                  <a:defRPr>
                    <a:solidFill>
                      <a:schemeClr val="tx1"/>
                    </a:solidFill>
                    <a:latin typeface="Lucida Sans Unicode" panose="020B0602030504020204" pitchFamily="34" charset="0"/>
                    <a:ea typeface="宋体" panose="02010600030101010101" pitchFamily="2" charset="-122"/>
                  </a:defRPr>
                </a:lvl4pPr>
                <a:lvl5pPr marL="2057400" indent="-228600">
                  <a:defRPr>
                    <a:solidFill>
                      <a:schemeClr val="tx1"/>
                    </a:solidFill>
                    <a:latin typeface="Lucida Sans Unicode" panose="020B0602030504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9pPr>
              </a:lstStyle>
              <a:p>
                <a:pPr eaLnBrk="1" hangingPunct="1">
                  <a:buFont typeface="Arial" panose="020B0604020202020204" pitchFamily="34" charset="0"/>
                  <a:buNone/>
                </a:pPr>
                <a:endParaRPr lang="zh-CN" altLang="en-US">
                  <a:latin typeface="Calibri" panose="020F0502020204030204" pitchFamily="34" charset="0"/>
                </a:endParaRPr>
              </a:p>
            </p:txBody>
          </p:sp>
          <p:sp>
            <p:nvSpPr>
              <p:cNvPr id="99370" name="Oval 21"/>
              <p:cNvSpPr>
                <a:spLocks noChangeArrowheads="1"/>
              </p:cNvSpPr>
              <p:nvPr/>
            </p:nvSpPr>
            <p:spPr bwMode="auto">
              <a:xfrm>
                <a:off x="92" y="91"/>
                <a:ext cx="1430" cy="1430"/>
              </a:xfrm>
              <a:prstGeom prst="ellipse">
                <a:avLst/>
              </a:prstGeom>
              <a:gradFill rotWithShape="1">
                <a:gsLst>
                  <a:gs pos="0">
                    <a:srgbClr val="A2A2A2"/>
                  </a:gs>
                  <a:gs pos="50000">
                    <a:srgbClr val="FFFFFF"/>
                  </a:gs>
                  <a:gs pos="100000">
                    <a:srgbClr val="A2A2A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Lucida Sans Unicode" panose="020B0602030504020204" pitchFamily="34" charset="0"/>
                    <a:ea typeface="宋体" panose="02010600030101010101" pitchFamily="2" charset="-122"/>
                  </a:defRPr>
                </a:lvl1pPr>
                <a:lvl2pPr marL="742950" indent="-285750">
                  <a:defRPr>
                    <a:solidFill>
                      <a:schemeClr val="tx1"/>
                    </a:solidFill>
                    <a:latin typeface="Lucida Sans Unicode" panose="020B0602030504020204" pitchFamily="34" charset="0"/>
                    <a:ea typeface="宋体" panose="02010600030101010101" pitchFamily="2" charset="-122"/>
                  </a:defRPr>
                </a:lvl2pPr>
                <a:lvl3pPr marL="1143000" indent="-228600">
                  <a:defRPr>
                    <a:solidFill>
                      <a:schemeClr val="tx1"/>
                    </a:solidFill>
                    <a:latin typeface="Lucida Sans Unicode" panose="020B0602030504020204" pitchFamily="34" charset="0"/>
                    <a:ea typeface="宋体" panose="02010600030101010101" pitchFamily="2" charset="-122"/>
                  </a:defRPr>
                </a:lvl3pPr>
                <a:lvl4pPr marL="1600200" indent="-228600">
                  <a:defRPr>
                    <a:solidFill>
                      <a:schemeClr val="tx1"/>
                    </a:solidFill>
                    <a:latin typeface="Lucida Sans Unicode" panose="020B0602030504020204" pitchFamily="34" charset="0"/>
                    <a:ea typeface="宋体" panose="02010600030101010101" pitchFamily="2" charset="-122"/>
                  </a:defRPr>
                </a:lvl4pPr>
                <a:lvl5pPr marL="2057400" indent="-228600">
                  <a:defRPr>
                    <a:solidFill>
                      <a:schemeClr val="tx1"/>
                    </a:solidFill>
                    <a:latin typeface="Lucida Sans Unicode" panose="020B0602030504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9pPr>
              </a:lstStyle>
              <a:p>
                <a:pPr eaLnBrk="1" hangingPunct="1">
                  <a:buFont typeface="Arial" panose="020B0604020202020204" pitchFamily="34" charset="0"/>
                  <a:buNone/>
                </a:pPr>
                <a:endParaRPr lang="zh-CN" altLang="en-US">
                  <a:latin typeface="Calibri" panose="020F0502020204030204" pitchFamily="34" charset="0"/>
                </a:endParaRPr>
              </a:p>
            </p:txBody>
          </p:sp>
          <p:sp>
            <p:nvSpPr>
              <p:cNvPr id="70" name="Oval 22"/>
              <p:cNvSpPr>
                <a:spLocks noChangeArrowheads="1"/>
              </p:cNvSpPr>
              <p:nvPr/>
            </p:nvSpPr>
            <p:spPr bwMode="auto">
              <a:xfrm>
                <a:off x="175" y="174"/>
                <a:ext cx="1260" cy="1266"/>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9525">
                <a:noFill/>
                <a:round/>
                <a:headEnd/>
                <a:tailEnd/>
              </a:ln>
              <a:effectLst/>
            </p:spPr>
            <p:txBody>
              <a:bodyPr wrap="none" anchor="ctr">
                <a:spAutoFit/>
              </a:bodyPr>
              <a:lstStyle/>
              <a:p>
                <a:pPr eaLnBrk="1" fontAlgn="auto" hangingPunct="1">
                  <a:spcBef>
                    <a:spcPts val="0"/>
                  </a:spcBef>
                  <a:spcAft>
                    <a:spcPts val="0"/>
                  </a:spcAft>
                  <a:buFont typeface="Arial" pitchFamily="34" charset="0"/>
                  <a:buNone/>
                  <a:defRPr/>
                </a:pPr>
                <a:endParaRPr lang="zh-CN" altLang="en-US">
                  <a:latin typeface="+mn-lt"/>
                  <a:ea typeface="+mn-ea"/>
                </a:endParaRPr>
              </a:p>
            </p:txBody>
          </p:sp>
          <p:sp>
            <p:nvSpPr>
              <p:cNvPr id="99372" name="Oval 23"/>
              <p:cNvSpPr>
                <a:spLocks noChangeArrowheads="1"/>
              </p:cNvSpPr>
              <p:nvPr/>
            </p:nvSpPr>
            <p:spPr bwMode="auto">
              <a:xfrm>
                <a:off x="176" y="176"/>
                <a:ext cx="1262" cy="1264"/>
              </a:xfrm>
              <a:prstGeom prst="ellipse">
                <a:avLst/>
              </a:prstGeom>
              <a:gradFill rotWithShape="1">
                <a:gsLst>
                  <a:gs pos="0">
                    <a:srgbClr val="000000"/>
                  </a:gs>
                  <a:gs pos="100000">
                    <a:srgbClr val="48BE67"/>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spAutoFit/>
              </a:bodyPr>
              <a:lstStyle>
                <a:lvl1pPr>
                  <a:defRPr>
                    <a:solidFill>
                      <a:schemeClr val="tx1"/>
                    </a:solidFill>
                    <a:latin typeface="Lucida Sans Unicode" panose="020B0602030504020204" pitchFamily="34" charset="0"/>
                    <a:ea typeface="宋体" panose="02010600030101010101" pitchFamily="2" charset="-122"/>
                  </a:defRPr>
                </a:lvl1pPr>
                <a:lvl2pPr marL="742950" indent="-285750">
                  <a:defRPr>
                    <a:solidFill>
                      <a:schemeClr val="tx1"/>
                    </a:solidFill>
                    <a:latin typeface="Lucida Sans Unicode" panose="020B0602030504020204" pitchFamily="34" charset="0"/>
                    <a:ea typeface="宋体" panose="02010600030101010101" pitchFamily="2" charset="-122"/>
                  </a:defRPr>
                </a:lvl2pPr>
                <a:lvl3pPr marL="1143000" indent="-228600">
                  <a:defRPr>
                    <a:solidFill>
                      <a:schemeClr val="tx1"/>
                    </a:solidFill>
                    <a:latin typeface="Lucida Sans Unicode" panose="020B0602030504020204" pitchFamily="34" charset="0"/>
                    <a:ea typeface="宋体" panose="02010600030101010101" pitchFamily="2" charset="-122"/>
                  </a:defRPr>
                </a:lvl3pPr>
                <a:lvl4pPr marL="1600200" indent="-228600">
                  <a:defRPr>
                    <a:solidFill>
                      <a:schemeClr val="tx1"/>
                    </a:solidFill>
                    <a:latin typeface="Lucida Sans Unicode" panose="020B0602030504020204" pitchFamily="34" charset="0"/>
                    <a:ea typeface="宋体" panose="02010600030101010101" pitchFamily="2" charset="-122"/>
                  </a:defRPr>
                </a:lvl4pPr>
                <a:lvl5pPr marL="2057400" indent="-228600">
                  <a:defRPr>
                    <a:solidFill>
                      <a:schemeClr val="tx1"/>
                    </a:solidFill>
                    <a:latin typeface="Lucida Sans Unicode" panose="020B0602030504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9pPr>
              </a:lstStyle>
              <a:p>
                <a:pPr eaLnBrk="1" hangingPunct="1">
                  <a:buFont typeface="Arial" panose="020B0604020202020204" pitchFamily="34" charset="0"/>
                  <a:buNone/>
                </a:pPr>
                <a:endParaRPr lang="zh-CN" altLang="en-US">
                  <a:latin typeface="Calibri" panose="020F0502020204030204" pitchFamily="34" charset="0"/>
                </a:endParaRPr>
              </a:p>
            </p:txBody>
          </p:sp>
          <p:sp>
            <p:nvSpPr>
              <p:cNvPr id="72" name="Oval 24"/>
              <p:cNvSpPr>
                <a:spLocks noChangeArrowheads="1"/>
              </p:cNvSpPr>
              <p:nvPr/>
            </p:nvSpPr>
            <p:spPr bwMode="auto">
              <a:xfrm>
                <a:off x="261" y="259"/>
                <a:ext cx="1096" cy="1100"/>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9525">
                <a:noFill/>
                <a:round/>
                <a:headEnd/>
                <a:tailEnd/>
              </a:ln>
              <a:effectLst/>
            </p:spPr>
            <p:txBody>
              <a:bodyPr anchor="ctr">
                <a:spAutoFit/>
              </a:bodyPr>
              <a:lstStyle/>
              <a:p>
                <a:pPr eaLnBrk="1" fontAlgn="auto" hangingPunct="1">
                  <a:spcBef>
                    <a:spcPts val="0"/>
                  </a:spcBef>
                  <a:spcAft>
                    <a:spcPts val="0"/>
                  </a:spcAft>
                  <a:buFont typeface="Arial" pitchFamily="34" charset="0"/>
                  <a:buNone/>
                  <a:defRPr/>
                </a:pPr>
                <a:endParaRPr lang="zh-CN" altLang="en-US">
                  <a:latin typeface="+mn-lt"/>
                  <a:ea typeface="+mn-ea"/>
                </a:endParaRPr>
              </a:p>
            </p:txBody>
          </p:sp>
          <p:sp>
            <p:nvSpPr>
              <p:cNvPr id="99374" name="Oval 25"/>
              <p:cNvSpPr>
                <a:spLocks noChangeArrowheads="1"/>
              </p:cNvSpPr>
              <p:nvPr/>
            </p:nvSpPr>
            <p:spPr bwMode="auto">
              <a:xfrm>
                <a:off x="259" y="259"/>
                <a:ext cx="1096" cy="1098"/>
              </a:xfrm>
              <a:prstGeom prst="ellipse">
                <a:avLst/>
              </a:prstGeom>
              <a:gradFill rotWithShape="1">
                <a:gsLst>
                  <a:gs pos="0">
                    <a:srgbClr val="48BE67"/>
                  </a:gs>
                  <a:gs pos="100000">
                    <a:srgbClr val="235C32"/>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lvl1pPr>
                  <a:defRPr>
                    <a:solidFill>
                      <a:schemeClr val="tx1"/>
                    </a:solidFill>
                    <a:latin typeface="Lucida Sans Unicode" panose="020B0602030504020204" pitchFamily="34" charset="0"/>
                    <a:ea typeface="宋体" panose="02010600030101010101" pitchFamily="2" charset="-122"/>
                  </a:defRPr>
                </a:lvl1pPr>
                <a:lvl2pPr marL="742950" indent="-285750">
                  <a:defRPr>
                    <a:solidFill>
                      <a:schemeClr val="tx1"/>
                    </a:solidFill>
                    <a:latin typeface="Lucida Sans Unicode" panose="020B0602030504020204" pitchFamily="34" charset="0"/>
                    <a:ea typeface="宋体" panose="02010600030101010101" pitchFamily="2" charset="-122"/>
                  </a:defRPr>
                </a:lvl2pPr>
                <a:lvl3pPr marL="1143000" indent="-228600">
                  <a:defRPr>
                    <a:solidFill>
                      <a:schemeClr val="tx1"/>
                    </a:solidFill>
                    <a:latin typeface="Lucida Sans Unicode" panose="020B0602030504020204" pitchFamily="34" charset="0"/>
                    <a:ea typeface="宋体" panose="02010600030101010101" pitchFamily="2" charset="-122"/>
                  </a:defRPr>
                </a:lvl3pPr>
                <a:lvl4pPr marL="1600200" indent="-228600">
                  <a:defRPr>
                    <a:solidFill>
                      <a:schemeClr val="tx1"/>
                    </a:solidFill>
                    <a:latin typeface="Lucida Sans Unicode" panose="020B0602030504020204" pitchFamily="34" charset="0"/>
                    <a:ea typeface="宋体" panose="02010600030101010101" pitchFamily="2" charset="-122"/>
                  </a:defRPr>
                </a:lvl4pPr>
                <a:lvl5pPr marL="2057400" indent="-228600">
                  <a:defRPr>
                    <a:solidFill>
                      <a:schemeClr val="tx1"/>
                    </a:solidFill>
                    <a:latin typeface="Lucida Sans Unicode" panose="020B0602030504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9pPr>
              </a:lstStyle>
              <a:p>
                <a:pPr eaLnBrk="1" hangingPunct="1">
                  <a:buFont typeface="Arial" panose="020B0604020202020204" pitchFamily="34" charset="0"/>
                  <a:buNone/>
                </a:pPr>
                <a:endParaRPr lang="zh-CN" altLang="en-US">
                  <a:latin typeface="Calibri" panose="020F0502020204030204" pitchFamily="34" charset="0"/>
                </a:endParaRPr>
              </a:p>
            </p:txBody>
          </p:sp>
        </p:grpSp>
        <p:sp>
          <p:nvSpPr>
            <p:cNvPr id="99368" name="TextBox 47"/>
            <p:cNvSpPr txBox="1">
              <a:spLocks noChangeArrowheads="1"/>
            </p:cNvSpPr>
            <p:nvPr/>
          </p:nvSpPr>
          <p:spPr bwMode="auto">
            <a:xfrm>
              <a:off x="2482831" y="3213100"/>
              <a:ext cx="287338"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Lucida Sans Unicode" panose="020B0602030504020204" pitchFamily="34" charset="0"/>
                  <a:ea typeface="宋体" panose="02010600030101010101" pitchFamily="2" charset="-122"/>
                </a:defRPr>
              </a:lvl1pPr>
              <a:lvl2pPr marL="742950" indent="-285750">
                <a:defRPr>
                  <a:solidFill>
                    <a:schemeClr val="tx1"/>
                  </a:solidFill>
                  <a:latin typeface="Lucida Sans Unicode" panose="020B0602030504020204" pitchFamily="34" charset="0"/>
                  <a:ea typeface="宋体" panose="02010600030101010101" pitchFamily="2" charset="-122"/>
                </a:defRPr>
              </a:lvl2pPr>
              <a:lvl3pPr marL="1143000" indent="-228600">
                <a:defRPr>
                  <a:solidFill>
                    <a:schemeClr val="tx1"/>
                  </a:solidFill>
                  <a:latin typeface="Lucida Sans Unicode" panose="020B0602030504020204" pitchFamily="34" charset="0"/>
                  <a:ea typeface="宋体" panose="02010600030101010101" pitchFamily="2" charset="-122"/>
                </a:defRPr>
              </a:lvl3pPr>
              <a:lvl4pPr marL="1600200" indent="-228600">
                <a:defRPr>
                  <a:solidFill>
                    <a:schemeClr val="tx1"/>
                  </a:solidFill>
                  <a:latin typeface="Lucida Sans Unicode" panose="020B0602030504020204" pitchFamily="34" charset="0"/>
                  <a:ea typeface="宋体" panose="02010600030101010101" pitchFamily="2" charset="-122"/>
                </a:defRPr>
              </a:lvl4pPr>
              <a:lvl5pPr marL="2057400" indent="-228600">
                <a:defRPr>
                  <a:solidFill>
                    <a:schemeClr val="tx1"/>
                  </a:solidFill>
                  <a:latin typeface="Lucida Sans Unicode" panose="020B0602030504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9pPr>
            </a:lstStyle>
            <a:p>
              <a:pPr eaLnBrk="1" hangingPunct="1">
                <a:buFont typeface="Arial" panose="020B0604020202020204" pitchFamily="34" charset="0"/>
                <a:buNone/>
              </a:pPr>
              <a:r>
                <a:rPr lang="en-US" altLang="zh-CN" sz="3200" b="1">
                  <a:solidFill>
                    <a:schemeClr val="bg1"/>
                  </a:solidFill>
                  <a:latin typeface="Times New Roman" panose="02020603050405020304" pitchFamily="18" charset="0"/>
                  <a:cs typeface="Times New Roman" panose="02020603050405020304" pitchFamily="18" charset="0"/>
                </a:rPr>
                <a:t>4</a:t>
              </a:r>
              <a:endParaRPr lang="zh-CN" altLang="en-US" sz="3200" b="1">
                <a:solidFill>
                  <a:schemeClr val="bg1"/>
                </a:solidFill>
                <a:latin typeface="Times New Roman" panose="02020603050405020304" pitchFamily="18" charset="0"/>
                <a:cs typeface="Times New Roman" panose="02020603050405020304" pitchFamily="18" charset="0"/>
              </a:endParaRPr>
            </a:p>
          </p:txBody>
        </p:sp>
      </p:grpSp>
      <p:sp>
        <p:nvSpPr>
          <p:cNvPr id="51" name="AutoShape 6"/>
          <p:cNvSpPr>
            <a:spLocks noChangeArrowheads="1"/>
          </p:cNvSpPr>
          <p:nvPr/>
        </p:nvSpPr>
        <p:spPr bwMode="auto">
          <a:xfrm rot="5400000">
            <a:off x="-2879725" y="1116013"/>
            <a:ext cx="5715000" cy="4768850"/>
          </a:xfrm>
          <a:custGeom>
            <a:avLst/>
            <a:gdLst>
              <a:gd name="G0" fmla="+- 10478 0 0"/>
              <a:gd name="G1" fmla="+- -11739500 0 0"/>
              <a:gd name="G2" fmla="+- 0 0 -11739500"/>
              <a:gd name="T0" fmla="*/ 0 256 1"/>
              <a:gd name="T1" fmla="*/ 180 256 1"/>
              <a:gd name="G3" fmla="+- -11739500 T0 T1"/>
              <a:gd name="T2" fmla="*/ 0 256 1"/>
              <a:gd name="T3" fmla="*/ 90 256 1"/>
              <a:gd name="G4" fmla="+- -11739500 T2 T3"/>
              <a:gd name="G5" fmla="*/ G4 2 1"/>
              <a:gd name="T4" fmla="*/ 90 256 1"/>
              <a:gd name="T5" fmla="*/ 0 256 1"/>
              <a:gd name="G6" fmla="+- -11739500 T4 T5"/>
              <a:gd name="G7" fmla="*/ G6 2 1"/>
              <a:gd name="G8" fmla="abs -11739500"/>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10478"/>
              <a:gd name="G18" fmla="*/ 10478 1 2"/>
              <a:gd name="G19" fmla="+- G18 5400 0"/>
              <a:gd name="G20" fmla="cos G19 -11739500"/>
              <a:gd name="G21" fmla="sin G19 -11739500"/>
              <a:gd name="G22" fmla="+- G20 10800 0"/>
              <a:gd name="G23" fmla="+- G21 10800 0"/>
              <a:gd name="G24" fmla="+- 10800 0 G20"/>
              <a:gd name="G25" fmla="+- 10478 10800 0"/>
              <a:gd name="G26" fmla="?: G9 G17 G25"/>
              <a:gd name="G27" fmla="?: G9 0 21600"/>
              <a:gd name="G28" fmla="cos 10800 -11739500"/>
              <a:gd name="G29" fmla="sin 10800 -11739500"/>
              <a:gd name="G30" fmla="sin 10478 -11739500"/>
              <a:gd name="G31" fmla="+- G28 10800 0"/>
              <a:gd name="G32" fmla="+- G29 10800 0"/>
              <a:gd name="G33" fmla="+- G30 10800 0"/>
              <a:gd name="G34" fmla="?: G4 0 G31"/>
              <a:gd name="G35" fmla="?: -11739500 G34 0"/>
              <a:gd name="G36" fmla="?: G6 G35 G31"/>
              <a:gd name="G37" fmla="+- 21600 0 G36"/>
              <a:gd name="G38" fmla="?: G4 0 G33"/>
              <a:gd name="G39" fmla="?: -11739500 G38 G32"/>
              <a:gd name="G40" fmla="?: G6 G39 0"/>
              <a:gd name="G41" fmla="?: G4 G32 21600"/>
              <a:gd name="G42" fmla="?: G6 G41 G33"/>
              <a:gd name="T12" fmla="*/ 10800 w 21600"/>
              <a:gd name="T13" fmla="*/ 0 h 21600"/>
              <a:gd name="T14" fmla="*/ 162 w 21600"/>
              <a:gd name="T15" fmla="*/ 10638 h 21600"/>
              <a:gd name="T16" fmla="*/ 10800 w 21600"/>
              <a:gd name="T17" fmla="*/ 322 h 21600"/>
              <a:gd name="T18" fmla="*/ 21438 w 21600"/>
              <a:gd name="T19" fmla="*/ 10638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323" y="10641"/>
                </a:moveTo>
                <a:cubicBezTo>
                  <a:pt x="410" y="4916"/>
                  <a:pt x="5075" y="321"/>
                  <a:pt x="10800" y="322"/>
                </a:cubicBezTo>
                <a:cubicBezTo>
                  <a:pt x="16524" y="322"/>
                  <a:pt x="21189" y="4916"/>
                  <a:pt x="21276" y="10641"/>
                </a:cubicBezTo>
                <a:lnTo>
                  <a:pt x="21598" y="10636"/>
                </a:lnTo>
                <a:cubicBezTo>
                  <a:pt x="21509" y="4736"/>
                  <a:pt x="16700" y="-1"/>
                  <a:pt x="10799" y="0"/>
                </a:cubicBezTo>
                <a:cubicBezTo>
                  <a:pt x="4899" y="0"/>
                  <a:pt x="90" y="4736"/>
                  <a:pt x="1" y="10636"/>
                </a:cubicBezTo>
                <a:close/>
              </a:path>
            </a:pathLst>
          </a:custGeom>
          <a:solidFill>
            <a:srgbClr val="1F497D">
              <a:lumMod val="60000"/>
              <a:lumOff val="40000"/>
            </a:srgbClr>
          </a:solidFill>
          <a:ln w="9525">
            <a:noFill/>
            <a:miter lim="800000"/>
            <a:headEnd/>
            <a:tailEnd/>
          </a:ln>
          <a:effectLst/>
        </p:spPr>
        <p:txBody>
          <a:bodyPr wrap="none" anchor="ctr"/>
          <a:lstStyle/>
          <a:p>
            <a:pPr eaLnBrk="1" fontAlgn="auto" hangingPunct="1">
              <a:spcBef>
                <a:spcPts val="0"/>
              </a:spcBef>
              <a:spcAft>
                <a:spcPts val="0"/>
              </a:spcAft>
              <a:defRPr/>
            </a:pPr>
            <a:endParaRPr lang="zh-CN" altLang="en-US" kern="0">
              <a:solidFill>
                <a:sysClr val="windowText" lastClr="000000"/>
              </a:solidFill>
              <a:latin typeface="Calibri"/>
              <a:ea typeface="宋体"/>
            </a:endParaRPr>
          </a:p>
        </p:txBody>
      </p:sp>
      <p:sp>
        <p:nvSpPr>
          <p:cNvPr id="52" name="AutoShape 7"/>
          <p:cNvSpPr>
            <a:spLocks noChangeArrowheads="1"/>
          </p:cNvSpPr>
          <p:nvPr/>
        </p:nvSpPr>
        <p:spPr bwMode="auto">
          <a:xfrm rot="5400000" flipH="1">
            <a:off x="-2475706" y="1500981"/>
            <a:ext cx="4929188" cy="3927475"/>
          </a:xfrm>
          <a:custGeom>
            <a:avLst/>
            <a:gdLst>
              <a:gd name="T0" fmla="*/ 2147483647 w 21600"/>
              <a:gd name="T1" fmla="*/ 0 h 21600"/>
              <a:gd name="T2" fmla="*/ 2147483647 w 21600"/>
              <a:gd name="T3" fmla="*/ 2147483647 h 21600"/>
              <a:gd name="T4" fmla="*/ 2147483647 w 21600"/>
              <a:gd name="T5" fmla="*/ 2147483647 h 21600"/>
              <a:gd name="T6" fmla="*/ 2147483647 w 21600"/>
              <a:gd name="T7" fmla="*/ 2147483647 h 21600"/>
              <a:gd name="T8" fmla="*/ 0 60000 65536"/>
              <a:gd name="T9" fmla="*/ 0 60000 65536"/>
              <a:gd name="T10" fmla="*/ 0 60000 65536"/>
              <a:gd name="T11" fmla="*/ 0 60000 65536"/>
              <a:gd name="T12" fmla="*/ 0 w 21600"/>
              <a:gd name="T13" fmla="*/ 0 h 21600"/>
              <a:gd name="T14" fmla="*/ 21600 w 21600"/>
              <a:gd name="T15" fmla="*/ 7713 h 21600"/>
            </a:gdLst>
            <a:ahLst/>
            <a:cxnLst>
              <a:cxn ang="T8">
                <a:pos x="T0" y="T1"/>
              </a:cxn>
              <a:cxn ang="T9">
                <a:pos x="T2" y="T3"/>
              </a:cxn>
              <a:cxn ang="T10">
                <a:pos x="T4" y="T5"/>
              </a:cxn>
              <a:cxn ang="T11">
                <a:pos x="T6" y="T7"/>
              </a:cxn>
            </a:cxnLst>
            <a:rect l="T12" t="T13" r="T14" b="T15"/>
            <a:pathLst>
              <a:path w="21600" h="21600">
                <a:moveTo>
                  <a:pt x="10744" y="10800"/>
                </a:moveTo>
                <a:cubicBezTo>
                  <a:pt x="10744" y="10769"/>
                  <a:pt x="10769" y="10744"/>
                  <a:pt x="10800" y="10744"/>
                </a:cubicBezTo>
                <a:cubicBezTo>
                  <a:pt x="10830" y="10743"/>
                  <a:pt x="10855" y="10769"/>
                  <a:pt x="10856" y="10799"/>
                </a:cubicBezTo>
                <a:lnTo>
                  <a:pt x="21600" y="10800"/>
                </a:lnTo>
                <a:cubicBezTo>
                  <a:pt x="21600" y="4835"/>
                  <a:pt x="16764" y="0"/>
                  <a:pt x="10800" y="0"/>
                </a:cubicBezTo>
                <a:cubicBezTo>
                  <a:pt x="4835" y="0"/>
                  <a:pt x="0" y="4835"/>
                  <a:pt x="0" y="10800"/>
                </a:cubicBezTo>
                <a:close/>
              </a:path>
            </a:pathLst>
          </a:custGeom>
          <a:solidFill>
            <a:srgbClr val="3333FF"/>
          </a:solidFill>
          <a:ln w="9525">
            <a:noFill/>
            <a:miter lim="800000"/>
            <a:headEnd/>
            <a:tailEnd/>
          </a:ln>
        </p:spPr>
        <p:txBody>
          <a:bodyPr wrap="none" anchor="ctr"/>
          <a:lstStyle/>
          <a:p>
            <a:pPr eaLnBrk="1" fontAlgn="auto" hangingPunct="1">
              <a:spcBef>
                <a:spcPts val="0"/>
              </a:spcBef>
              <a:spcAft>
                <a:spcPts val="0"/>
              </a:spcAft>
              <a:defRPr/>
            </a:pPr>
            <a:endParaRPr lang="zh-CN" altLang="en-US" kern="0">
              <a:solidFill>
                <a:sysClr val="windowText" lastClr="000000"/>
              </a:solidFill>
            </a:endParaRPr>
          </a:p>
        </p:txBody>
      </p:sp>
      <p:sp>
        <p:nvSpPr>
          <p:cNvPr id="99333" name="TextBox 46"/>
          <p:cNvSpPr txBox="1">
            <a:spLocks noChangeArrowheads="1"/>
          </p:cNvSpPr>
          <p:nvPr/>
        </p:nvSpPr>
        <p:spPr bwMode="auto">
          <a:xfrm>
            <a:off x="473314" y="1989138"/>
            <a:ext cx="861774" cy="2808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a:defRPr>
                <a:solidFill>
                  <a:schemeClr val="tx1"/>
                </a:solidFill>
                <a:latin typeface="Lucida Sans Unicode" panose="020B0602030504020204" pitchFamily="34" charset="0"/>
                <a:ea typeface="宋体" panose="02010600030101010101" pitchFamily="2" charset="-122"/>
              </a:defRPr>
            </a:lvl1pPr>
            <a:lvl2pPr marL="742950" indent="-285750">
              <a:defRPr>
                <a:solidFill>
                  <a:schemeClr val="tx1"/>
                </a:solidFill>
                <a:latin typeface="Lucida Sans Unicode" panose="020B0602030504020204" pitchFamily="34" charset="0"/>
                <a:ea typeface="宋体" panose="02010600030101010101" pitchFamily="2" charset="-122"/>
              </a:defRPr>
            </a:lvl2pPr>
            <a:lvl3pPr marL="1143000" indent="-228600">
              <a:defRPr>
                <a:solidFill>
                  <a:schemeClr val="tx1"/>
                </a:solidFill>
                <a:latin typeface="Lucida Sans Unicode" panose="020B0602030504020204" pitchFamily="34" charset="0"/>
                <a:ea typeface="宋体" panose="02010600030101010101" pitchFamily="2" charset="-122"/>
              </a:defRPr>
            </a:lvl3pPr>
            <a:lvl4pPr marL="1600200" indent="-228600">
              <a:defRPr>
                <a:solidFill>
                  <a:schemeClr val="tx1"/>
                </a:solidFill>
                <a:latin typeface="Lucida Sans Unicode" panose="020B0602030504020204" pitchFamily="34" charset="0"/>
                <a:ea typeface="宋体" panose="02010600030101010101" pitchFamily="2" charset="-122"/>
              </a:defRPr>
            </a:lvl4pPr>
            <a:lvl5pPr marL="2057400" indent="-228600">
              <a:defRPr>
                <a:solidFill>
                  <a:schemeClr val="tx1"/>
                </a:solidFill>
                <a:latin typeface="Lucida Sans Unicode" panose="020B0602030504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9pPr>
          </a:lstStyle>
          <a:p>
            <a:pPr algn="dist" eaLnBrk="1" hangingPunct="1">
              <a:buFont typeface="Arial" panose="020B0604020202020204" pitchFamily="34" charset="0"/>
              <a:buNone/>
            </a:pPr>
            <a:r>
              <a:rPr lang="zh-CN" altLang="en-US" sz="4400" b="1" dirty="0" smtClean="0">
                <a:solidFill>
                  <a:schemeClr val="bg1"/>
                </a:solidFill>
                <a:latin typeface="微软雅黑" panose="020B0503020204020204" pitchFamily="34" charset="-122"/>
                <a:ea typeface="微软雅黑" panose="020B0503020204020204" pitchFamily="34" charset="-122"/>
              </a:rPr>
              <a:t>提纲</a:t>
            </a:r>
            <a:endParaRPr lang="zh-CN" altLang="en-US" sz="4400" b="1" dirty="0">
              <a:solidFill>
                <a:schemeClr val="bg1"/>
              </a:solidFill>
              <a:latin typeface="微软雅黑" panose="020B0503020204020204" pitchFamily="34" charset="-122"/>
              <a:ea typeface="微软雅黑" panose="020B0503020204020204" pitchFamily="34" charset="-122"/>
            </a:endParaRPr>
          </a:p>
        </p:txBody>
      </p:sp>
      <p:grpSp>
        <p:nvGrpSpPr>
          <p:cNvPr id="4" name="组合 73"/>
          <p:cNvGrpSpPr>
            <a:grpSpLocks/>
          </p:cNvGrpSpPr>
          <p:nvPr/>
        </p:nvGrpSpPr>
        <p:grpSpPr bwMode="auto">
          <a:xfrm>
            <a:off x="2314575" y="2376488"/>
            <a:ext cx="5500688" cy="735012"/>
            <a:chOff x="2003445" y="1643050"/>
            <a:chExt cx="5500726" cy="735747"/>
          </a:xfrm>
        </p:grpSpPr>
        <p:sp>
          <p:nvSpPr>
            <p:cNvPr id="99357" name="AutoShape 11"/>
            <p:cNvSpPr>
              <a:spLocks noChangeArrowheads="1"/>
            </p:cNvSpPr>
            <p:nvPr/>
          </p:nvSpPr>
          <p:spPr bwMode="auto">
            <a:xfrm>
              <a:off x="2644795" y="1643050"/>
              <a:ext cx="4859376" cy="735747"/>
            </a:xfrm>
            <a:prstGeom prst="roundRect">
              <a:avLst>
                <a:gd name="adj" fmla="val 50000"/>
              </a:avLst>
            </a:prstGeom>
            <a:solidFill>
              <a:srgbClr val="92D050"/>
            </a:solidFill>
            <a:ln w="19050">
              <a:solidFill>
                <a:schemeClr val="tx1"/>
              </a:solidFill>
              <a:round/>
              <a:headEnd/>
              <a:tailEnd/>
            </a:ln>
          </p:spPr>
          <p:txBody>
            <a:bodyPr anchor="ctr">
              <a:spAutoFit/>
            </a:bodyPr>
            <a:lstStyle>
              <a:lvl1pPr>
                <a:defRPr>
                  <a:solidFill>
                    <a:schemeClr val="tx1"/>
                  </a:solidFill>
                  <a:latin typeface="Lucida Sans Unicode" panose="020B0602030504020204" pitchFamily="34" charset="0"/>
                  <a:ea typeface="宋体" panose="02010600030101010101" pitchFamily="2" charset="-122"/>
                </a:defRPr>
              </a:lvl1pPr>
              <a:lvl2pPr marL="742950" indent="-285750">
                <a:defRPr>
                  <a:solidFill>
                    <a:schemeClr val="tx1"/>
                  </a:solidFill>
                  <a:latin typeface="Lucida Sans Unicode" panose="020B0602030504020204" pitchFamily="34" charset="0"/>
                  <a:ea typeface="宋体" panose="02010600030101010101" pitchFamily="2" charset="-122"/>
                </a:defRPr>
              </a:lvl2pPr>
              <a:lvl3pPr marL="1143000" indent="-228600">
                <a:defRPr>
                  <a:solidFill>
                    <a:schemeClr val="tx1"/>
                  </a:solidFill>
                  <a:latin typeface="Lucida Sans Unicode" panose="020B0602030504020204" pitchFamily="34" charset="0"/>
                  <a:ea typeface="宋体" panose="02010600030101010101" pitchFamily="2" charset="-122"/>
                </a:defRPr>
              </a:lvl3pPr>
              <a:lvl4pPr marL="1600200" indent="-228600">
                <a:defRPr>
                  <a:solidFill>
                    <a:schemeClr val="tx1"/>
                  </a:solidFill>
                  <a:latin typeface="Lucida Sans Unicode" panose="020B0602030504020204" pitchFamily="34" charset="0"/>
                  <a:ea typeface="宋体" panose="02010600030101010101" pitchFamily="2" charset="-122"/>
                </a:defRPr>
              </a:lvl4pPr>
              <a:lvl5pPr marL="2057400" indent="-228600">
                <a:defRPr>
                  <a:solidFill>
                    <a:schemeClr val="tx1"/>
                  </a:solidFill>
                  <a:latin typeface="Lucida Sans Unicode" panose="020B0602030504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9pPr>
            </a:lstStyle>
            <a:p>
              <a:pPr eaLnBrk="1" hangingPunct="1">
                <a:buFont typeface="Arial" panose="020B0604020202020204" pitchFamily="34" charset="0"/>
                <a:buNone/>
              </a:pPr>
              <a:r>
                <a:rPr lang="zh-CN" altLang="en-US" sz="2800" b="1">
                  <a:solidFill>
                    <a:schemeClr val="bg1"/>
                  </a:solidFill>
                  <a:latin typeface="黑体" panose="02010609060101010101" pitchFamily="49" charset="-122"/>
                  <a:ea typeface="黑体" panose="02010609060101010101" pitchFamily="49" charset="-122"/>
                </a:rPr>
                <a:t>大数据概述与应用</a:t>
              </a:r>
              <a:endParaRPr lang="en-US" altLang="zh-CN" sz="2800" b="1">
                <a:solidFill>
                  <a:schemeClr val="bg1"/>
                </a:solidFill>
                <a:latin typeface="黑体" panose="02010609060101010101" pitchFamily="49" charset="-122"/>
                <a:ea typeface="黑体" panose="02010609060101010101" pitchFamily="49" charset="-122"/>
              </a:endParaRPr>
            </a:p>
          </p:txBody>
        </p:sp>
        <p:grpSp>
          <p:nvGrpSpPr>
            <p:cNvPr id="99358" name="Group 12"/>
            <p:cNvGrpSpPr>
              <a:grpSpLocks/>
            </p:cNvGrpSpPr>
            <p:nvPr/>
          </p:nvGrpSpPr>
          <p:grpSpPr bwMode="auto">
            <a:xfrm>
              <a:off x="2003445" y="1697025"/>
              <a:ext cx="611188" cy="584200"/>
              <a:chOff x="0" y="0"/>
              <a:chExt cx="1615" cy="1615"/>
            </a:xfrm>
          </p:grpSpPr>
          <p:sp>
            <p:nvSpPr>
              <p:cNvPr id="99360" name="Oval 13"/>
              <p:cNvSpPr>
                <a:spLocks noChangeArrowheads="1"/>
              </p:cNvSpPr>
              <p:nvPr/>
            </p:nvSpPr>
            <p:spPr bwMode="auto">
              <a:xfrm>
                <a:off x="0" y="0"/>
                <a:ext cx="1615" cy="1615"/>
              </a:xfrm>
              <a:prstGeom prst="ellipse">
                <a:avLst/>
              </a:prstGeom>
              <a:gradFill rotWithShape="1">
                <a:gsLst>
                  <a:gs pos="0">
                    <a:srgbClr val="767676"/>
                  </a:gs>
                  <a:gs pos="50000">
                    <a:srgbClr val="FFFFFF"/>
                  </a:gs>
                  <a:gs pos="100000">
                    <a:srgbClr val="767676"/>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Lucida Sans Unicode" panose="020B0602030504020204" pitchFamily="34" charset="0"/>
                    <a:ea typeface="宋体" panose="02010600030101010101" pitchFamily="2" charset="-122"/>
                  </a:defRPr>
                </a:lvl1pPr>
                <a:lvl2pPr marL="742950" indent="-285750">
                  <a:defRPr>
                    <a:solidFill>
                      <a:schemeClr val="tx1"/>
                    </a:solidFill>
                    <a:latin typeface="Lucida Sans Unicode" panose="020B0602030504020204" pitchFamily="34" charset="0"/>
                    <a:ea typeface="宋体" panose="02010600030101010101" pitchFamily="2" charset="-122"/>
                  </a:defRPr>
                </a:lvl2pPr>
                <a:lvl3pPr marL="1143000" indent="-228600">
                  <a:defRPr>
                    <a:solidFill>
                      <a:schemeClr val="tx1"/>
                    </a:solidFill>
                    <a:latin typeface="Lucida Sans Unicode" panose="020B0602030504020204" pitchFamily="34" charset="0"/>
                    <a:ea typeface="宋体" panose="02010600030101010101" pitchFamily="2" charset="-122"/>
                  </a:defRPr>
                </a:lvl3pPr>
                <a:lvl4pPr marL="1600200" indent="-228600">
                  <a:defRPr>
                    <a:solidFill>
                      <a:schemeClr val="tx1"/>
                    </a:solidFill>
                    <a:latin typeface="Lucida Sans Unicode" panose="020B0602030504020204" pitchFamily="34" charset="0"/>
                    <a:ea typeface="宋体" panose="02010600030101010101" pitchFamily="2" charset="-122"/>
                  </a:defRPr>
                </a:lvl4pPr>
                <a:lvl5pPr marL="2057400" indent="-228600">
                  <a:defRPr>
                    <a:solidFill>
                      <a:schemeClr val="tx1"/>
                    </a:solidFill>
                    <a:latin typeface="Lucida Sans Unicode" panose="020B0602030504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9pPr>
              </a:lstStyle>
              <a:p>
                <a:pPr eaLnBrk="1" hangingPunct="1">
                  <a:buFont typeface="Arial" panose="020B0604020202020204" pitchFamily="34" charset="0"/>
                  <a:buNone/>
                </a:pPr>
                <a:endParaRPr lang="zh-CN" altLang="en-US">
                  <a:latin typeface="Calibri" panose="020F0502020204030204" pitchFamily="34" charset="0"/>
                </a:endParaRPr>
              </a:p>
            </p:txBody>
          </p:sp>
          <p:sp>
            <p:nvSpPr>
              <p:cNvPr id="99361" name="Oval 14"/>
              <p:cNvSpPr>
                <a:spLocks noChangeArrowheads="1"/>
              </p:cNvSpPr>
              <p:nvPr/>
            </p:nvSpPr>
            <p:spPr bwMode="auto">
              <a:xfrm>
                <a:off x="92" y="91"/>
                <a:ext cx="1430" cy="1430"/>
              </a:xfrm>
              <a:prstGeom prst="ellipse">
                <a:avLst/>
              </a:prstGeom>
              <a:gradFill rotWithShape="1">
                <a:gsLst>
                  <a:gs pos="0">
                    <a:srgbClr val="A2A2A2"/>
                  </a:gs>
                  <a:gs pos="50000">
                    <a:srgbClr val="FFFFFF"/>
                  </a:gs>
                  <a:gs pos="100000">
                    <a:srgbClr val="A2A2A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Lucida Sans Unicode" panose="020B0602030504020204" pitchFamily="34" charset="0"/>
                    <a:ea typeface="宋体" panose="02010600030101010101" pitchFamily="2" charset="-122"/>
                  </a:defRPr>
                </a:lvl1pPr>
                <a:lvl2pPr marL="742950" indent="-285750">
                  <a:defRPr>
                    <a:solidFill>
                      <a:schemeClr val="tx1"/>
                    </a:solidFill>
                    <a:latin typeface="Lucida Sans Unicode" panose="020B0602030504020204" pitchFamily="34" charset="0"/>
                    <a:ea typeface="宋体" panose="02010600030101010101" pitchFamily="2" charset="-122"/>
                  </a:defRPr>
                </a:lvl2pPr>
                <a:lvl3pPr marL="1143000" indent="-228600">
                  <a:defRPr>
                    <a:solidFill>
                      <a:schemeClr val="tx1"/>
                    </a:solidFill>
                    <a:latin typeface="Lucida Sans Unicode" panose="020B0602030504020204" pitchFamily="34" charset="0"/>
                    <a:ea typeface="宋体" panose="02010600030101010101" pitchFamily="2" charset="-122"/>
                  </a:defRPr>
                </a:lvl3pPr>
                <a:lvl4pPr marL="1600200" indent="-228600">
                  <a:defRPr>
                    <a:solidFill>
                      <a:schemeClr val="tx1"/>
                    </a:solidFill>
                    <a:latin typeface="Lucida Sans Unicode" panose="020B0602030504020204" pitchFamily="34" charset="0"/>
                    <a:ea typeface="宋体" panose="02010600030101010101" pitchFamily="2" charset="-122"/>
                  </a:defRPr>
                </a:lvl4pPr>
                <a:lvl5pPr marL="2057400" indent="-228600">
                  <a:defRPr>
                    <a:solidFill>
                      <a:schemeClr val="tx1"/>
                    </a:solidFill>
                    <a:latin typeface="Lucida Sans Unicode" panose="020B0602030504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9pPr>
              </a:lstStyle>
              <a:p>
                <a:pPr eaLnBrk="1" hangingPunct="1">
                  <a:buFont typeface="Arial" panose="020B0604020202020204" pitchFamily="34" charset="0"/>
                  <a:buNone/>
                </a:pPr>
                <a:endParaRPr lang="zh-CN" altLang="en-US">
                  <a:latin typeface="Calibri" panose="020F0502020204030204" pitchFamily="34" charset="0"/>
                </a:endParaRPr>
              </a:p>
            </p:txBody>
          </p:sp>
          <p:sp>
            <p:nvSpPr>
              <p:cNvPr id="60" name="Oval 15"/>
              <p:cNvSpPr>
                <a:spLocks noChangeArrowheads="1"/>
              </p:cNvSpPr>
              <p:nvPr/>
            </p:nvSpPr>
            <p:spPr bwMode="auto">
              <a:xfrm>
                <a:off x="176" y="176"/>
                <a:ext cx="1263" cy="1265"/>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9525">
                <a:noFill/>
                <a:round/>
                <a:headEnd/>
                <a:tailEnd/>
              </a:ln>
              <a:effectLst/>
            </p:spPr>
            <p:txBody>
              <a:bodyPr wrap="none" anchor="ctr">
                <a:spAutoFit/>
              </a:bodyPr>
              <a:lstStyle/>
              <a:p>
                <a:pPr eaLnBrk="1" fontAlgn="auto" hangingPunct="1">
                  <a:spcBef>
                    <a:spcPts val="0"/>
                  </a:spcBef>
                  <a:spcAft>
                    <a:spcPts val="0"/>
                  </a:spcAft>
                  <a:buFont typeface="Arial" pitchFamily="34" charset="0"/>
                  <a:buNone/>
                  <a:defRPr/>
                </a:pPr>
                <a:endParaRPr lang="zh-CN" altLang="en-US">
                  <a:latin typeface="+mn-lt"/>
                  <a:ea typeface="+mn-ea"/>
                </a:endParaRPr>
              </a:p>
            </p:txBody>
          </p:sp>
          <p:sp>
            <p:nvSpPr>
              <p:cNvPr id="99363" name="Oval 16"/>
              <p:cNvSpPr>
                <a:spLocks noChangeArrowheads="1"/>
              </p:cNvSpPr>
              <p:nvPr/>
            </p:nvSpPr>
            <p:spPr bwMode="auto">
              <a:xfrm>
                <a:off x="176" y="176"/>
                <a:ext cx="1262" cy="1264"/>
              </a:xfrm>
              <a:prstGeom prst="ellipse">
                <a:avLst/>
              </a:prstGeom>
              <a:gradFill rotWithShape="1">
                <a:gsLst>
                  <a:gs pos="0">
                    <a:srgbClr val="000000"/>
                  </a:gs>
                  <a:gs pos="100000">
                    <a:srgbClr val="FFCC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spAutoFit/>
              </a:bodyPr>
              <a:lstStyle>
                <a:lvl1pPr>
                  <a:defRPr>
                    <a:solidFill>
                      <a:schemeClr val="tx1"/>
                    </a:solidFill>
                    <a:latin typeface="Lucida Sans Unicode" panose="020B0602030504020204" pitchFamily="34" charset="0"/>
                    <a:ea typeface="宋体" panose="02010600030101010101" pitchFamily="2" charset="-122"/>
                  </a:defRPr>
                </a:lvl1pPr>
                <a:lvl2pPr marL="742950" indent="-285750">
                  <a:defRPr>
                    <a:solidFill>
                      <a:schemeClr val="tx1"/>
                    </a:solidFill>
                    <a:latin typeface="Lucida Sans Unicode" panose="020B0602030504020204" pitchFamily="34" charset="0"/>
                    <a:ea typeface="宋体" panose="02010600030101010101" pitchFamily="2" charset="-122"/>
                  </a:defRPr>
                </a:lvl2pPr>
                <a:lvl3pPr marL="1143000" indent="-228600">
                  <a:defRPr>
                    <a:solidFill>
                      <a:schemeClr val="tx1"/>
                    </a:solidFill>
                    <a:latin typeface="Lucida Sans Unicode" panose="020B0602030504020204" pitchFamily="34" charset="0"/>
                    <a:ea typeface="宋体" panose="02010600030101010101" pitchFamily="2" charset="-122"/>
                  </a:defRPr>
                </a:lvl3pPr>
                <a:lvl4pPr marL="1600200" indent="-228600">
                  <a:defRPr>
                    <a:solidFill>
                      <a:schemeClr val="tx1"/>
                    </a:solidFill>
                    <a:latin typeface="Lucida Sans Unicode" panose="020B0602030504020204" pitchFamily="34" charset="0"/>
                    <a:ea typeface="宋体" panose="02010600030101010101" pitchFamily="2" charset="-122"/>
                  </a:defRPr>
                </a:lvl4pPr>
                <a:lvl5pPr marL="2057400" indent="-228600">
                  <a:defRPr>
                    <a:solidFill>
                      <a:schemeClr val="tx1"/>
                    </a:solidFill>
                    <a:latin typeface="Lucida Sans Unicode" panose="020B0602030504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9pPr>
              </a:lstStyle>
              <a:p>
                <a:pPr eaLnBrk="1" hangingPunct="1">
                  <a:buFont typeface="Arial" panose="020B0604020202020204" pitchFamily="34" charset="0"/>
                  <a:buNone/>
                </a:pPr>
                <a:endParaRPr lang="zh-CN" altLang="en-US">
                  <a:latin typeface="Calibri" panose="020F0502020204030204" pitchFamily="34" charset="0"/>
                </a:endParaRPr>
              </a:p>
            </p:txBody>
          </p:sp>
          <p:sp>
            <p:nvSpPr>
              <p:cNvPr id="62" name="Oval 17"/>
              <p:cNvSpPr>
                <a:spLocks noChangeArrowheads="1"/>
              </p:cNvSpPr>
              <p:nvPr/>
            </p:nvSpPr>
            <p:spPr bwMode="auto">
              <a:xfrm>
                <a:off x="260" y="259"/>
                <a:ext cx="1095" cy="1098"/>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9525">
                <a:noFill/>
                <a:round/>
                <a:headEnd/>
                <a:tailEnd/>
              </a:ln>
              <a:effectLst/>
            </p:spPr>
            <p:txBody>
              <a:bodyPr anchor="ctr">
                <a:spAutoFit/>
              </a:bodyPr>
              <a:lstStyle/>
              <a:p>
                <a:pPr eaLnBrk="1" fontAlgn="auto" hangingPunct="1">
                  <a:spcBef>
                    <a:spcPts val="0"/>
                  </a:spcBef>
                  <a:spcAft>
                    <a:spcPts val="0"/>
                  </a:spcAft>
                  <a:buFont typeface="Arial" pitchFamily="34" charset="0"/>
                  <a:buNone/>
                  <a:defRPr/>
                </a:pPr>
                <a:endParaRPr lang="zh-CN" altLang="en-US">
                  <a:latin typeface="+mn-lt"/>
                  <a:ea typeface="+mn-ea"/>
                </a:endParaRPr>
              </a:p>
            </p:txBody>
          </p:sp>
          <p:sp>
            <p:nvSpPr>
              <p:cNvPr id="99365" name="Oval 18"/>
              <p:cNvSpPr>
                <a:spLocks noChangeArrowheads="1"/>
              </p:cNvSpPr>
              <p:nvPr/>
            </p:nvSpPr>
            <p:spPr bwMode="auto">
              <a:xfrm>
                <a:off x="259" y="259"/>
                <a:ext cx="1096" cy="1098"/>
              </a:xfrm>
              <a:prstGeom prst="ellipse">
                <a:avLst/>
              </a:prstGeom>
              <a:solidFill>
                <a:srgbClr val="92D050"/>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lvl1pPr>
                  <a:defRPr>
                    <a:solidFill>
                      <a:schemeClr val="tx1"/>
                    </a:solidFill>
                    <a:latin typeface="Lucida Sans Unicode" panose="020B0602030504020204" pitchFamily="34" charset="0"/>
                    <a:ea typeface="宋体" panose="02010600030101010101" pitchFamily="2" charset="-122"/>
                  </a:defRPr>
                </a:lvl1pPr>
                <a:lvl2pPr marL="742950" indent="-285750">
                  <a:defRPr>
                    <a:solidFill>
                      <a:schemeClr val="tx1"/>
                    </a:solidFill>
                    <a:latin typeface="Lucida Sans Unicode" panose="020B0602030504020204" pitchFamily="34" charset="0"/>
                    <a:ea typeface="宋体" panose="02010600030101010101" pitchFamily="2" charset="-122"/>
                  </a:defRPr>
                </a:lvl2pPr>
                <a:lvl3pPr marL="1143000" indent="-228600">
                  <a:defRPr>
                    <a:solidFill>
                      <a:schemeClr val="tx1"/>
                    </a:solidFill>
                    <a:latin typeface="Lucida Sans Unicode" panose="020B0602030504020204" pitchFamily="34" charset="0"/>
                    <a:ea typeface="宋体" panose="02010600030101010101" pitchFamily="2" charset="-122"/>
                  </a:defRPr>
                </a:lvl3pPr>
                <a:lvl4pPr marL="1600200" indent="-228600">
                  <a:defRPr>
                    <a:solidFill>
                      <a:schemeClr val="tx1"/>
                    </a:solidFill>
                    <a:latin typeface="Lucida Sans Unicode" panose="020B0602030504020204" pitchFamily="34" charset="0"/>
                    <a:ea typeface="宋体" panose="02010600030101010101" pitchFamily="2" charset="-122"/>
                  </a:defRPr>
                </a:lvl4pPr>
                <a:lvl5pPr marL="2057400" indent="-228600">
                  <a:defRPr>
                    <a:solidFill>
                      <a:schemeClr val="tx1"/>
                    </a:solidFill>
                    <a:latin typeface="Lucida Sans Unicode" panose="020B0602030504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9pPr>
              </a:lstStyle>
              <a:p>
                <a:pPr eaLnBrk="1" hangingPunct="1">
                  <a:buFont typeface="Arial" panose="020B0604020202020204" pitchFamily="34" charset="0"/>
                  <a:buNone/>
                </a:pPr>
                <a:endParaRPr lang="zh-CN" altLang="en-US">
                  <a:latin typeface="Calibri" panose="020F0502020204030204" pitchFamily="34" charset="0"/>
                </a:endParaRPr>
              </a:p>
            </p:txBody>
          </p:sp>
        </p:grpSp>
        <p:sp>
          <p:nvSpPr>
            <p:cNvPr id="99359" name="TextBox 37"/>
            <p:cNvSpPr txBox="1">
              <a:spLocks noChangeArrowheads="1"/>
            </p:cNvSpPr>
            <p:nvPr/>
          </p:nvSpPr>
          <p:spPr bwMode="auto">
            <a:xfrm>
              <a:off x="2117760" y="1682737"/>
              <a:ext cx="288925"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Lucida Sans Unicode" panose="020B0602030504020204" pitchFamily="34" charset="0"/>
                  <a:ea typeface="宋体" panose="02010600030101010101" pitchFamily="2" charset="-122"/>
                </a:defRPr>
              </a:lvl1pPr>
              <a:lvl2pPr marL="742950" indent="-285750">
                <a:defRPr>
                  <a:solidFill>
                    <a:schemeClr val="tx1"/>
                  </a:solidFill>
                  <a:latin typeface="Lucida Sans Unicode" panose="020B0602030504020204" pitchFamily="34" charset="0"/>
                  <a:ea typeface="宋体" panose="02010600030101010101" pitchFamily="2" charset="-122"/>
                </a:defRPr>
              </a:lvl2pPr>
              <a:lvl3pPr marL="1143000" indent="-228600">
                <a:defRPr>
                  <a:solidFill>
                    <a:schemeClr val="tx1"/>
                  </a:solidFill>
                  <a:latin typeface="Lucida Sans Unicode" panose="020B0602030504020204" pitchFamily="34" charset="0"/>
                  <a:ea typeface="宋体" panose="02010600030101010101" pitchFamily="2" charset="-122"/>
                </a:defRPr>
              </a:lvl3pPr>
              <a:lvl4pPr marL="1600200" indent="-228600">
                <a:defRPr>
                  <a:solidFill>
                    <a:schemeClr val="tx1"/>
                  </a:solidFill>
                  <a:latin typeface="Lucida Sans Unicode" panose="020B0602030504020204" pitchFamily="34" charset="0"/>
                  <a:ea typeface="宋体" panose="02010600030101010101" pitchFamily="2" charset="-122"/>
                </a:defRPr>
              </a:lvl4pPr>
              <a:lvl5pPr marL="2057400" indent="-228600">
                <a:defRPr>
                  <a:solidFill>
                    <a:schemeClr val="tx1"/>
                  </a:solidFill>
                  <a:latin typeface="Lucida Sans Unicode" panose="020B0602030504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9pPr>
            </a:lstStyle>
            <a:p>
              <a:pPr eaLnBrk="1" hangingPunct="1">
                <a:buFont typeface="Arial" panose="020B0604020202020204" pitchFamily="34" charset="0"/>
                <a:buNone/>
              </a:pPr>
              <a:r>
                <a:rPr lang="en-US" altLang="zh-CN" sz="3200" b="1">
                  <a:solidFill>
                    <a:schemeClr val="bg1"/>
                  </a:solidFill>
                  <a:latin typeface="Times New Roman" panose="02020603050405020304" pitchFamily="18" charset="0"/>
                  <a:cs typeface="Times New Roman" panose="02020603050405020304" pitchFamily="18" charset="0"/>
                </a:rPr>
                <a:t>2</a:t>
              </a:r>
              <a:endParaRPr lang="zh-CN" altLang="en-US" sz="3200" b="1">
                <a:solidFill>
                  <a:schemeClr val="bg1"/>
                </a:solidFill>
                <a:latin typeface="Times New Roman" panose="02020603050405020304" pitchFamily="18" charset="0"/>
                <a:cs typeface="Times New Roman" panose="02020603050405020304" pitchFamily="18" charset="0"/>
              </a:endParaRPr>
            </a:p>
          </p:txBody>
        </p:sp>
      </p:grpSp>
      <p:grpSp>
        <p:nvGrpSpPr>
          <p:cNvPr id="6" name="组合 73"/>
          <p:cNvGrpSpPr>
            <a:grpSpLocks/>
          </p:cNvGrpSpPr>
          <p:nvPr/>
        </p:nvGrpSpPr>
        <p:grpSpPr bwMode="auto">
          <a:xfrm>
            <a:off x="2428875" y="1458913"/>
            <a:ext cx="5500688" cy="2805112"/>
            <a:chOff x="2003445" y="-428422"/>
            <a:chExt cx="5500726" cy="2807219"/>
          </a:xfrm>
        </p:grpSpPr>
        <p:sp>
          <p:nvSpPr>
            <p:cNvPr id="99348" name="AutoShape 11"/>
            <p:cNvSpPr>
              <a:spLocks noChangeArrowheads="1"/>
            </p:cNvSpPr>
            <p:nvPr/>
          </p:nvSpPr>
          <p:spPr bwMode="auto">
            <a:xfrm>
              <a:off x="2644795" y="1643050"/>
              <a:ext cx="4859376" cy="735747"/>
            </a:xfrm>
            <a:prstGeom prst="roundRect">
              <a:avLst>
                <a:gd name="adj" fmla="val 50000"/>
              </a:avLst>
            </a:prstGeom>
            <a:solidFill>
              <a:srgbClr val="3333FF"/>
            </a:solidFill>
            <a:ln w="19050">
              <a:solidFill>
                <a:schemeClr val="tx1"/>
              </a:solidFill>
              <a:round/>
              <a:headEnd/>
              <a:tailEnd/>
            </a:ln>
          </p:spPr>
          <p:txBody>
            <a:bodyPr anchor="ctr">
              <a:spAutoFit/>
            </a:bodyPr>
            <a:lstStyle>
              <a:lvl1pPr>
                <a:defRPr>
                  <a:solidFill>
                    <a:schemeClr val="tx1"/>
                  </a:solidFill>
                  <a:latin typeface="Lucida Sans Unicode" panose="020B0602030504020204" pitchFamily="34" charset="0"/>
                  <a:ea typeface="宋体" panose="02010600030101010101" pitchFamily="2" charset="-122"/>
                </a:defRPr>
              </a:lvl1pPr>
              <a:lvl2pPr marL="742950" indent="-285750">
                <a:defRPr>
                  <a:solidFill>
                    <a:schemeClr val="tx1"/>
                  </a:solidFill>
                  <a:latin typeface="Lucida Sans Unicode" panose="020B0602030504020204" pitchFamily="34" charset="0"/>
                  <a:ea typeface="宋体" panose="02010600030101010101" pitchFamily="2" charset="-122"/>
                </a:defRPr>
              </a:lvl2pPr>
              <a:lvl3pPr marL="1143000" indent="-228600">
                <a:defRPr>
                  <a:solidFill>
                    <a:schemeClr val="tx1"/>
                  </a:solidFill>
                  <a:latin typeface="Lucida Sans Unicode" panose="020B0602030504020204" pitchFamily="34" charset="0"/>
                  <a:ea typeface="宋体" panose="02010600030101010101" pitchFamily="2" charset="-122"/>
                </a:defRPr>
              </a:lvl3pPr>
              <a:lvl4pPr marL="1600200" indent="-228600">
                <a:defRPr>
                  <a:solidFill>
                    <a:schemeClr val="tx1"/>
                  </a:solidFill>
                  <a:latin typeface="Lucida Sans Unicode" panose="020B0602030504020204" pitchFamily="34" charset="0"/>
                  <a:ea typeface="宋体" panose="02010600030101010101" pitchFamily="2" charset="-122"/>
                </a:defRPr>
              </a:lvl4pPr>
              <a:lvl5pPr marL="2057400" indent="-228600">
                <a:defRPr>
                  <a:solidFill>
                    <a:schemeClr val="tx1"/>
                  </a:solidFill>
                  <a:latin typeface="Lucida Sans Unicode" panose="020B0602030504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9pPr>
            </a:lstStyle>
            <a:p>
              <a:pPr eaLnBrk="1" hangingPunct="1">
                <a:buFont typeface="Arial" panose="020B0604020202020204" pitchFamily="34" charset="0"/>
                <a:buNone/>
              </a:pPr>
              <a:r>
                <a:rPr lang="zh-CN" altLang="en-US" sz="2800" b="1" dirty="0" smtClean="0">
                  <a:solidFill>
                    <a:schemeClr val="bg1"/>
                  </a:solidFill>
                  <a:latin typeface="黑体" panose="02010609060101010101" pitchFamily="49" charset="-122"/>
                  <a:ea typeface="黑体" panose="02010609060101010101" pitchFamily="49" charset="-122"/>
                </a:rPr>
                <a:t>大</a:t>
              </a:r>
              <a:r>
                <a:rPr lang="zh-CN" altLang="en-US" sz="2800" b="1" dirty="0">
                  <a:solidFill>
                    <a:schemeClr val="bg1"/>
                  </a:solidFill>
                  <a:latin typeface="黑体" panose="02010609060101010101" pitchFamily="49" charset="-122"/>
                  <a:ea typeface="黑体" panose="02010609060101010101" pitchFamily="49" charset="-122"/>
                </a:rPr>
                <a:t>数据现状与问题</a:t>
              </a:r>
              <a:endParaRPr lang="en-US" altLang="zh-CN" sz="2800" b="1" dirty="0">
                <a:solidFill>
                  <a:schemeClr val="bg1"/>
                </a:solidFill>
                <a:latin typeface="黑体" panose="02010609060101010101" pitchFamily="49" charset="-122"/>
                <a:ea typeface="黑体" panose="02010609060101010101" pitchFamily="49" charset="-122"/>
              </a:endParaRPr>
            </a:p>
          </p:txBody>
        </p:sp>
        <p:grpSp>
          <p:nvGrpSpPr>
            <p:cNvPr id="99349" name="Group 12"/>
            <p:cNvGrpSpPr>
              <a:grpSpLocks/>
            </p:cNvGrpSpPr>
            <p:nvPr/>
          </p:nvGrpSpPr>
          <p:grpSpPr bwMode="auto">
            <a:xfrm>
              <a:off x="2003445" y="1697025"/>
              <a:ext cx="611188" cy="584200"/>
              <a:chOff x="0" y="0"/>
              <a:chExt cx="1615" cy="1615"/>
            </a:xfrm>
          </p:grpSpPr>
          <p:sp>
            <p:nvSpPr>
              <p:cNvPr id="99351" name="Oval 13"/>
              <p:cNvSpPr>
                <a:spLocks noChangeArrowheads="1"/>
              </p:cNvSpPr>
              <p:nvPr/>
            </p:nvSpPr>
            <p:spPr bwMode="auto">
              <a:xfrm>
                <a:off x="0" y="0"/>
                <a:ext cx="1615" cy="1615"/>
              </a:xfrm>
              <a:prstGeom prst="ellipse">
                <a:avLst/>
              </a:prstGeom>
              <a:gradFill rotWithShape="1">
                <a:gsLst>
                  <a:gs pos="0">
                    <a:srgbClr val="767676"/>
                  </a:gs>
                  <a:gs pos="50000">
                    <a:srgbClr val="FFFFFF"/>
                  </a:gs>
                  <a:gs pos="100000">
                    <a:srgbClr val="767676"/>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Lucida Sans Unicode" panose="020B0602030504020204" pitchFamily="34" charset="0"/>
                    <a:ea typeface="宋体" panose="02010600030101010101" pitchFamily="2" charset="-122"/>
                  </a:defRPr>
                </a:lvl1pPr>
                <a:lvl2pPr marL="742950" indent="-285750">
                  <a:defRPr>
                    <a:solidFill>
                      <a:schemeClr val="tx1"/>
                    </a:solidFill>
                    <a:latin typeface="Lucida Sans Unicode" panose="020B0602030504020204" pitchFamily="34" charset="0"/>
                    <a:ea typeface="宋体" panose="02010600030101010101" pitchFamily="2" charset="-122"/>
                  </a:defRPr>
                </a:lvl2pPr>
                <a:lvl3pPr marL="1143000" indent="-228600">
                  <a:defRPr>
                    <a:solidFill>
                      <a:schemeClr val="tx1"/>
                    </a:solidFill>
                    <a:latin typeface="Lucida Sans Unicode" panose="020B0602030504020204" pitchFamily="34" charset="0"/>
                    <a:ea typeface="宋体" panose="02010600030101010101" pitchFamily="2" charset="-122"/>
                  </a:defRPr>
                </a:lvl3pPr>
                <a:lvl4pPr marL="1600200" indent="-228600">
                  <a:defRPr>
                    <a:solidFill>
                      <a:schemeClr val="tx1"/>
                    </a:solidFill>
                    <a:latin typeface="Lucida Sans Unicode" panose="020B0602030504020204" pitchFamily="34" charset="0"/>
                    <a:ea typeface="宋体" panose="02010600030101010101" pitchFamily="2" charset="-122"/>
                  </a:defRPr>
                </a:lvl4pPr>
                <a:lvl5pPr marL="2057400" indent="-228600">
                  <a:defRPr>
                    <a:solidFill>
                      <a:schemeClr val="tx1"/>
                    </a:solidFill>
                    <a:latin typeface="Lucida Sans Unicode" panose="020B0602030504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9pPr>
              </a:lstStyle>
              <a:p>
                <a:pPr eaLnBrk="1" hangingPunct="1">
                  <a:buFont typeface="Arial" panose="020B0604020202020204" pitchFamily="34" charset="0"/>
                  <a:buNone/>
                </a:pPr>
                <a:endParaRPr lang="zh-CN" altLang="en-US">
                  <a:latin typeface="Calibri" panose="020F0502020204030204" pitchFamily="34" charset="0"/>
                </a:endParaRPr>
              </a:p>
            </p:txBody>
          </p:sp>
          <p:sp>
            <p:nvSpPr>
              <p:cNvPr id="99352" name="Oval 14"/>
              <p:cNvSpPr>
                <a:spLocks noChangeArrowheads="1"/>
              </p:cNvSpPr>
              <p:nvPr/>
            </p:nvSpPr>
            <p:spPr bwMode="auto">
              <a:xfrm>
                <a:off x="92" y="91"/>
                <a:ext cx="1430" cy="1430"/>
              </a:xfrm>
              <a:prstGeom prst="ellipse">
                <a:avLst/>
              </a:prstGeom>
              <a:solidFill>
                <a:srgbClr val="3333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Lucida Sans Unicode" panose="020B0602030504020204" pitchFamily="34" charset="0"/>
                    <a:ea typeface="宋体" panose="02010600030101010101" pitchFamily="2" charset="-122"/>
                  </a:defRPr>
                </a:lvl1pPr>
                <a:lvl2pPr marL="742950" indent="-285750">
                  <a:defRPr>
                    <a:solidFill>
                      <a:schemeClr val="tx1"/>
                    </a:solidFill>
                    <a:latin typeface="Lucida Sans Unicode" panose="020B0602030504020204" pitchFamily="34" charset="0"/>
                    <a:ea typeface="宋体" panose="02010600030101010101" pitchFamily="2" charset="-122"/>
                  </a:defRPr>
                </a:lvl2pPr>
                <a:lvl3pPr marL="1143000" indent="-228600">
                  <a:defRPr>
                    <a:solidFill>
                      <a:schemeClr val="tx1"/>
                    </a:solidFill>
                    <a:latin typeface="Lucida Sans Unicode" panose="020B0602030504020204" pitchFamily="34" charset="0"/>
                    <a:ea typeface="宋体" panose="02010600030101010101" pitchFamily="2" charset="-122"/>
                  </a:defRPr>
                </a:lvl3pPr>
                <a:lvl4pPr marL="1600200" indent="-228600">
                  <a:defRPr>
                    <a:solidFill>
                      <a:schemeClr val="tx1"/>
                    </a:solidFill>
                    <a:latin typeface="Lucida Sans Unicode" panose="020B0602030504020204" pitchFamily="34" charset="0"/>
                    <a:ea typeface="宋体" panose="02010600030101010101" pitchFamily="2" charset="-122"/>
                  </a:defRPr>
                </a:lvl4pPr>
                <a:lvl5pPr marL="2057400" indent="-228600">
                  <a:defRPr>
                    <a:solidFill>
                      <a:schemeClr val="tx1"/>
                    </a:solidFill>
                    <a:latin typeface="Lucida Sans Unicode" panose="020B0602030504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9pPr>
              </a:lstStyle>
              <a:p>
                <a:pPr eaLnBrk="1" hangingPunct="1">
                  <a:buFont typeface="Arial" panose="020B0604020202020204" pitchFamily="34" charset="0"/>
                  <a:buNone/>
                </a:pPr>
                <a:endParaRPr lang="zh-CN" altLang="en-US">
                  <a:latin typeface="Calibri" panose="020F0502020204030204" pitchFamily="34" charset="0"/>
                </a:endParaRPr>
              </a:p>
            </p:txBody>
          </p:sp>
          <p:sp>
            <p:nvSpPr>
              <p:cNvPr id="33" name="Oval 15"/>
              <p:cNvSpPr>
                <a:spLocks noChangeArrowheads="1"/>
              </p:cNvSpPr>
              <p:nvPr/>
            </p:nvSpPr>
            <p:spPr bwMode="auto">
              <a:xfrm>
                <a:off x="176" y="176"/>
                <a:ext cx="1263" cy="1265"/>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9525">
                <a:noFill/>
                <a:round/>
                <a:headEnd/>
                <a:tailEnd/>
              </a:ln>
              <a:effectLst/>
            </p:spPr>
            <p:txBody>
              <a:bodyPr wrap="none" anchor="ctr">
                <a:spAutoFit/>
              </a:bodyPr>
              <a:lstStyle/>
              <a:p>
                <a:pPr eaLnBrk="1" fontAlgn="auto" hangingPunct="1">
                  <a:spcBef>
                    <a:spcPts val="0"/>
                  </a:spcBef>
                  <a:spcAft>
                    <a:spcPts val="0"/>
                  </a:spcAft>
                  <a:buFont typeface="Arial" pitchFamily="34" charset="0"/>
                  <a:buNone/>
                  <a:defRPr/>
                </a:pPr>
                <a:endParaRPr lang="zh-CN" altLang="en-US">
                  <a:latin typeface="+mn-lt"/>
                  <a:ea typeface="+mn-ea"/>
                </a:endParaRPr>
              </a:p>
            </p:txBody>
          </p:sp>
          <p:sp>
            <p:nvSpPr>
              <p:cNvPr id="99354" name="Oval 16"/>
              <p:cNvSpPr>
                <a:spLocks noChangeArrowheads="1"/>
              </p:cNvSpPr>
              <p:nvPr/>
            </p:nvSpPr>
            <p:spPr bwMode="auto">
              <a:xfrm>
                <a:off x="176" y="176"/>
                <a:ext cx="1262" cy="1264"/>
              </a:xfrm>
              <a:prstGeom prst="ellipse">
                <a:avLst/>
              </a:prstGeom>
              <a:gradFill rotWithShape="1">
                <a:gsLst>
                  <a:gs pos="0">
                    <a:srgbClr val="000000"/>
                  </a:gs>
                  <a:gs pos="100000">
                    <a:srgbClr val="FFCC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spAutoFit/>
              </a:bodyPr>
              <a:lstStyle>
                <a:lvl1pPr>
                  <a:defRPr>
                    <a:solidFill>
                      <a:schemeClr val="tx1"/>
                    </a:solidFill>
                    <a:latin typeface="Lucida Sans Unicode" panose="020B0602030504020204" pitchFamily="34" charset="0"/>
                    <a:ea typeface="宋体" panose="02010600030101010101" pitchFamily="2" charset="-122"/>
                  </a:defRPr>
                </a:lvl1pPr>
                <a:lvl2pPr marL="742950" indent="-285750">
                  <a:defRPr>
                    <a:solidFill>
                      <a:schemeClr val="tx1"/>
                    </a:solidFill>
                    <a:latin typeface="Lucida Sans Unicode" panose="020B0602030504020204" pitchFamily="34" charset="0"/>
                    <a:ea typeface="宋体" panose="02010600030101010101" pitchFamily="2" charset="-122"/>
                  </a:defRPr>
                </a:lvl2pPr>
                <a:lvl3pPr marL="1143000" indent="-228600">
                  <a:defRPr>
                    <a:solidFill>
                      <a:schemeClr val="tx1"/>
                    </a:solidFill>
                    <a:latin typeface="Lucida Sans Unicode" panose="020B0602030504020204" pitchFamily="34" charset="0"/>
                    <a:ea typeface="宋体" panose="02010600030101010101" pitchFamily="2" charset="-122"/>
                  </a:defRPr>
                </a:lvl3pPr>
                <a:lvl4pPr marL="1600200" indent="-228600">
                  <a:defRPr>
                    <a:solidFill>
                      <a:schemeClr val="tx1"/>
                    </a:solidFill>
                    <a:latin typeface="Lucida Sans Unicode" panose="020B0602030504020204" pitchFamily="34" charset="0"/>
                    <a:ea typeface="宋体" panose="02010600030101010101" pitchFamily="2" charset="-122"/>
                  </a:defRPr>
                </a:lvl4pPr>
                <a:lvl5pPr marL="2057400" indent="-228600">
                  <a:defRPr>
                    <a:solidFill>
                      <a:schemeClr val="tx1"/>
                    </a:solidFill>
                    <a:latin typeface="Lucida Sans Unicode" panose="020B0602030504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9pPr>
              </a:lstStyle>
              <a:p>
                <a:pPr eaLnBrk="1" hangingPunct="1">
                  <a:buFont typeface="Arial" panose="020B0604020202020204" pitchFamily="34" charset="0"/>
                  <a:buNone/>
                </a:pPr>
                <a:endParaRPr lang="zh-CN" altLang="en-US">
                  <a:latin typeface="Calibri" panose="020F0502020204030204" pitchFamily="34" charset="0"/>
                </a:endParaRPr>
              </a:p>
            </p:txBody>
          </p:sp>
          <p:sp>
            <p:nvSpPr>
              <p:cNvPr id="35" name="Oval 17"/>
              <p:cNvSpPr>
                <a:spLocks noChangeArrowheads="1"/>
              </p:cNvSpPr>
              <p:nvPr/>
            </p:nvSpPr>
            <p:spPr bwMode="auto">
              <a:xfrm>
                <a:off x="260" y="260"/>
                <a:ext cx="1095" cy="1098"/>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9525">
                <a:noFill/>
                <a:round/>
                <a:headEnd/>
                <a:tailEnd/>
              </a:ln>
              <a:effectLst/>
            </p:spPr>
            <p:txBody>
              <a:bodyPr anchor="ctr">
                <a:spAutoFit/>
              </a:bodyPr>
              <a:lstStyle/>
              <a:p>
                <a:pPr eaLnBrk="1" fontAlgn="auto" hangingPunct="1">
                  <a:spcBef>
                    <a:spcPts val="0"/>
                  </a:spcBef>
                  <a:spcAft>
                    <a:spcPts val="0"/>
                  </a:spcAft>
                  <a:buFont typeface="Arial" pitchFamily="34" charset="0"/>
                  <a:buNone/>
                  <a:defRPr/>
                </a:pPr>
                <a:endParaRPr lang="zh-CN" altLang="en-US">
                  <a:latin typeface="+mn-lt"/>
                  <a:ea typeface="+mn-ea"/>
                </a:endParaRPr>
              </a:p>
            </p:txBody>
          </p:sp>
          <p:sp>
            <p:nvSpPr>
              <p:cNvPr id="99356" name="Oval 18"/>
              <p:cNvSpPr>
                <a:spLocks noChangeArrowheads="1"/>
              </p:cNvSpPr>
              <p:nvPr/>
            </p:nvSpPr>
            <p:spPr bwMode="auto">
              <a:xfrm>
                <a:off x="259" y="259"/>
                <a:ext cx="1096" cy="1098"/>
              </a:xfrm>
              <a:prstGeom prst="ellipse">
                <a:avLst/>
              </a:prstGeom>
              <a:solidFill>
                <a:srgbClr val="3333FF"/>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lvl1pPr>
                  <a:defRPr>
                    <a:solidFill>
                      <a:schemeClr val="tx1"/>
                    </a:solidFill>
                    <a:latin typeface="Lucida Sans Unicode" panose="020B0602030504020204" pitchFamily="34" charset="0"/>
                    <a:ea typeface="宋体" panose="02010600030101010101" pitchFamily="2" charset="-122"/>
                  </a:defRPr>
                </a:lvl1pPr>
                <a:lvl2pPr marL="742950" indent="-285750">
                  <a:defRPr>
                    <a:solidFill>
                      <a:schemeClr val="tx1"/>
                    </a:solidFill>
                    <a:latin typeface="Lucida Sans Unicode" panose="020B0602030504020204" pitchFamily="34" charset="0"/>
                    <a:ea typeface="宋体" panose="02010600030101010101" pitchFamily="2" charset="-122"/>
                  </a:defRPr>
                </a:lvl2pPr>
                <a:lvl3pPr marL="1143000" indent="-228600">
                  <a:defRPr>
                    <a:solidFill>
                      <a:schemeClr val="tx1"/>
                    </a:solidFill>
                    <a:latin typeface="Lucida Sans Unicode" panose="020B0602030504020204" pitchFamily="34" charset="0"/>
                    <a:ea typeface="宋体" panose="02010600030101010101" pitchFamily="2" charset="-122"/>
                  </a:defRPr>
                </a:lvl3pPr>
                <a:lvl4pPr marL="1600200" indent="-228600">
                  <a:defRPr>
                    <a:solidFill>
                      <a:schemeClr val="tx1"/>
                    </a:solidFill>
                    <a:latin typeface="Lucida Sans Unicode" panose="020B0602030504020204" pitchFamily="34" charset="0"/>
                    <a:ea typeface="宋体" panose="02010600030101010101" pitchFamily="2" charset="-122"/>
                  </a:defRPr>
                </a:lvl4pPr>
                <a:lvl5pPr marL="2057400" indent="-228600">
                  <a:defRPr>
                    <a:solidFill>
                      <a:schemeClr val="tx1"/>
                    </a:solidFill>
                    <a:latin typeface="Lucida Sans Unicode" panose="020B0602030504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9pPr>
              </a:lstStyle>
              <a:p>
                <a:pPr eaLnBrk="1" hangingPunct="1">
                  <a:buFont typeface="Arial" panose="020B0604020202020204" pitchFamily="34" charset="0"/>
                  <a:buNone/>
                </a:pPr>
                <a:endParaRPr lang="zh-CN" altLang="en-US">
                  <a:latin typeface="Calibri" panose="020F0502020204030204" pitchFamily="34" charset="0"/>
                </a:endParaRPr>
              </a:p>
            </p:txBody>
          </p:sp>
        </p:grpSp>
        <p:sp>
          <p:nvSpPr>
            <p:cNvPr id="99350" name="TextBox 37"/>
            <p:cNvSpPr txBox="1">
              <a:spLocks noChangeArrowheads="1"/>
            </p:cNvSpPr>
            <p:nvPr/>
          </p:nvSpPr>
          <p:spPr bwMode="auto">
            <a:xfrm>
              <a:off x="3272387" y="-428422"/>
              <a:ext cx="288925"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Lucida Sans Unicode" panose="020B0602030504020204" pitchFamily="34" charset="0"/>
                  <a:ea typeface="宋体" panose="02010600030101010101" pitchFamily="2" charset="-122"/>
                </a:defRPr>
              </a:lvl1pPr>
              <a:lvl2pPr marL="742950" indent="-285750">
                <a:defRPr>
                  <a:solidFill>
                    <a:schemeClr val="tx1"/>
                  </a:solidFill>
                  <a:latin typeface="Lucida Sans Unicode" panose="020B0602030504020204" pitchFamily="34" charset="0"/>
                  <a:ea typeface="宋体" panose="02010600030101010101" pitchFamily="2" charset="-122"/>
                </a:defRPr>
              </a:lvl2pPr>
              <a:lvl3pPr marL="1143000" indent="-228600">
                <a:defRPr>
                  <a:solidFill>
                    <a:schemeClr val="tx1"/>
                  </a:solidFill>
                  <a:latin typeface="Lucida Sans Unicode" panose="020B0602030504020204" pitchFamily="34" charset="0"/>
                  <a:ea typeface="宋体" panose="02010600030101010101" pitchFamily="2" charset="-122"/>
                </a:defRPr>
              </a:lvl3pPr>
              <a:lvl4pPr marL="1600200" indent="-228600">
                <a:defRPr>
                  <a:solidFill>
                    <a:schemeClr val="tx1"/>
                  </a:solidFill>
                  <a:latin typeface="Lucida Sans Unicode" panose="020B0602030504020204" pitchFamily="34" charset="0"/>
                  <a:ea typeface="宋体" panose="02010600030101010101" pitchFamily="2" charset="-122"/>
                </a:defRPr>
              </a:lvl4pPr>
              <a:lvl5pPr marL="2057400" indent="-228600">
                <a:defRPr>
                  <a:solidFill>
                    <a:schemeClr val="tx1"/>
                  </a:solidFill>
                  <a:latin typeface="Lucida Sans Unicode" panose="020B0602030504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9pPr>
            </a:lstStyle>
            <a:p>
              <a:pPr eaLnBrk="1" hangingPunct="1">
                <a:buFont typeface="Arial" panose="020B0604020202020204" pitchFamily="34" charset="0"/>
                <a:buNone/>
              </a:pPr>
              <a:r>
                <a:rPr lang="en-US" altLang="zh-CN" sz="3200" b="1">
                  <a:solidFill>
                    <a:schemeClr val="bg1"/>
                  </a:solidFill>
                  <a:latin typeface="Times New Roman" panose="02020603050405020304" pitchFamily="18" charset="0"/>
                  <a:cs typeface="Times New Roman" panose="02020603050405020304" pitchFamily="18" charset="0"/>
                </a:rPr>
                <a:t>2</a:t>
              </a:r>
              <a:endParaRPr lang="zh-CN" altLang="en-US" sz="3200" b="1">
                <a:solidFill>
                  <a:schemeClr val="bg1"/>
                </a:solidFill>
                <a:latin typeface="Times New Roman" panose="02020603050405020304" pitchFamily="18" charset="0"/>
                <a:cs typeface="Times New Roman" panose="02020603050405020304" pitchFamily="18" charset="0"/>
              </a:endParaRPr>
            </a:p>
          </p:txBody>
        </p:sp>
      </p:grpSp>
      <p:sp>
        <p:nvSpPr>
          <p:cNvPr id="99336" name="TextBox 37"/>
          <p:cNvSpPr txBox="1">
            <a:spLocks noChangeArrowheads="1"/>
          </p:cNvSpPr>
          <p:nvPr/>
        </p:nvSpPr>
        <p:spPr bwMode="auto">
          <a:xfrm>
            <a:off x="2582863" y="3567113"/>
            <a:ext cx="28892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Lucida Sans Unicode" panose="020B0602030504020204" pitchFamily="34" charset="0"/>
                <a:ea typeface="宋体" panose="02010600030101010101" pitchFamily="2" charset="-122"/>
              </a:defRPr>
            </a:lvl1pPr>
            <a:lvl2pPr marL="742950" indent="-285750">
              <a:defRPr>
                <a:solidFill>
                  <a:schemeClr val="tx1"/>
                </a:solidFill>
                <a:latin typeface="Lucida Sans Unicode" panose="020B0602030504020204" pitchFamily="34" charset="0"/>
                <a:ea typeface="宋体" panose="02010600030101010101" pitchFamily="2" charset="-122"/>
              </a:defRPr>
            </a:lvl2pPr>
            <a:lvl3pPr marL="1143000" indent="-228600">
              <a:defRPr>
                <a:solidFill>
                  <a:schemeClr val="tx1"/>
                </a:solidFill>
                <a:latin typeface="Lucida Sans Unicode" panose="020B0602030504020204" pitchFamily="34" charset="0"/>
                <a:ea typeface="宋体" panose="02010600030101010101" pitchFamily="2" charset="-122"/>
              </a:defRPr>
            </a:lvl3pPr>
            <a:lvl4pPr marL="1600200" indent="-228600">
              <a:defRPr>
                <a:solidFill>
                  <a:schemeClr val="tx1"/>
                </a:solidFill>
                <a:latin typeface="Lucida Sans Unicode" panose="020B0602030504020204" pitchFamily="34" charset="0"/>
                <a:ea typeface="宋体" panose="02010600030101010101" pitchFamily="2" charset="-122"/>
              </a:defRPr>
            </a:lvl4pPr>
            <a:lvl5pPr marL="2057400" indent="-228600">
              <a:defRPr>
                <a:solidFill>
                  <a:schemeClr val="tx1"/>
                </a:solidFill>
                <a:latin typeface="Lucida Sans Unicode" panose="020B0602030504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9pPr>
          </a:lstStyle>
          <a:p>
            <a:pPr eaLnBrk="1" hangingPunct="1">
              <a:buFont typeface="Arial" panose="020B0604020202020204" pitchFamily="34" charset="0"/>
              <a:buNone/>
            </a:pPr>
            <a:r>
              <a:rPr lang="en-US" altLang="zh-CN" sz="3200" b="1">
                <a:solidFill>
                  <a:schemeClr val="bg1"/>
                </a:solidFill>
                <a:latin typeface="Times New Roman" panose="02020603050405020304" pitchFamily="18" charset="0"/>
                <a:cs typeface="Times New Roman" panose="02020603050405020304" pitchFamily="18" charset="0"/>
              </a:rPr>
              <a:t>3</a:t>
            </a:r>
            <a:endParaRPr lang="zh-CN" altLang="en-US" sz="3200" b="1">
              <a:solidFill>
                <a:schemeClr val="bg1"/>
              </a:solidFill>
              <a:latin typeface="Times New Roman" panose="02020603050405020304" pitchFamily="18" charset="0"/>
              <a:cs typeface="Times New Roman" panose="02020603050405020304" pitchFamily="18" charset="0"/>
            </a:endParaRPr>
          </a:p>
        </p:txBody>
      </p:sp>
      <p:grpSp>
        <p:nvGrpSpPr>
          <p:cNvPr id="8" name="组合 73"/>
          <p:cNvGrpSpPr>
            <a:grpSpLocks/>
          </p:cNvGrpSpPr>
          <p:nvPr/>
        </p:nvGrpSpPr>
        <p:grpSpPr bwMode="auto">
          <a:xfrm>
            <a:off x="1857375" y="1214438"/>
            <a:ext cx="5500688" cy="735012"/>
            <a:chOff x="2003445" y="1643050"/>
            <a:chExt cx="5500726" cy="736483"/>
          </a:xfrm>
        </p:grpSpPr>
        <p:sp>
          <p:nvSpPr>
            <p:cNvPr id="99339" name="AutoShape 11"/>
            <p:cNvSpPr>
              <a:spLocks noChangeArrowheads="1"/>
            </p:cNvSpPr>
            <p:nvPr/>
          </p:nvSpPr>
          <p:spPr bwMode="auto">
            <a:xfrm>
              <a:off x="2644795" y="1643050"/>
              <a:ext cx="4859376" cy="736483"/>
            </a:xfrm>
            <a:prstGeom prst="roundRect">
              <a:avLst>
                <a:gd name="adj" fmla="val 50000"/>
              </a:avLst>
            </a:prstGeom>
            <a:gradFill rotWithShape="1">
              <a:gsLst>
                <a:gs pos="0">
                  <a:srgbClr val="FFCC00"/>
                </a:gs>
                <a:gs pos="100000">
                  <a:srgbClr val="7C6300"/>
                </a:gs>
              </a:gsLst>
              <a:lin ang="2700000" scaled="1"/>
            </a:gradFill>
            <a:ln w="19050">
              <a:solidFill>
                <a:schemeClr val="tx1"/>
              </a:solidFill>
              <a:round/>
              <a:headEnd/>
              <a:tailEnd/>
            </a:ln>
          </p:spPr>
          <p:txBody>
            <a:bodyPr anchor="ctr">
              <a:spAutoFit/>
            </a:bodyPr>
            <a:lstStyle>
              <a:lvl1pPr>
                <a:defRPr>
                  <a:solidFill>
                    <a:schemeClr val="tx1"/>
                  </a:solidFill>
                  <a:latin typeface="Lucida Sans Unicode" panose="020B0602030504020204" pitchFamily="34" charset="0"/>
                  <a:ea typeface="宋体" panose="02010600030101010101" pitchFamily="2" charset="-122"/>
                </a:defRPr>
              </a:lvl1pPr>
              <a:lvl2pPr marL="742950" indent="-285750">
                <a:defRPr>
                  <a:solidFill>
                    <a:schemeClr val="tx1"/>
                  </a:solidFill>
                  <a:latin typeface="Lucida Sans Unicode" panose="020B0602030504020204" pitchFamily="34" charset="0"/>
                  <a:ea typeface="宋体" panose="02010600030101010101" pitchFamily="2" charset="-122"/>
                </a:defRPr>
              </a:lvl2pPr>
              <a:lvl3pPr marL="1143000" indent="-228600">
                <a:defRPr>
                  <a:solidFill>
                    <a:schemeClr val="tx1"/>
                  </a:solidFill>
                  <a:latin typeface="Lucida Sans Unicode" panose="020B0602030504020204" pitchFamily="34" charset="0"/>
                  <a:ea typeface="宋体" panose="02010600030101010101" pitchFamily="2" charset="-122"/>
                </a:defRPr>
              </a:lvl3pPr>
              <a:lvl4pPr marL="1600200" indent="-228600">
                <a:defRPr>
                  <a:solidFill>
                    <a:schemeClr val="tx1"/>
                  </a:solidFill>
                  <a:latin typeface="Lucida Sans Unicode" panose="020B0602030504020204" pitchFamily="34" charset="0"/>
                  <a:ea typeface="宋体" panose="02010600030101010101" pitchFamily="2" charset="-122"/>
                </a:defRPr>
              </a:lvl4pPr>
              <a:lvl5pPr marL="2057400" indent="-228600">
                <a:defRPr>
                  <a:solidFill>
                    <a:schemeClr val="tx1"/>
                  </a:solidFill>
                  <a:latin typeface="Lucida Sans Unicode" panose="020B0602030504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9pPr>
            </a:lstStyle>
            <a:p>
              <a:pPr eaLnBrk="1" hangingPunct="1">
                <a:buFont typeface="Arial" panose="020B0604020202020204" pitchFamily="34" charset="0"/>
                <a:buNone/>
              </a:pPr>
              <a:r>
                <a:rPr lang="zh-CN" altLang="en-US" sz="2800" b="1">
                  <a:solidFill>
                    <a:schemeClr val="bg1"/>
                  </a:solidFill>
                  <a:latin typeface="黑体" panose="02010609060101010101" pitchFamily="49" charset="-122"/>
                  <a:ea typeface="黑体" panose="02010609060101010101" pitchFamily="49" charset="-122"/>
                </a:rPr>
                <a:t>基本概念简述</a:t>
              </a:r>
              <a:endParaRPr lang="en-US" altLang="zh-CN" sz="2800" b="1">
                <a:solidFill>
                  <a:schemeClr val="bg1"/>
                </a:solidFill>
                <a:latin typeface="黑体" panose="02010609060101010101" pitchFamily="49" charset="-122"/>
                <a:ea typeface="黑体" panose="02010609060101010101" pitchFamily="49" charset="-122"/>
              </a:endParaRPr>
            </a:p>
          </p:txBody>
        </p:sp>
        <p:grpSp>
          <p:nvGrpSpPr>
            <p:cNvPr id="99340" name="Group 12"/>
            <p:cNvGrpSpPr>
              <a:grpSpLocks/>
            </p:cNvGrpSpPr>
            <p:nvPr/>
          </p:nvGrpSpPr>
          <p:grpSpPr bwMode="auto">
            <a:xfrm>
              <a:off x="2003445" y="1697025"/>
              <a:ext cx="611188" cy="584200"/>
              <a:chOff x="0" y="0"/>
              <a:chExt cx="1615" cy="1615"/>
            </a:xfrm>
          </p:grpSpPr>
          <p:sp>
            <p:nvSpPr>
              <p:cNvPr id="99342" name="Oval 13"/>
              <p:cNvSpPr>
                <a:spLocks noChangeArrowheads="1"/>
              </p:cNvSpPr>
              <p:nvPr/>
            </p:nvSpPr>
            <p:spPr bwMode="auto">
              <a:xfrm>
                <a:off x="0" y="0"/>
                <a:ext cx="1615" cy="1615"/>
              </a:xfrm>
              <a:prstGeom prst="ellipse">
                <a:avLst/>
              </a:prstGeom>
              <a:gradFill rotWithShape="1">
                <a:gsLst>
                  <a:gs pos="0">
                    <a:srgbClr val="767676"/>
                  </a:gs>
                  <a:gs pos="50000">
                    <a:srgbClr val="FFFFFF"/>
                  </a:gs>
                  <a:gs pos="100000">
                    <a:srgbClr val="767676"/>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Lucida Sans Unicode" panose="020B0602030504020204" pitchFamily="34" charset="0"/>
                    <a:ea typeface="宋体" panose="02010600030101010101" pitchFamily="2" charset="-122"/>
                  </a:defRPr>
                </a:lvl1pPr>
                <a:lvl2pPr marL="742950" indent="-285750">
                  <a:defRPr>
                    <a:solidFill>
                      <a:schemeClr val="tx1"/>
                    </a:solidFill>
                    <a:latin typeface="Lucida Sans Unicode" panose="020B0602030504020204" pitchFamily="34" charset="0"/>
                    <a:ea typeface="宋体" panose="02010600030101010101" pitchFamily="2" charset="-122"/>
                  </a:defRPr>
                </a:lvl2pPr>
                <a:lvl3pPr marL="1143000" indent="-228600">
                  <a:defRPr>
                    <a:solidFill>
                      <a:schemeClr val="tx1"/>
                    </a:solidFill>
                    <a:latin typeface="Lucida Sans Unicode" panose="020B0602030504020204" pitchFamily="34" charset="0"/>
                    <a:ea typeface="宋体" panose="02010600030101010101" pitchFamily="2" charset="-122"/>
                  </a:defRPr>
                </a:lvl3pPr>
                <a:lvl4pPr marL="1600200" indent="-228600">
                  <a:defRPr>
                    <a:solidFill>
                      <a:schemeClr val="tx1"/>
                    </a:solidFill>
                    <a:latin typeface="Lucida Sans Unicode" panose="020B0602030504020204" pitchFamily="34" charset="0"/>
                    <a:ea typeface="宋体" panose="02010600030101010101" pitchFamily="2" charset="-122"/>
                  </a:defRPr>
                </a:lvl4pPr>
                <a:lvl5pPr marL="2057400" indent="-228600">
                  <a:defRPr>
                    <a:solidFill>
                      <a:schemeClr val="tx1"/>
                    </a:solidFill>
                    <a:latin typeface="Lucida Sans Unicode" panose="020B0602030504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9pPr>
              </a:lstStyle>
              <a:p>
                <a:pPr eaLnBrk="1" hangingPunct="1">
                  <a:buFont typeface="Arial" panose="020B0604020202020204" pitchFamily="34" charset="0"/>
                  <a:buNone/>
                </a:pPr>
                <a:endParaRPr lang="zh-CN" altLang="en-US">
                  <a:latin typeface="Calibri" panose="020F0502020204030204" pitchFamily="34" charset="0"/>
                </a:endParaRPr>
              </a:p>
            </p:txBody>
          </p:sp>
          <p:sp>
            <p:nvSpPr>
              <p:cNvPr id="99343" name="Oval 14"/>
              <p:cNvSpPr>
                <a:spLocks noChangeArrowheads="1"/>
              </p:cNvSpPr>
              <p:nvPr/>
            </p:nvSpPr>
            <p:spPr bwMode="auto">
              <a:xfrm>
                <a:off x="92" y="91"/>
                <a:ext cx="1430" cy="1430"/>
              </a:xfrm>
              <a:prstGeom prst="ellipse">
                <a:avLst/>
              </a:prstGeom>
              <a:gradFill rotWithShape="1">
                <a:gsLst>
                  <a:gs pos="0">
                    <a:srgbClr val="A2A2A2"/>
                  </a:gs>
                  <a:gs pos="50000">
                    <a:srgbClr val="FFFFFF"/>
                  </a:gs>
                  <a:gs pos="100000">
                    <a:srgbClr val="A2A2A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Lucida Sans Unicode" panose="020B0602030504020204" pitchFamily="34" charset="0"/>
                    <a:ea typeface="宋体" panose="02010600030101010101" pitchFamily="2" charset="-122"/>
                  </a:defRPr>
                </a:lvl1pPr>
                <a:lvl2pPr marL="742950" indent="-285750">
                  <a:defRPr>
                    <a:solidFill>
                      <a:schemeClr val="tx1"/>
                    </a:solidFill>
                    <a:latin typeface="Lucida Sans Unicode" panose="020B0602030504020204" pitchFamily="34" charset="0"/>
                    <a:ea typeface="宋体" panose="02010600030101010101" pitchFamily="2" charset="-122"/>
                  </a:defRPr>
                </a:lvl2pPr>
                <a:lvl3pPr marL="1143000" indent="-228600">
                  <a:defRPr>
                    <a:solidFill>
                      <a:schemeClr val="tx1"/>
                    </a:solidFill>
                    <a:latin typeface="Lucida Sans Unicode" panose="020B0602030504020204" pitchFamily="34" charset="0"/>
                    <a:ea typeface="宋体" panose="02010600030101010101" pitchFamily="2" charset="-122"/>
                  </a:defRPr>
                </a:lvl3pPr>
                <a:lvl4pPr marL="1600200" indent="-228600">
                  <a:defRPr>
                    <a:solidFill>
                      <a:schemeClr val="tx1"/>
                    </a:solidFill>
                    <a:latin typeface="Lucida Sans Unicode" panose="020B0602030504020204" pitchFamily="34" charset="0"/>
                    <a:ea typeface="宋体" panose="02010600030101010101" pitchFamily="2" charset="-122"/>
                  </a:defRPr>
                </a:lvl4pPr>
                <a:lvl5pPr marL="2057400" indent="-228600">
                  <a:defRPr>
                    <a:solidFill>
                      <a:schemeClr val="tx1"/>
                    </a:solidFill>
                    <a:latin typeface="Lucida Sans Unicode" panose="020B0602030504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9pPr>
              </a:lstStyle>
              <a:p>
                <a:pPr eaLnBrk="1" hangingPunct="1">
                  <a:buFont typeface="Arial" panose="020B0604020202020204" pitchFamily="34" charset="0"/>
                  <a:buNone/>
                </a:pPr>
                <a:endParaRPr lang="zh-CN" altLang="en-US">
                  <a:latin typeface="Calibri" panose="020F0502020204030204" pitchFamily="34" charset="0"/>
                </a:endParaRPr>
              </a:p>
            </p:txBody>
          </p:sp>
          <p:sp>
            <p:nvSpPr>
              <p:cNvPr id="45" name="Oval 15"/>
              <p:cNvSpPr>
                <a:spLocks noChangeArrowheads="1"/>
              </p:cNvSpPr>
              <p:nvPr/>
            </p:nvSpPr>
            <p:spPr bwMode="auto">
              <a:xfrm>
                <a:off x="176" y="176"/>
                <a:ext cx="1263" cy="1262"/>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9525">
                <a:noFill/>
                <a:round/>
                <a:headEnd/>
                <a:tailEnd/>
              </a:ln>
              <a:effectLst/>
            </p:spPr>
            <p:txBody>
              <a:bodyPr wrap="none" anchor="ctr">
                <a:spAutoFit/>
              </a:bodyPr>
              <a:lstStyle/>
              <a:p>
                <a:pPr eaLnBrk="1" fontAlgn="auto" hangingPunct="1">
                  <a:spcBef>
                    <a:spcPts val="0"/>
                  </a:spcBef>
                  <a:spcAft>
                    <a:spcPts val="0"/>
                  </a:spcAft>
                  <a:buFont typeface="Arial" pitchFamily="34" charset="0"/>
                  <a:buNone/>
                  <a:defRPr/>
                </a:pPr>
                <a:endParaRPr lang="zh-CN" altLang="en-US">
                  <a:latin typeface="+mn-lt"/>
                  <a:ea typeface="+mn-ea"/>
                </a:endParaRPr>
              </a:p>
            </p:txBody>
          </p:sp>
          <p:sp>
            <p:nvSpPr>
              <p:cNvPr id="99345" name="Oval 16"/>
              <p:cNvSpPr>
                <a:spLocks noChangeArrowheads="1"/>
              </p:cNvSpPr>
              <p:nvPr/>
            </p:nvSpPr>
            <p:spPr bwMode="auto">
              <a:xfrm>
                <a:off x="176" y="176"/>
                <a:ext cx="1262" cy="1264"/>
              </a:xfrm>
              <a:prstGeom prst="ellipse">
                <a:avLst/>
              </a:prstGeom>
              <a:gradFill rotWithShape="1">
                <a:gsLst>
                  <a:gs pos="0">
                    <a:srgbClr val="000000"/>
                  </a:gs>
                  <a:gs pos="100000">
                    <a:srgbClr val="FFCC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spAutoFit/>
              </a:bodyPr>
              <a:lstStyle>
                <a:lvl1pPr>
                  <a:defRPr>
                    <a:solidFill>
                      <a:schemeClr val="tx1"/>
                    </a:solidFill>
                    <a:latin typeface="Lucida Sans Unicode" panose="020B0602030504020204" pitchFamily="34" charset="0"/>
                    <a:ea typeface="宋体" panose="02010600030101010101" pitchFamily="2" charset="-122"/>
                  </a:defRPr>
                </a:lvl1pPr>
                <a:lvl2pPr marL="742950" indent="-285750">
                  <a:defRPr>
                    <a:solidFill>
                      <a:schemeClr val="tx1"/>
                    </a:solidFill>
                    <a:latin typeface="Lucida Sans Unicode" panose="020B0602030504020204" pitchFamily="34" charset="0"/>
                    <a:ea typeface="宋体" panose="02010600030101010101" pitchFamily="2" charset="-122"/>
                  </a:defRPr>
                </a:lvl2pPr>
                <a:lvl3pPr marL="1143000" indent="-228600">
                  <a:defRPr>
                    <a:solidFill>
                      <a:schemeClr val="tx1"/>
                    </a:solidFill>
                    <a:latin typeface="Lucida Sans Unicode" panose="020B0602030504020204" pitchFamily="34" charset="0"/>
                    <a:ea typeface="宋体" panose="02010600030101010101" pitchFamily="2" charset="-122"/>
                  </a:defRPr>
                </a:lvl3pPr>
                <a:lvl4pPr marL="1600200" indent="-228600">
                  <a:defRPr>
                    <a:solidFill>
                      <a:schemeClr val="tx1"/>
                    </a:solidFill>
                    <a:latin typeface="Lucida Sans Unicode" panose="020B0602030504020204" pitchFamily="34" charset="0"/>
                    <a:ea typeface="宋体" panose="02010600030101010101" pitchFamily="2" charset="-122"/>
                  </a:defRPr>
                </a:lvl4pPr>
                <a:lvl5pPr marL="2057400" indent="-228600">
                  <a:defRPr>
                    <a:solidFill>
                      <a:schemeClr val="tx1"/>
                    </a:solidFill>
                    <a:latin typeface="Lucida Sans Unicode" panose="020B0602030504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9pPr>
              </a:lstStyle>
              <a:p>
                <a:pPr eaLnBrk="1" hangingPunct="1">
                  <a:buFont typeface="Arial" panose="020B0604020202020204" pitchFamily="34" charset="0"/>
                  <a:buNone/>
                </a:pPr>
                <a:endParaRPr lang="zh-CN" altLang="en-US">
                  <a:latin typeface="Calibri" panose="020F0502020204030204" pitchFamily="34" charset="0"/>
                </a:endParaRPr>
              </a:p>
            </p:txBody>
          </p:sp>
          <p:sp>
            <p:nvSpPr>
              <p:cNvPr id="47" name="Oval 17"/>
              <p:cNvSpPr>
                <a:spLocks noChangeArrowheads="1"/>
              </p:cNvSpPr>
              <p:nvPr/>
            </p:nvSpPr>
            <p:spPr bwMode="auto">
              <a:xfrm>
                <a:off x="260" y="260"/>
                <a:ext cx="1095" cy="1095"/>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9525">
                <a:noFill/>
                <a:round/>
                <a:headEnd/>
                <a:tailEnd/>
              </a:ln>
              <a:effectLst/>
            </p:spPr>
            <p:txBody>
              <a:bodyPr anchor="ctr">
                <a:spAutoFit/>
              </a:bodyPr>
              <a:lstStyle/>
              <a:p>
                <a:pPr eaLnBrk="1" fontAlgn="auto" hangingPunct="1">
                  <a:spcBef>
                    <a:spcPts val="0"/>
                  </a:spcBef>
                  <a:spcAft>
                    <a:spcPts val="0"/>
                  </a:spcAft>
                  <a:buFont typeface="Arial" pitchFamily="34" charset="0"/>
                  <a:buNone/>
                  <a:defRPr/>
                </a:pPr>
                <a:endParaRPr lang="zh-CN" altLang="en-US">
                  <a:latin typeface="+mn-lt"/>
                  <a:ea typeface="+mn-ea"/>
                </a:endParaRPr>
              </a:p>
            </p:txBody>
          </p:sp>
          <p:sp>
            <p:nvSpPr>
              <p:cNvPr id="99347" name="Oval 18"/>
              <p:cNvSpPr>
                <a:spLocks noChangeArrowheads="1"/>
              </p:cNvSpPr>
              <p:nvPr/>
            </p:nvSpPr>
            <p:spPr bwMode="auto">
              <a:xfrm>
                <a:off x="259" y="259"/>
                <a:ext cx="1096" cy="1098"/>
              </a:xfrm>
              <a:prstGeom prst="ellipse">
                <a:avLst/>
              </a:prstGeom>
              <a:gradFill rotWithShape="1">
                <a:gsLst>
                  <a:gs pos="0">
                    <a:srgbClr val="FFCC00"/>
                  </a:gs>
                  <a:gs pos="100000">
                    <a:srgbClr val="7C63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lvl1pPr>
                  <a:defRPr>
                    <a:solidFill>
                      <a:schemeClr val="tx1"/>
                    </a:solidFill>
                    <a:latin typeface="Lucida Sans Unicode" panose="020B0602030504020204" pitchFamily="34" charset="0"/>
                    <a:ea typeface="宋体" panose="02010600030101010101" pitchFamily="2" charset="-122"/>
                  </a:defRPr>
                </a:lvl1pPr>
                <a:lvl2pPr marL="742950" indent="-285750">
                  <a:defRPr>
                    <a:solidFill>
                      <a:schemeClr val="tx1"/>
                    </a:solidFill>
                    <a:latin typeface="Lucida Sans Unicode" panose="020B0602030504020204" pitchFamily="34" charset="0"/>
                    <a:ea typeface="宋体" panose="02010600030101010101" pitchFamily="2" charset="-122"/>
                  </a:defRPr>
                </a:lvl2pPr>
                <a:lvl3pPr marL="1143000" indent="-228600">
                  <a:defRPr>
                    <a:solidFill>
                      <a:schemeClr val="tx1"/>
                    </a:solidFill>
                    <a:latin typeface="Lucida Sans Unicode" panose="020B0602030504020204" pitchFamily="34" charset="0"/>
                    <a:ea typeface="宋体" panose="02010600030101010101" pitchFamily="2" charset="-122"/>
                  </a:defRPr>
                </a:lvl3pPr>
                <a:lvl4pPr marL="1600200" indent="-228600">
                  <a:defRPr>
                    <a:solidFill>
                      <a:schemeClr val="tx1"/>
                    </a:solidFill>
                    <a:latin typeface="Lucida Sans Unicode" panose="020B0602030504020204" pitchFamily="34" charset="0"/>
                    <a:ea typeface="宋体" panose="02010600030101010101" pitchFamily="2" charset="-122"/>
                  </a:defRPr>
                </a:lvl4pPr>
                <a:lvl5pPr marL="2057400" indent="-228600">
                  <a:defRPr>
                    <a:solidFill>
                      <a:schemeClr val="tx1"/>
                    </a:solidFill>
                    <a:latin typeface="Lucida Sans Unicode" panose="020B0602030504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9pPr>
              </a:lstStyle>
              <a:p>
                <a:pPr eaLnBrk="1" hangingPunct="1">
                  <a:buFont typeface="Arial" panose="020B0604020202020204" pitchFamily="34" charset="0"/>
                  <a:buNone/>
                </a:pPr>
                <a:endParaRPr lang="zh-CN" altLang="en-US">
                  <a:latin typeface="Calibri" panose="020F0502020204030204" pitchFamily="34" charset="0"/>
                </a:endParaRPr>
              </a:p>
            </p:txBody>
          </p:sp>
        </p:grpSp>
        <p:sp>
          <p:nvSpPr>
            <p:cNvPr id="99341" name="TextBox 37"/>
            <p:cNvSpPr txBox="1">
              <a:spLocks noChangeArrowheads="1"/>
            </p:cNvSpPr>
            <p:nvPr/>
          </p:nvSpPr>
          <p:spPr bwMode="auto">
            <a:xfrm>
              <a:off x="2147908" y="1682737"/>
              <a:ext cx="288925"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Lucida Sans Unicode" panose="020B0602030504020204" pitchFamily="34" charset="0"/>
                  <a:ea typeface="宋体" panose="02010600030101010101" pitchFamily="2" charset="-122"/>
                </a:defRPr>
              </a:lvl1pPr>
              <a:lvl2pPr marL="742950" indent="-285750">
                <a:defRPr>
                  <a:solidFill>
                    <a:schemeClr val="tx1"/>
                  </a:solidFill>
                  <a:latin typeface="Lucida Sans Unicode" panose="020B0602030504020204" pitchFamily="34" charset="0"/>
                  <a:ea typeface="宋体" panose="02010600030101010101" pitchFamily="2" charset="-122"/>
                </a:defRPr>
              </a:lvl2pPr>
              <a:lvl3pPr marL="1143000" indent="-228600">
                <a:defRPr>
                  <a:solidFill>
                    <a:schemeClr val="tx1"/>
                  </a:solidFill>
                  <a:latin typeface="Lucida Sans Unicode" panose="020B0602030504020204" pitchFamily="34" charset="0"/>
                  <a:ea typeface="宋体" panose="02010600030101010101" pitchFamily="2" charset="-122"/>
                </a:defRPr>
              </a:lvl3pPr>
              <a:lvl4pPr marL="1600200" indent="-228600">
                <a:defRPr>
                  <a:solidFill>
                    <a:schemeClr val="tx1"/>
                  </a:solidFill>
                  <a:latin typeface="Lucida Sans Unicode" panose="020B0602030504020204" pitchFamily="34" charset="0"/>
                  <a:ea typeface="宋体" panose="02010600030101010101" pitchFamily="2" charset="-122"/>
                </a:defRPr>
              </a:lvl4pPr>
              <a:lvl5pPr marL="2057400" indent="-228600">
                <a:defRPr>
                  <a:solidFill>
                    <a:schemeClr val="tx1"/>
                  </a:solidFill>
                  <a:latin typeface="Lucida Sans Unicode" panose="020B0602030504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9pPr>
            </a:lstStyle>
            <a:p>
              <a:pPr eaLnBrk="1" hangingPunct="1">
                <a:buFont typeface="Arial" panose="020B0604020202020204" pitchFamily="34" charset="0"/>
                <a:buNone/>
              </a:pPr>
              <a:r>
                <a:rPr lang="en-US" altLang="zh-CN" sz="3200" b="1">
                  <a:solidFill>
                    <a:schemeClr val="bg1"/>
                  </a:solidFill>
                  <a:latin typeface="Times New Roman" panose="02020603050405020304" pitchFamily="18" charset="0"/>
                  <a:cs typeface="Times New Roman" panose="02020603050405020304" pitchFamily="18" charset="0"/>
                </a:rPr>
                <a:t>1</a:t>
              </a:r>
              <a:endParaRPr lang="zh-CN" altLang="en-US" sz="3200" b="1">
                <a:solidFill>
                  <a:schemeClr val="bg1"/>
                </a:solidFill>
                <a:latin typeface="Times New Roman" panose="02020603050405020304" pitchFamily="18" charset="0"/>
                <a:cs typeface="Times New Roman" panose="02020603050405020304" pitchFamily="18" charset="0"/>
              </a:endParaRPr>
            </a:p>
          </p:txBody>
        </p:sp>
      </p:grpSp>
      <p:pic>
        <p:nvPicPr>
          <p:cNvPr id="49" name="图片 36" descr="图片1.jpg"/>
          <p:cNvPicPr>
            <a:picLocks noChangeAspect="1" noChangeArrowheads="1"/>
          </p:cNvPicPr>
          <p:nvPr/>
        </p:nvPicPr>
        <p:blipFill>
          <a:blip r:embed="rId2">
            <a:extLst>
              <a:ext uri="{28A0092B-C50C-407E-A947-70E740481C1C}">
                <a14:useLocalDpi xmlns:a14="http://schemas.microsoft.com/office/drawing/2010/main" val="0"/>
              </a:ext>
            </a:extLst>
          </a:blip>
          <a:srcRect l="8379" t="13770" r="9096" b="8559"/>
          <a:stretch>
            <a:fillRect/>
          </a:stretch>
        </p:blipFill>
        <p:spPr bwMode="auto">
          <a:xfrm>
            <a:off x="8001000" y="4857750"/>
            <a:ext cx="69215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spTree>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par>
                          <p:cTn id="8" fill="hold" nodeType="afterGroup">
                            <p:stCondLst>
                              <p:cond delay="500"/>
                            </p:stCondLst>
                            <p:childTnLst>
                              <p:par>
                                <p:cTn id="9" presetID="22" presetClass="entr" presetSubtype="8"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left)">
                                      <p:cBhvr>
                                        <p:cTn id="11" dur="500"/>
                                        <p:tgtEl>
                                          <p:spTgt spid="2"/>
                                        </p:tgtEl>
                                      </p:cBhvr>
                                    </p:animEffect>
                                  </p:childTnLst>
                                </p:cTn>
                              </p:par>
                              <p:par>
                                <p:cTn id="12" presetID="22" presetClass="entr" presetSubtype="8" fill="hold" nodeType="with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wipe(left)">
                                      <p:cBhvr>
                                        <p:cTn id="14" dur="500"/>
                                        <p:tgtEl>
                                          <p:spTgt spid="6"/>
                                        </p:tgtEl>
                                      </p:cBhvr>
                                    </p:animEffect>
                                  </p:childTnLst>
                                </p:cTn>
                              </p:par>
                              <p:par>
                                <p:cTn id="15" presetID="22" presetClass="entr" presetSubtype="8" fill="hold"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left)">
                                      <p:cBhvr>
                                        <p:cTn id="17" dur="500"/>
                                        <p:tgtEl>
                                          <p:spTgt spid="8"/>
                                        </p:tgtEl>
                                      </p:cBhvr>
                                    </p:animEffect>
                                  </p:childTnLst>
                                </p:cTn>
                              </p:par>
                              <p:par>
                                <p:cTn id="18" presetID="9" presetClass="entr" presetSubtype="0" fill="hold" nodeType="withEffect">
                                  <p:stCondLst>
                                    <p:cond delay="0"/>
                                  </p:stCondLst>
                                  <p:childTnLst>
                                    <p:set>
                                      <p:cBhvr>
                                        <p:cTn id="19" dur="1" fill="hold">
                                          <p:stCondLst>
                                            <p:cond delay="0"/>
                                          </p:stCondLst>
                                        </p:cTn>
                                        <p:tgtEl>
                                          <p:spTgt spid="49"/>
                                        </p:tgtEl>
                                        <p:attrNameLst>
                                          <p:attrName>style.visibility</p:attrName>
                                        </p:attrNameLst>
                                      </p:cBhvr>
                                      <p:to>
                                        <p:strVal val="visible"/>
                                      </p:to>
                                    </p:set>
                                    <p:animEffect>
                                      <p:cBhvr>
                                        <p:cTn id="20"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标题 1"/>
          <p:cNvSpPr txBox="1">
            <a:spLocks/>
          </p:cNvSpPr>
          <p:nvPr/>
        </p:nvSpPr>
        <p:spPr>
          <a:xfrm>
            <a:off x="0" y="1196975"/>
            <a:ext cx="9144000" cy="576263"/>
          </a:xfrm>
          <a:prstGeom prst="rect">
            <a:avLst/>
          </a:prstGeom>
        </p:spPr>
        <p:txBody>
          <a:bodyPr/>
          <a:lstStyle/>
          <a:p>
            <a:pPr algn="ctr" eaLnBrk="1" hangingPunct="1">
              <a:defRPr/>
            </a:pPr>
            <a:r>
              <a:rPr lang="zh-CN" altLang="en-US" sz="3200" b="1" kern="0" dirty="0">
                <a:latin typeface="+mj-lt"/>
                <a:ea typeface="微软雅黑" pitchFamily="34" charset="-122"/>
                <a:cs typeface="+mj-cs"/>
              </a:rPr>
              <a:t>以应用为中心</a:t>
            </a:r>
            <a:r>
              <a:rPr lang="zh-CN" altLang="en-US" sz="3200" b="1" kern="0" dirty="0">
                <a:solidFill>
                  <a:srgbClr val="3333FF"/>
                </a:solidFill>
                <a:latin typeface="+mj-lt"/>
                <a:ea typeface="微软雅黑" pitchFamily="34" charset="-122"/>
                <a:cs typeface="+mj-cs"/>
              </a:rPr>
              <a:t>向</a:t>
            </a:r>
            <a:r>
              <a:rPr lang="zh-CN" altLang="en-US" sz="3200" b="1" kern="0" dirty="0">
                <a:solidFill>
                  <a:srgbClr val="C00000"/>
                </a:solidFill>
                <a:latin typeface="+mj-lt"/>
                <a:ea typeface="微软雅黑" pitchFamily="34" charset="-122"/>
                <a:cs typeface="+mj-cs"/>
              </a:rPr>
              <a:t>以数据为中心转变</a:t>
            </a:r>
          </a:p>
        </p:txBody>
      </p:sp>
      <p:sp>
        <p:nvSpPr>
          <p:cNvPr id="42" name="TextBox 41"/>
          <p:cNvSpPr txBox="1"/>
          <p:nvPr/>
        </p:nvSpPr>
        <p:spPr>
          <a:xfrm>
            <a:off x="2798763" y="2652713"/>
            <a:ext cx="544512" cy="2349500"/>
          </a:xfrm>
          <a:prstGeom prst="roundRect">
            <a:avLst/>
          </a:prstGeom>
          <a:gradFill rotWithShape="1">
            <a:gsLst>
              <a:gs pos="0">
                <a:sysClr val="windowText" lastClr="000000">
                  <a:shade val="51000"/>
                  <a:satMod val="130000"/>
                </a:sysClr>
              </a:gs>
              <a:gs pos="80000">
                <a:sysClr val="windowText" lastClr="000000">
                  <a:shade val="93000"/>
                  <a:satMod val="130000"/>
                </a:sysClr>
              </a:gs>
              <a:gs pos="100000">
                <a:sysClr val="windowText" lastClr="000000">
                  <a:shade val="94000"/>
                  <a:satMod val="135000"/>
                </a:sysClr>
              </a:gs>
            </a:gsLst>
            <a:lin ang="16200000" scaled="0"/>
          </a:gradFill>
          <a:ln w="12700" cap="flat" cmpd="sng" algn="ctr">
            <a:solidFill>
              <a:sysClr val="window" lastClr="FFFFFF"/>
            </a:solidFill>
            <a:prstDash val="solid"/>
          </a:ln>
          <a:effectLst>
            <a:outerShdw blurRad="40000" dist="23000" dir="5400000" rotWithShape="0">
              <a:srgbClr val="000000">
                <a:alpha val="35000"/>
              </a:srgbClr>
            </a:outerShdw>
          </a:effectLst>
        </p:spPr>
        <p:txBody>
          <a:bodyPr vert="eaVert" lIns="60954" tIns="30477" rIns="60954" bIns="30477">
            <a:spAutoFit/>
          </a:bodyPr>
          <a:lstStyle/>
          <a:p>
            <a:pPr algn="ctr" eaLnBrk="1" fontAlgn="auto" hangingPunct="1">
              <a:spcBef>
                <a:spcPts val="0"/>
              </a:spcBef>
              <a:spcAft>
                <a:spcPts val="0"/>
              </a:spcAft>
              <a:defRPr/>
            </a:pPr>
            <a:r>
              <a:rPr lang="en-US" altLang="zh-CN" sz="2400" kern="0" dirty="0">
                <a:solidFill>
                  <a:prstClr val="white"/>
                </a:solidFill>
                <a:latin typeface="Calibri"/>
                <a:ea typeface="宋体"/>
              </a:rPr>
              <a:t>OA</a:t>
            </a:r>
            <a:endParaRPr lang="zh-CN" altLang="en-US" sz="2400" kern="0" dirty="0">
              <a:solidFill>
                <a:prstClr val="white"/>
              </a:solidFill>
              <a:latin typeface="Calibri"/>
              <a:ea typeface="宋体"/>
            </a:endParaRPr>
          </a:p>
        </p:txBody>
      </p:sp>
      <p:sp>
        <p:nvSpPr>
          <p:cNvPr id="43" name="椭圆 42"/>
          <p:cNvSpPr/>
          <p:nvPr/>
        </p:nvSpPr>
        <p:spPr>
          <a:xfrm>
            <a:off x="5900738" y="2701925"/>
            <a:ext cx="2359025" cy="2360613"/>
          </a:xfrm>
          <a:prstGeom prst="ellipse">
            <a:avLst/>
          </a:prstGeom>
          <a:gradFill flip="none" rotWithShape="1">
            <a:gsLst>
              <a:gs pos="93000">
                <a:srgbClr val="5BD4FF">
                  <a:alpha val="70000"/>
                </a:srgbClr>
              </a:gs>
              <a:gs pos="77000">
                <a:srgbClr val="5BD4FF">
                  <a:alpha val="0"/>
                </a:srgbClr>
              </a:gs>
              <a:gs pos="100000">
                <a:srgbClr val="5BD4FF"/>
              </a:gs>
            </a:gsLst>
            <a:path path="shape">
              <a:fillToRect l="50000" t="50000" r="50000" b="50000"/>
            </a:path>
            <a:tileRect/>
          </a:gradFill>
          <a:ln w="28575" cap="flat" cmpd="sng" algn="ctr">
            <a:solidFill>
              <a:srgbClr val="AFEAFF"/>
            </a:solidFill>
            <a:prstDash val="solid"/>
          </a:ln>
          <a:effectLst>
            <a:outerShdw blurRad="40000" dist="23000" dir="5400000" rotWithShape="0">
              <a:srgbClr val="000000">
                <a:alpha val="35000"/>
              </a:srgbClr>
            </a:outerShdw>
          </a:effectLst>
        </p:spPr>
        <p:txBody>
          <a:bodyPr lIns="60954" tIns="30477" rIns="60954" bIns="30477" anchor="ctr"/>
          <a:lstStyle/>
          <a:p>
            <a:pPr algn="ctr" eaLnBrk="1" fontAlgn="auto" hangingPunct="1">
              <a:spcBef>
                <a:spcPts val="0"/>
              </a:spcBef>
              <a:spcAft>
                <a:spcPts val="0"/>
              </a:spcAft>
              <a:defRPr/>
            </a:pPr>
            <a:endParaRPr lang="zh-CN" altLang="en-US" kern="0">
              <a:solidFill>
                <a:srgbClr val="C00000"/>
              </a:solidFill>
              <a:latin typeface="微软雅黑" pitchFamily="34" charset="-122"/>
              <a:ea typeface="微软雅黑" pitchFamily="34" charset="-122"/>
            </a:endParaRPr>
          </a:p>
        </p:txBody>
      </p:sp>
      <p:sp>
        <p:nvSpPr>
          <p:cNvPr id="44" name="矩形 43"/>
          <p:cNvSpPr/>
          <p:nvPr/>
        </p:nvSpPr>
        <p:spPr>
          <a:xfrm>
            <a:off x="354013" y="5643563"/>
            <a:ext cx="3527425" cy="476250"/>
          </a:xfrm>
          <a:prstGeom prst="rect">
            <a:avLst/>
          </a:prstGeom>
        </p:spPr>
        <p:txBody>
          <a:bodyPr wrap="none" lIns="60954" tIns="30477" rIns="60954" bIns="30477">
            <a:spAutoFit/>
          </a:bodyPr>
          <a:lstStyle/>
          <a:p>
            <a:pPr marL="228172" indent="-228172" defTabSz="609054">
              <a:lnSpc>
                <a:spcPct val="150000"/>
              </a:lnSpc>
              <a:spcBef>
                <a:spcPct val="20000"/>
              </a:spcBef>
              <a:defRPr/>
            </a:pPr>
            <a:r>
              <a:rPr lang="zh-CN" altLang="en-US" b="1" kern="0" dirty="0">
                <a:solidFill>
                  <a:prstClr val="white"/>
                </a:solidFill>
                <a:latin typeface="微软雅黑" panose="020B0503020204020204" pitchFamily="34" charset="-122"/>
                <a:ea typeface="微软雅黑" panose="020B0503020204020204" pitchFamily="34" charset="-122"/>
              </a:rPr>
              <a:t>“烟囱式”、每个应用建设一套数据</a:t>
            </a:r>
          </a:p>
        </p:txBody>
      </p:sp>
      <p:sp>
        <p:nvSpPr>
          <p:cNvPr id="45" name="椭圆 44"/>
          <p:cNvSpPr/>
          <p:nvPr/>
        </p:nvSpPr>
        <p:spPr>
          <a:xfrm>
            <a:off x="6315075" y="3109913"/>
            <a:ext cx="1524000" cy="1524000"/>
          </a:xfrm>
          <a:prstGeom prst="ellipse">
            <a:avLst/>
          </a:prstGeom>
          <a:noFill/>
          <a:ln w="76200" cap="flat" cmpd="sng" algn="ctr">
            <a:solidFill>
              <a:sysClr val="window" lastClr="FFFFFF"/>
            </a:solidFill>
            <a:prstDash val="solid"/>
          </a:ln>
          <a:effectLst>
            <a:outerShdw blurRad="40000" dist="23000" dir="5400000" rotWithShape="0">
              <a:srgbClr val="000000">
                <a:alpha val="35000"/>
              </a:srgbClr>
            </a:outerShdw>
          </a:effectLst>
        </p:spPr>
        <p:txBody>
          <a:bodyPr lIns="60954" tIns="30477" rIns="60954" bIns="30477" anchor="ctr"/>
          <a:lstStyle/>
          <a:p>
            <a:pPr algn="ctr" eaLnBrk="1" fontAlgn="auto" hangingPunct="1">
              <a:spcBef>
                <a:spcPts val="0"/>
              </a:spcBef>
              <a:spcAft>
                <a:spcPts val="0"/>
              </a:spcAft>
              <a:defRPr/>
            </a:pPr>
            <a:endParaRPr lang="zh-CN" altLang="en-US" kern="0">
              <a:solidFill>
                <a:srgbClr val="C00000"/>
              </a:solidFill>
              <a:latin typeface="微软雅黑" pitchFamily="34" charset="-122"/>
              <a:ea typeface="微软雅黑" pitchFamily="34" charset="-122"/>
            </a:endParaRPr>
          </a:p>
        </p:txBody>
      </p:sp>
      <p:grpSp>
        <p:nvGrpSpPr>
          <p:cNvPr id="2" name="组合 116"/>
          <p:cNvGrpSpPr>
            <a:grpSpLocks/>
          </p:cNvGrpSpPr>
          <p:nvPr/>
        </p:nvGrpSpPr>
        <p:grpSpPr bwMode="auto">
          <a:xfrm>
            <a:off x="6053138" y="3338513"/>
            <a:ext cx="2043112" cy="1160462"/>
            <a:chOff x="13642818" y="3487080"/>
            <a:chExt cx="3066391" cy="1740790"/>
          </a:xfrm>
        </p:grpSpPr>
        <p:sp>
          <p:nvSpPr>
            <p:cNvPr id="101415" name="标题 1"/>
            <p:cNvSpPr txBox="1">
              <a:spLocks/>
            </p:cNvSpPr>
            <p:nvPr/>
          </p:nvSpPr>
          <p:spPr bwMode="auto">
            <a:xfrm>
              <a:off x="13642818" y="4099624"/>
              <a:ext cx="3066391" cy="11282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569" tIns="49785" rIns="99569" bIns="49785" anchor="ctr"/>
            <a:lstStyle>
              <a:lvl1pPr defTabSz="496888">
                <a:defRPr>
                  <a:solidFill>
                    <a:schemeClr val="tx1"/>
                  </a:solidFill>
                  <a:latin typeface="Lucida Sans Unicode" panose="020B0602030504020204" pitchFamily="34" charset="0"/>
                  <a:ea typeface="宋体" panose="02010600030101010101" pitchFamily="2" charset="-122"/>
                </a:defRPr>
              </a:lvl1pPr>
              <a:lvl2pPr marL="742950" indent="-285750" defTabSz="496888">
                <a:defRPr>
                  <a:solidFill>
                    <a:schemeClr val="tx1"/>
                  </a:solidFill>
                  <a:latin typeface="Lucida Sans Unicode" panose="020B0602030504020204" pitchFamily="34" charset="0"/>
                  <a:ea typeface="宋体" panose="02010600030101010101" pitchFamily="2" charset="-122"/>
                </a:defRPr>
              </a:lvl2pPr>
              <a:lvl3pPr marL="1143000" indent="-228600" defTabSz="496888">
                <a:defRPr>
                  <a:solidFill>
                    <a:schemeClr val="tx1"/>
                  </a:solidFill>
                  <a:latin typeface="Lucida Sans Unicode" panose="020B0602030504020204" pitchFamily="34" charset="0"/>
                  <a:ea typeface="宋体" panose="02010600030101010101" pitchFamily="2" charset="-122"/>
                </a:defRPr>
              </a:lvl3pPr>
              <a:lvl4pPr marL="1600200" indent="-228600" defTabSz="496888">
                <a:defRPr>
                  <a:solidFill>
                    <a:schemeClr val="tx1"/>
                  </a:solidFill>
                  <a:latin typeface="Lucida Sans Unicode" panose="020B0602030504020204" pitchFamily="34" charset="0"/>
                  <a:ea typeface="宋体" panose="02010600030101010101" pitchFamily="2" charset="-122"/>
                </a:defRPr>
              </a:lvl4pPr>
              <a:lvl5pPr marL="2057400" indent="-228600" defTabSz="496888">
                <a:defRPr>
                  <a:solidFill>
                    <a:schemeClr val="tx1"/>
                  </a:solidFill>
                  <a:latin typeface="Lucida Sans Unicode" panose="020B0602030504020204" pitchFamily="34" charset="0"/>
                  <a:ea typeface="宋体" panose="02010600030101010101" pitchFamily="2" charset="-122"/>
                </a:defRPr>
              </a:lvl5pPr>
              <a:lvl6pPr marL="2514600" indent="-228600" defTabSz="496888"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6pPr>
              <a:lvl7pPr marL="2971800" indent="-228600" defTabSz="496888"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7pPr>
              <a:lvl8pPr marL="3429000" indent="-228600" defTabSz="496888"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8pPr>
              <a:lvl9pPr marL="3886200" indent="-228600" defTabSz="496888"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9pPr>
            </a:lstStyle>
            <a:p>
              <a:pPr algn="ctr" eaLnBrk="1" hangingPunct="1"/>
              <a:r>
                <a:rPr lang="en-US" altLang="zh-CN" b="1">
                  <a:solidFill>
                    <a:srgbClr val="C00000"/>
                  </a:solidFill>
                  <a:latin typeface="微软雅黑" panose="020B0503020204020204" pitchFamily="34" charset="-122"/>
                  <a:ea typeface="微软雅黑" panose="020B0503020204020204" pitchFamily="34" charset="-122"/>
                </a:rPr>
                <a:t>DATA</a:t>
              </a:r>
              <a:endParaRPr lang="zh-CN" altLang="en-US" b="1">
                <a:solidFill>
                  <a:srgbClr val="C00000"/>
                </a:solidFill>
                <a:latin typeface="微软雅黑" panose="020B0503020204020204" pitchFamily="34" charset="-122"/>
                <a:ea typeface="微软雅黑" panose="020B0503020204020204" pitchFamily="34" charset="-122"/>
              </a:endParaRPr>
            </a:p>
          </p:txBody>
        </p:sp>
        <p:pic>
          <p:nvPicPr>
            <p:cNvPr id="101416" name="Picture 2" descr="C:\Users\Asus\Desktop\1018ppt\素材\001.png"/>
            <p:cNvPicPr>
              <a:picLocks noChangeAspect="1" noChangeArrowheads="1"/>
            </p:cNvPicPr>
            <p:nvPr/>
          </p:nvPicPr>
          <p:blipFill>
            <a:blip r:embed="rId6">
              <a:grayscl/>
              <a:biLevel thresh="50000"/>
              <a:extLst>
                <a:ext uri="{28A0092B-C50C-407E-A947-70E740481C1C}">
                  <a14:useLocalDpi xmlns:a14="http://schemas.microsoft.com/office/drawing/2010/main" val="0"/>
                </a:ext>
              </a:extLst>
            </a:blip>
            <a:srcRect/>
            <a:stretch>
              <a:fillRect/>
            </a:stretch>
          </p:blipFill>
          <p:spPr bwMode="auto">
            <a:xfrm>
              <a:off x="14858846" y="3487080"/>
              <a:ext cx="736982" cy="7369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 name="组合 117"/>
          <p:cNvGrpSpPr>
            <a:grpSpLocks/>
          </p:cNvGrpSpPr>
          <p:nvPr/>
        </p:nvGrpSpPr>
        <p:grpSpPr bwMode="auto">
          <a:xfrm>
            <a:off x="5302250" y="2100263"/>
            <a:ext cx="3543300" cy="3543300"/>
            <a:chOff x="12518163" y="1627695"/>
            <a:chExt cx="5315700" cy="5315700"/>
          </a:xfrm>
        </p:grpSpPr>
        <p:sp>
          <p:nvSpPr>
            <p:cNvPr id="50" name="同心圆 49"/>
            <p:cNvSpPr/>
            <p:nvPr/>
          </p:nvSpPr>
          <p:spPr>
            <a:xfrm>
              <a:off x="12518163" y="1627695"/>
              <a:ext cx="5315700" cy="5315700"/>
            </a:xfrm>
            <a:prstGeom prst="donut">
              <a:avLst>
                <a:gd name="adj" fmla="val 2336"/>
              </a:avLst>
            </a:prstGeom>
            <a:solidFill>
              <a:srgbClr val="AFEAFF">
                <a:alpha val="69804"/>
              </a:srgbClr>
            </a:solidFill>
            <a:ln w="28575" cap="flat" cmpd="sng" algn="ctr">
              <a:noFill/>
              <a:prstDash val="solid"/>
            </a:ln>
            <a:effectLst>
              <a:outerShdw blurRad="40000" dist="23000" dir="5400000" rotWithShape="0">
                <a:srgbClr val="000000">
                  <a:alpha val="35000"/>
                </a:srgbClr>
              </a:outerShdw>
            </a:effectLst>
          </p:spPr>
          <p:txBody>
            <a:bodyPr anchor="ctr"/>
            <a:lstStyle/>
            <a:p>
              <a:pPr algn="ctr" eaLnBrk="1" fontAlgn="auto" hangingPunct="1">
                <a:spcBef>
                  <a:spcPts val="0"/>
                </a:spcBef>
                <a:spcAft>
                  <a:spcPts val="0"/>
                </a:spcAft>
                <a:defRPr/>
              </a:pPr>
              <a:endParaRPr lang="zh-CN" altLang="en-US" kern="0">
                <a:solidFill>
                  <a:sysClr val="windowText" lastClr="000000"/>
                </a:solidFill>
                <a:latin typeface="微软雅黑" pitchFamily="34" charset="-122"/>
                <a:ea typeface="微软雅黑" pitchFamily="34" charset="-122"/>
              </a:endParaRPr>
            </a:p>
          </p:txBody>
        </p:sp>
        <p:sp>
          <p:nvSpPr>
            <p:cNvPr id="51" name="同心圆 50"/>
            <p:cNvSpPr/>
            <p:nvPr/>
          </p:nvSpPr>
          <p:spPr>
            <a:xfrm>
              <a:off x="12644388" y="1753918"/>
              <a:ext cx="5056106" cy="5058489"/>
            </a:xfrm>
            <a:prstGeom prst="donut">
              <a:avLst>
                <a:gd name="adj" fmla="val 12117"/>
              </a:avLst>
            </a:prstGeom>
            <a:gradFill rotWithShape="1">
              <a:gsLst>
                <a:gs pos="86000">
                  <a:srgbClr val="5BD4FF">
                    <a:alpha val="50000"/>
                  </a:srgbClr>
                </a:gs>
                <a:gs pos="68000">
                  <a:srgbClr val="5BD4FF">
                    <a:alpha val="0"/>
                  </a:srgbClr>
                </a:gs>
                <a:gs pos="100000">
                  <a:srgbClr val="5BD4FF"/>
                </a:gs>
              </a:gsLst>
              <a:path path="shape">
                <a:fillToRect l="50000" t="50000" r="50000" b="50000"/>
              </a:path>
            </a:gradFill>
            <a:ln w="28575" cap="flat" cmpd="sng" algn="ctr">
              <a:solidFill>
                <a:sysClr val="window" lastClr="FFFFFF"/>
              </a:solidFill>
              <a:prstDash val="solid"/>
            </a:ln>
            <a:effectLst>
              <a:outerShdw blurRad="40000" dist="23000" dir="5400000" rotWithShape="0">
                <a:srgbClr val="000000">
                  <a:alpha val="35000"/>
                </a:srgbClr>
              </a:outerShdw>
            </a:effectLst>
          </p:spPr>
          <p:txBody>
            <a:bodyPr anchor="ctr"/>
            <a:lstStyle/>
            <a:p>
              <a:pPr algn="ctr" eaLnBrk="1" fontAlgn="auto" hangingPunct="1">
                <a:spcBef>
                  <a:spcPts val="0"/>
                </a:spcBef>
                <a:spcAft>
                  <a:spcPts val="0"/>
                </a:spcAft>
                <a:defRPr/>
              </a:pPr>
              <a:endParaRPr lang="zh-CN" altLang="en-US" kern="0">
                <a:solidFill>
                  <a:sysClr val="windowText" lastClr="000000"/>
                </a:solidFill>
                <a:latin typeface="微软雅黑" pitchFamily="34" charset="-122"/>
                <a:ea typeface="微软雅黑" pitchFamily="34" charset="-122"/>
              </a:endParaRPr>
            </a:p>
          </p:txBody>
        </p:sp>
      </p:grpSp>
      <p:grpSp>
        <p:nvGrpSpPr>
          <p:cNvPr id="4" name="组合 118"/>
          <p:cNvGrpSpPr>
            <a:grpSpLocks/>
          </p:cNvGrpSpPr>
          <p:nvPr/>
        </p:nvGrpSpPr>
        <p:grpSpPr bwMode="auto">
          <a:xfrm>
            <a:off x="6091238" y="2808288"/>
            <a:ext cx="1962150" cy="1720850"/>
            <a:chOff x="13700100" y="2689993"/>
            <a:chExt cx="2943381" cy="2581047"/>
          </a:xfrm>
        </p:grpSpPr>
        <p:sp>
          <p:nvSpPr>
            <p:cNvPr id="53" name="等腰三角形 52"/>
            <p:cNvSpPr/>
            <p:nvPr/>
          </p:nvSpPr>
          <p:spPr>
            <a:xfrm>
              <a:off x="15069391" y="2689993"/>
              <a:ext cx="307198" cy="207150"/>
            </a:xfrm>
            <a:prstGeom prst="triangle">
              <a:avLst/>
            </a:prstGeom>
            <a:solidFill>
              <a:sysClr val="window" lastClr="FFFFFF">
                <a:lumMod val="95000"/>
              </a:sysClr>
            </a:solidFill>
            <a:ln w="9525" cap="flat" cmpd="sng" algn="ctr">
              <a:noFill/>
              <a:prstDash val="solid"/>
            </a:ln>
            <a:effectLst/>
          </p:spPr>
          <p:txBody>
            <a:bodyPr anchor="ctr"/>
            <a:lstStyle/>
            <a:p>
              <a:pPr algn="ctr" eaLnBrk="1" fontAlgn="auto" hangingPunct="1">
                <a:spcBef>
                  <a:spcPts val="0"/>
                </a:spcBef>
                <a:spcAft>
                  <a:spcPts val="0"/>
                </a:spcAft>
                <a:defRPr/>
              </a:pPr>
              <a:endParaRPr lang="zh-CN" altLang="en-US" kern="0">
                <a:solidFill>
                  <a:srgbClr val="C00000"/>
                </a:solidFill>
                <a:latin typeface="微软雅黑" pitchFamily="34" charset="-122"/>
                <a:ea typeface="微软雅黑" pitchFamily="34" charset="-122"/>
              </a:endParaRPr>
            </a:p>
          </p:txBody>
        </p:sp>
        <p:sp>
          <p:nvSpPr>
            <p:cNvPr id="54" name="等腰三角形 53"/>
            <p:cNvSpPr/>
            <p:nvPr/>
          </p:nvSpPr>
          <p:spPr>
            <a:xfrm rot="14181886">
              <a:off x="13650112" y="4982920"/>
              <a:ext cx="307153" cy="207179"/>
            </a:xfrm>
            <a:prstGeom prst="triangle">
              <a:avLst/>
            </a:prstGeom>
            <a:solidFill>
              <a:sysClr val="window" lastClr="FFFFFF">
                <a:lumMod val="95000"/>
              </a:sysClr>
            </a:solidFill>
            <a:ln w="9525" cap="flat" cmpd="sng" algn="ctr">
              <a:noFill/>
              <a:prstDash val="solid"/>
            </a:ln>
            <a:effectLst/>
          </p:spPr>
          <p:txBody>
            <a:bodyPr anchor="ctr"/>
            <a:lstStyle/>
            <a:p>
              <a:pPr algn="ctr" eaLnBrk="1" fontAlgn="auto" hangingPunct="1">
                <a:spcBef>
                  <a:spcPts val="0"/>
                </a:spcBef>
                <a:spcAft>
                  <a:spcPts val="0"/>
                </a:spcAft>
                <a:defRPr/>
              </a:pPr>
              <a:endParaRPr lang="zh-CN" altLang="en-US" kern="0">
                <a:solidFill>
                  <a:srgbClr val="C00000"/>
                </a:solidFill>
                <a:latin typeface="微软雅黑" pitchFamily="34" charset="-122"/>
                <a:ea typeface="微软雅黑" pitchFamily="34" charset="-122"/>
              </a:endParaRPr>
            </a:p>
          </p:txBody>
        </p:sp>
        <p:sp>
          <p:nvSpPr>
            <p:cNvPr id="55" name="等腰三角形 54"/>
            <p:cNvSpPr/>
            <p:nvPr/>
          </p:nvSpPr>
          <p:spPr>
            <a:xfrm rot="7352889">
              <a:off x="16386314" y="5013872"/>
              <a:ext cx="307155" cy="207180"/>
            </a:xfrm>
            <a:prstGeom prst="triangle">
              <a:avLst/>
            </a:prstGeom>
            <a:solidFill>
              <a:sysClr val="window" lastClr="FFFFFF">
                <a:lumMod val="95000"/>
              </a:sysClr>
            </a:solidFill>
            <a:ln w="9525" cap="flat" cmpd="sng" algn="ctr">
              <a:noFill/>
              <a:prstDash val="solid"/>
            </a:ln>
            <a:effectLst/>
          </p:spPr>
          <p:txBody>
            <a:bodyPr anchor="ctr"/>
            <a:lstStyle/>
            <a:p>
              <a:pPr algn="ctr" eaLnBrk="1" fontAlgn="auto" hangingPunct="1">
                <a:spcBef>
                  <a:spcPts val="0"/>
                </a:spcBef>
                <a:spcAft>
                  <a:spcPts val="0"/>
                </a:spcAft>
                <a:defRPr/>
              </a:pPr>
              <a:endParaRPr lang="zh-CN" altLang="en-US" kern="0">
                <a:solidFill>
                  <a:srgbClr val="C00000"/>
                </a:solidFill>
                <a:latin typeface="微软雅黑" pitchFamily="34" charset="-122"/>
                <a:ea typeface="微软雅黑" pitchFamily="34" charset="-122"/>
              </a:endParaRPr>
            </a:p>
          </p:txBody>
        </p:sp>
      </p:grpSp>
      <p:sp>
        <p:nvSpPr>
          <p:cNvPr id="56" name="矩形 55"/>
          <p:cNvSpPr/>
          <p:nvPr/>
        </p:nvSpPr>
        <p:spPr>
          <a:xfrm rot="18000000">
            <a:off x="6022530" y="2878670"/>
            <a:ext cx="2202609" cy="2140745"/>
          </a:xfrm>
          <a:prstGeom prst="rect">
            <a:avLst/>
          </a:prstGeom>
        </p:spPr>
        <p:txBody>
          <a:bodyPr spcFirstLastPara="1" wrap="none" lIns="60954" tIns="30477" rIns="60954" bIns="30477">
            <a:prstTxWarp prst="textArchUp">
              <a:avLst>
                <a:gd name="adj" fmla="val 13078473"/>
              </a:avLst>
            </a:prstTxWarp>
            <a:spAutoFit/>
          </a:bodyPr>
          <a:lstStyle/>
          <a:p>
            <a:pPr marL="304770" indent="-304770" algn="ctr" defTabSz="609054">
              <a:lnSpc>
                <a:spcPct val="150000"/>
              </a:lnSpc>
              <a:spcBef>
                <a:spcPct val="20000"/>
              </a:spcBef>
              <a:buFont typeface="Wingdings" pitchFamily="2" charset="2"/>
              <a:buChar char="l"/>
              <a:defRPr/>
            </a:pPr>
            <a:r>
              <a:rPr lang="zh-CN" altLang="en-US" b="1" kern="0" spc="200" dirty="0">
                <a:solidFill>
                  <a:srgbClr val="C00000"/>
                </a:solidFill>
                <a:effectLst>
                  <a:outerShdw blurRad="38100" dist="38100" dir="2700000" algn="tl">
                    <a:srgbClr val="000000">
                      <a:alpha val="43137"/>
                    </a:srgbClr>
                  </a:outerShdw>
                </a:effectLst>
                <a:latin typeface="微软雅黑" pitchFamily="34" charset="-122"/>
                <a:ea typeface="微软雅黑" pitchFamily="34" charset="-122"/>
              </a:rPr>
              <a:t>结构化数据</a:t>
            </a:r>
            <a:endParaRPr lang="en-US" altLang="zh-CN" b="1" kern="0" spc="200" dirty="0">
              <a:solidFill>
                <a:srgbClr val="C00000"/>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57" name="矩形 56"/>
          <p:cNvSpPr/>
          <p:nvPr/>
        </p:nvSpPr>
        <p:spPr>
          <a:xfrm rot="3980007">
            <a:off x="5682047" y="2683886"/>
            <a:ext cx="2202609" cy="2728577"/>
          </a:xfrm>
          <a:prstGeom prst="rect">
            <a:avLst/>
          </a:prstGeom>
        </p:spPr>
        <p:txBody>
          <a:bodyPr spcFirstLastPara="1" wrap="none" lIns="60954" tIns="30477" rIns="60954" bIns="30477">
            <a:prstTxWarp prst="textArchUp">
              <a:avLst>
                <a:gd name="adj" fmla="val 13412348"/>
              </a:avLst>
            </a:prstTxWarp>
            <a:spAutoFit/>
          </a:bodyPr>
          <a:lstStyle/>
          <a:p>
            <a:pPr marL="304770" indent="-304770" algn="ctr" defTabSz="609054">
              <a:lnSpc>
                <a:spcPct val="150000"/>
              </a:lnSpc>
              <a:spcBef>
                <a:spcPct val="20000"/>
              </a:spcBef>
              <a:buFont typeface="Wingdings" pitchFamily="2" charset="2"/>
              <a:buChar char="l"/>
              <a:defRPr/>
            </a:pPr>
            <a:r>
              <a:rPr lang="zh-CN" altLang="en-US" b="1" kern="0" spc="200" dirty="0">
                <a:solidFill>
                  <a:srgbClr val="C00000"/>
                </a:solidFill>
                <a:effectLst>
                  <a:outerShdw blurRad="38100" dist="38100" dir="2700000" algn="tl">
                    <a:srgbClr val="000000">
                      <a:alpha val="43137"/>
                    </a:srgbClr>
                  </a:outerShdw>
                </a:effectLst>
                <a:latin typeface="微软雅黑" pitchFamily="34" charset="-122"/>
                <a:ea typeface="微软雅黑" pitchFamily="34" charset="-122"/>
              </a:rPr>
              <a:t>半结构化数据</a:t>
            </a:r>
            <a:endParaRPr lang="en-US" altLang="zh-CN" b="1" kern="0" spc="200" dirty="0">
              <a:solidFill>
                <a:srgbClr val="C00000"/>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58" name="矩形 57"/>
          <p:cNvSpPr/>
          <p:nvPr/>
        </p:nvSpPr>
        <p:spPr>
          <a:xfrm>
            <a:off x="5984609" y="3059116"/>
            <a:ext cx="2202370" cy="1847453"/>
          </a:xfrm>
          <a:prstGeom prst="rect">
            <a:avLst/>
          </a:prstGeom>
        </p:spPr>
        <p:txBody>
          <a:bodyPr spcFirstLastPara="1" wrap="none" lIns="60954" tIns="30477" rIns="60954" bIns="30477">
            <a:prstTxWarp prst="textArchDown">
              <a:avLst>
                <a:gd name="adj" fmla="val 20773259"/>
              </a:avLst>
            </a:prstTxWarp>
            <a:spAutoFit/>
          </a:bodyPr>
          <a:lstStyle/>
          <a:p>
            <a:pPr marL="304770" indent="-304770" algn="ctr" defTabSz="609054">
              <a:lnSpc>
                <a:spcPct val="150000"/>
              </a:lnSpc>
              <a:spcBef>
                <a:spcPct val="20000"/>
              </a:spcBef>
              <a:buFont typeface="Wingdings" pitchFamily="2" charset="2"/>
              <a:buChar char="l"/>
              <a:defRPr/>
            </a:pPr>
            <a:r>
              <a:rPr lang="zh-CN" altLang="en-US" b="1" kern="0" spc="200" dirty="0">
                <a:solidFill>
                  <a:srgbClr val="C00000"/>
                </a:solidFill>
                <a:effectLst>
                  <a:outerShdw blurRad="38100" dist="38100" dir="2700000" algn="tl">
                    <a:srgbClr val="000000">
                      <a:alpha val="43137"/>
                    </a:srgbClr>
                  </a:outerShdw>
                </a:effectLst>
                <a:latin typeface="微软雅黑" pitchFamily="34" charset="-122"/>
                <a:ea typeface="微软雅黑" pitchFamily="34" charset="-122"/>
              </a:rPr>
              <a:t>非结构化数据</a:t>
            </a:r>
            <a:endParaRPr lang="en-US" altLang="zh-CN" b="1" kern="0" spc="200" dirty="0">
              <a:solidFill>
                <a:srgbClr val="C00000"/>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59" name="矩形 58"/>
          <p:cNvSpPr/>
          <p:nvPr/>
        </p:nvSpPr>
        <p:spPr>
          <a:xfrm>
            <a:off x="4881563" y="5694363"/>
            <a:ext cx="3713162" cy="523875"/>
          </a:xfrm>
          <a:prstGeom prst="rect">
            <a:avLst/>
          </a:prstGeom>
        </p:spPr>
        <p:txBody>
          <a:bodyPr wrap="none" lIns="60954" tIns="30477" rIns="60954" bIns="30477">
            <a:spAutoFit/>
          </a:bodyPr>
          <a:lstStyle/>
          <a:p>
            <a:pPr marL="228172" indent="-228172" algn="ctr" defTabSz="609054">
              <a:lnSpc>
                <a:spcPct val="150000"/>
              </a:lnSpc>
              <a:spcBef>
                <a:spcPct val="20000"/>
              </a:spcBef>
              <a:defRPr/>
            </a:pPr>
            <a:r>
              <a:rPr lang="zh-CN" altLang="en-US" sz="2000" b="1" kern="0" dirty="0">
                <a:solidFill>
                  <a:srgbClr val="C00000"/>
                </a:solidFill>
                <a:latin typeface="微软雅黑" panose="020B0503020204020204" pitchFamily="34" charset="-122"/>
                <a:ea typeface="微软雅黑" panose="020B0503020204020204" pitchFamily="34" charset="-122"/>
              </a:rPr>
              <a:t>构筑大数据平台，搭建不同应用</a:t>
            </a:r>
            <a:endParaRPr lang="zh-CN" altLang="en-US" b="1" kern="0" dirty="0">
              <a:solidFill>
                <a:srgbClr val="C00000"/>
              </a:solidFill>
              <a:latin typeface="微软雅黑" panose="020B0503020204020204" pitchFamily="34" charset="-122"/>
              <a:ea typeface="微软雅黑" panose="020B0503020204020204" pitchFamily="34" charset="-122"/>
            </a:endParaRPr>
          </a:p>
        </p:txBody>
      </p:sp>
      <p:grpSp>
        <p:nvGrpSpPr>
          <p:cNvPr id="5" name="组合 115"/>
          <p:cNvGrpSpPr>
            <a:grpSpLocks/>
          </p:cNvGrpSpPr>
          <p:nvPr/>
        </p:nvGrpSpPr>
        <p:grpSpPr bwMode="auto">
          <a:xfrm>
            <a:off x="3635375" y="3141663"/>
            <a:ext cx="1414463" cy="1371600"/>
            <a:chOff x="9747237" y="3189982"/>
            <a:chExt cx="2120913" cy="2056900"/>
          </a:xfrm>
        </p:grpSpPr>
        <p:sp>
          <p:nvSpPr>
            <p:cNvPr id="61" name="虚尾箭头 60"/>
            <p:cNvSpPr/>
            <p:nvPr/>
          </p:nvSpPr>
          <p:spPr>
            <a:xfrm>
              <a:off x="9792465" y="3730394"/>
              <a:ext cx="2075685" cy="1045115"/>
            </a:xfrm>
            <a:prstGeom prst="stripedRightArrow">
              <a:avLst/>
            </a:prstGeom>
            <a:gradFill flip="none" rotWithShape="1">
              <a:gsLst>
                <a:gs pos="0">
                  <a:srgbClr val="61E5FF"/>
                </a:gs>
                <a:gs pos="50000">
                  <a:srgbClr val="DDF9FF"/>
                </a:gs>
                <a:gs pos="100000">
                  <a:sysClr val="window" lastClr="FFFFFF"/>
                </a:gs>
              </a:gsLst>
              <a:lin ang="10800000" scaled="1"/>
              <a:tileRect/>
            </a:gradFill>
            <a:ln w="9525" cap="flat" cmpd="sng" algn="ctr">
              <a:noFill/>
              <a:prstDash val="solid"/>
            </a:ln>
            <a:effectLst>
              <a:outerShdw blurRad="63500" sx="102000" sy="102000" algn="ctr" rotWithShape="0">
                <a:prstClr val="black">
                  <a:alpha val="40000"/>
                </a:prstClr>
              </a:outerShdw>
            </a:effectLst>
          </p:spPr>
          <p:txBody>
            <a:bodyPr anchor="ctr"/>
            <a:lstStyle/>
            <a:p>
              <a:pPr algn="ctr" eaLnBrk="1" fontAlgn="auto" hangingPunct="1">
                <a:spcBef>
                  <a:spcPts val="0"/>
                </a:spcBef>
                <a:spcAft>
                  <a:spcPts val="0"/>
                </a:spcAft>
                <a:defRPr/>
              </a:pPr>
              <a:endParaRPr lang="zh-CN" altLang="en-US" kern="0">
                <a:solidFill>
                  <a:sysClr val="windowText" lastClr="000000"/>
                </a:solidFill>
                <a:latin typeface="微软雅黑" pitchFamily="34" charset="-122"/>
                <a:ea typeface="微软雅黑" pitchFamily="34" charset="-122"/>
              </a:endParaRPr>
            </a:p>
          </p:txBody>
        </p:sp>
        <p:sp>
          <p:nvSpPr>
            <p:cNvPr id="62" name="矩形 61"/>
            <p:cNvSpPr/>
            <p:nvPr/>
          </p:nvSpPr>
          <p:spPr>
            <a:xfrm>
              <a:off x="9747237" y="3189982"/>
              <a:ext cx="1661500" cy="761815"/>
            </a:xfrm>
            <a:prstGeom prst="rect">
              <a:avLst/>
            </a:prstGeom>
          </p:spPr>
          <p:txBody>
            <a:bodyPr wrap="none">
              <a:spAutoFit/>
            </a:bodyPr>
            <a:lstStyle/>
            <a:p>
              <a:pPr marL="228172" indent="-228172" defTabSz="609054">
                <a:lnSpc>
                  <a:spcPct val="150000"/>
                </a:lnSpc>
                <a:spcBef>
                  <a:spcPct val="20000"/>
                </a:spcBef>
                <a:defRPr/>
              </a:pPr>
              <a:r>
                <a:rPr lang="zh-CN" altLang="en-US" b="1" kern="0" dirty="0">
                  <a:solidFill>
                    <a:sysClr val="windowText" lastClr="000000"/>
                  </a:solidFill>
                  <a:latin typeface="微软雅黑" pitchFamily="34" charset="-122"/>
                  <a:ea typeface="微软雅黑" pitchFamily="34" charset="-122"/>
                </a:rPr>
                <a:t>单一应用</a:t>
              </a:r>
            </a:p>
          </p:txBody>
        </p:sp>
        <p:sp>
          <p:nvSpPr>
            <p:cNvPr id="63" name="矩形 62"/>
            <p:cNvSpPr/>
            <p:nvPr/>
          </p:nvSpPr>
          <p:spPr>
            <a:xfrm>
              <a:off x="9747237" y="4485067"/>
              <a:ext cx="1661500" cy="761815"/>
            </a:xfrm>
            <a:prstGeom prst="rect">
              <a:avLst/>
            </a:prstGeom>
          </p:spPr>
          <p:txBody>
            <a:bodyPr wrap="none">
              <a:spAutoFit/>
            </a:bodyPr>
            <a:lstStyle/>
            <a:p>
              <a:pPr marL="228172" indent="-228172" defTabSz="609054">
                <a:lnSpc>
                  <a:spcPct val="150000"/>
                </a:lnSpc>
                <a:spcBef>
                  <a:spcPct val="20000"/>
                </a:spcBef>
                <a:defRPr/>
              </a:pPr>
              <a:r>
                <a:rPr lang="zh-CN" altLang="en-US" b="1" kern="0" dirty="0">
                  <a:solidFill>
                    <a:sysClr val="windowText" lastClr="000000"/>
                  </a:solidFill>
                  <a:latin typeface="微软雅黑" pitchFamily="34" charset="-122"/>
                  <a:ea typeface="微软雅黑" pitchFamily="34" charset="-122"/>
                </a:rPr>
                <a:t>平台构建</a:t>
              </a:r>
            </a:p>
          </p:txBody>
        </p:sp>
      </p:grpSp>
      <p:sp>
        <p:nvSpPr>
          <p:cNvPr id="64" name="TextBox 63"/>
          <p:cNvSpPr txBox="1"/>
          <p:nvPr/>
        </p:nvSpPr>
        <p:spPr>
          <a:xfrm>
            <a:off x="717550" y="2652713"/>
            <a:ext cx="544513" cy="2349500"/>
          </a:xfrm>
          <a:prstGeom prst="roundRect">
            <a:avLst/>
          </a:prstGeom>
          <a:gradFill rotWithShape="1">
            <a:gsLst>
              <a:gs pos="0">
                <a:sysClr val="windowText" lastClr="000000">
                  <a:shade val="51000"/>
                  <a:satMod val="130000"/>
                </a:sysClr>
              </a:gs>
              <a:gs pos="80000">
                <a:sysClr val="windowText" lastClr="000000">
                  <a:shade val="93000"/>
                  <a:satMod val="130000"/>
                </a:sysClr>
              </a:gs>
              <a:gs pos="100000">
                <a:sysClr val="windowText" lastClr="000000">
                  <a:shade val="94000"/>
                  <a:satMod val="135000"/>
                </a:sysClr>
              </a:gs>
            </a:gsLst>
            <a:lin ang="16200000" scaled="0"/>
          </a:gradFill>
          <a:ln w="12700" cap="flat" cmpd="sng" algn="ctr">
            <a:solidFill>
              <a:sysClr val="window" lastClr="FFFFFF"/>
            </a:solidFill>
            <a:prstDash val="solid"/>
          </a:ln>
          <a:effectLst>
            <a:outerShdw blurRad="40000" dist="23000" dir="5400000" rotWithShape="0">
              <a:srgbClr val="000000">
                <a:alpha val="35000"/>
              </a:srgbClr>
            </a:outerShdw>
          </a:effectLst>
        </p:spPr>
        <p:txBody>
          <a:bodyPr vert="eaVert" lIns="60954" tIns="30477" rIns="60954" bIns="30477">
            <a:spAutoFit/>
          </a:bodyPr>
          <a:lstStyle/>
          <a:p>
            <a:pPr algn="ctr" eaLnBrk="1" fontAlgn="auto" hangingPunct="1">
              <a:spcBef>
                <a:spcPts val="0"/>
              </a:spcBef>
              <a:spcAft>
                <a:spcPts val="0"/>
              </a:spcAft>
              <a:defRPr/>
            </a:pPr>
            <a:r>
              <a:rPr lang="en-US" altLang="zh-CN" sz="2400" kern="0" dirty="0">
                <a:solidFill>
                  <a:prstClr val="white"/>
                </a:solidFill>
                <a:latin typeface="Calibri"/>
                <a:ea typeface="宋体"/>
              </a:rPr>
              <a:t>ERP</a:t>
            </a:r>
            <a:endParaRPr lang="zh-CN" altLang="en-US" sz="2400" kern="0" dirty="0">
              <a:solidFill>
                <a:prstClr val="white"/>
              </a:solidFill>
              <a:latin typeface="Calibri"/>
              <a:ea typeface="宋体"/>
            </a:endParaRPr>
          </a:p>
        </p:txBody>
      </p:sp>
      <p:sp>
        <p:nvSpPr>
          <p:cNvPr id="65" name="TextBox 64"/>
          <p:cNvSpPr txBox="1"/>
          <p:nvPr/>
        </p:nvSpPr>
        <p:spPr>
          <a:xfrm>
            <a:off x="1409700" y="2652713"/>
            <a:ext cx="544513" cy="2349500"/>
          </a:xfrm>
          <a:prstGeom prst="roundRect">
            <a:avLst/>
          </a:prstGeom>
          <a:gradFill rotWithShape="1">
            <a:gsLst>
              <a:gs pos="0">
                <a:sysClr val="windowText" lastClr="000000">
                  <a:shade val="51000"/>
                  <a:satMod val="130000"/>
                </a:sysClr>
              </a:gs>
              <a:gs pos="80000">
                <a:sysClr val="windowText" lastClr="000000">
                  <a:shade val="93000"/>
                  <a:satMod val="130000"/>
                </a:sysClr>
              </a:gs>
              <a:gs pos="100000">
                <a:sysClr val="windowText" lastClr="000000">
                  <a:shade val="94000"/>
                  <a:satMod val="135000"/>
                </a:sysClr>
              </a:gs>
            </a:gsLst>
            <a:lin ang="16200000" scaled="0"/>
          </a:gradFill>
          <a:ln w="12700" cap="flat" cmpd="sng" algn="ctr">
            <a:solidFill>
              <a:sysClr val="window" lastClr="FFFFFF"/>
            </a:solidFill>
            <a:prstDash val="solid"/>
          </a:ln>
          <a:effectLst>
            <a:outerShdw blurRad="40000" dist="23000" dir="5400000" rotWithShape="0">
              <a:srgbClr val="000000">
                <a:alpha val="35000"/>
              </a:srgbClr>
            </a:outerShdw>
          </a:effectLst>
        </p:spPr>
        <p:txBody>
          <a:bodyPr vert="eaVert" lIns="60954" tIns="30477" rIns="60954" bIns="30477">
            <a:spAutoFit/>
          </a:bodyPr>
          <a:lstStyle/>
          <a:p>
            <a:pPr algn="ctr" eaLnBrk="1" fontAlgn="auto" hangingPunct="1">
              <a:spcBef>
                <a:spcPts val="0"/>
              </a:spcBef>
              <a:spcAft>
                <a:spcPts val="0"/>
              </a:spcAft>
              <a:defRPr/>
            </a:pPr>
            <a:r>
              <a:rPr lang="en-US" altLang="zh-CN" sz="2400" kern="0" dirty="0">
                <a:solidFill>
                  <a:prstClr val="white"/>
                </a:solidFill>
                <a:latin typeface="Calibri"/>
                <a:ea typeface="宋体"/>
              </a:rPr>
              <a:t>CRM</a:t>
            </a:r>
            <a:endParaRPr lang="zh-CN" altLang="en-US" sz="2400" kern="0" dirty="0">
              <a:solidFill>
                <a:prstClr val="white"/>
              </a:solidFill>
              <a:latin typeface="Calibri"/>
              <a:ea typeface="宋体"/>
            </a:endParaRPr>
          </a:p>
        </p:txBody>
      </p:sp>
      <p:sp>
        <p:nvSpPr>
          <p:cNvPr id="66" name="TextBox 65"/>
          <p:cNvSpPr txBox="1"/>
          <p:nvPr/>
        </p:nvSpPr>
        <p:spPr>
          <a:xfrm>
            <a:off x="2101850" y="2652713"/>
            <a:ext cx="544513" cy="2349500"/>
          </a:xfrm>
          <a:prstGeom prst="roundRect">
            <a:avLst/>
          </a:prstGeom>
          <a:gradFill rotWithShape="1">
            <a:gsLst>
              <a:gs pos="0">
                <a:sysClr val="windowText" lastClr="000000">
                  <a:shade val="51000"/>
                  <a:satMod val="130000"/>
                </a:sysClr>
              </a:gs>
              <a:gs pos="80000">
                <a:sysClr val="windowText" lastClr="000000">
                  <a:shade val="93000"/>
                  <a:satMod val="130000"/>
                </a:sysClr>
              </a:gs>
              <a:gs pos="100000">
                <a:sysClr val="windowText" lastClr="000000">
                  <a:shade val="94000"/>
                  <a:satMod val="135000"/>
                </a:sysClr>
              </a:gs>
            </a:gsLst>
            <a:lin ang="16200000" scaled="0"/>
          </a:gradFill>
          <a:ln w="12700" cap="flat" cmpd="sng" algn="ctr">
            <a:solidFill>
              <a:sysClr val="window" lastClr="FFFFFF"/>
            </a:solidFill>
            <a:prstDash val="solid"/>
          </a:ln>
          <a:effectLst>
            <a:outerShdw blurRad="40000" dist="23000" dir="5400000" rotWithShape="0">
              <a:srgbClr val="000000">
                <a:alpha val="35000"/>
              </a:srgbClr>
            </a:outerShdw>
          </a:effectLst>
        </p:spPr>
        <p:txBody>
          <a:bodyPr vert="eaVert" lIns="60954" tIns="30477" rIns="60954" bIns="30477">
            <a:spAutoFit/>
          </a:bodyPr>
          <a:lstStyle/>
          <a:p>
            <a:pPr algn="ctr" eaLnBrk="1" fontAlgn="auto" hangingPunct="1">
              <a:spcBef>
                <a:spcPts val="0"/>
              </a:spcBef>
              <a:spcAft>
                <a:spcPts val="0"/>
              </a:spcAft>
              <a:defRPr/>
            </a:pPr>
            <a:r>
              <a:rPr lang="en-US" altLang="zh-CN" sz="2400" kern="0" dirty="0">
                <a:solidFill>
                  <a:prstClr val="white"/>
                </a:solidFill>
                <a:latin typeface="Calibri"/>
                <a:ea typeface="宋体"/>
              </a:rPr>
              <a:t>PDM</a:t>
            </a:r>
            <a:endParaRPr lang="zh-CN" altLang="en-US" sz="2400" kern="0" dirty="0">
              <a:solidFill>
                <a:prstClr val="white"/>
              </a:solidFill>
              <a:latin typeface="Calibri"/>
              <a:ea typeface="宋体"/>
            </a:endParaRPr>
          </a:p>
        </p:txBody>
      </p:sp>
      <p:grpSp>
        <p:nvGrpSpPr>
          <p:cNvPr id="6" name="组合 3"/>
          <p:cNvGrpSpPr>
            <a:grpSpLocks/>
          </p:cNvGrpSpPr>
          <p:nvPr/>
        </p:nvGrpSpPr>
        <p:grpSpPr bwMode="auto">
          <a:xfrm>
            <a:off x="5627688" y="2557463"/>
            <a:ext cx="2895600" cy="2819400"/>
            <a:chOff x="13232984" y="2656793"/>
            <a:chExt cx="4346084" cy="4228739"/>
          </a:xfrm>
        </p:grpSpPr>
        <p:sp>
          <p:nvSpPr>
            <p:cNvPr id="68" name="矩形 67"/>
            <p:cNvSpPr/>
            <p:nvPr/>
          </p:nvSpPr>
          <p:spPr>
            <a:xfrm rot="14612179">
              <a:off x="13186760" y="3004846"/>
              <a:ext cx="3303913" cy="3211466"/>
            </a:xfrm>
            <a:prstGeom prst="rect">
              <a:avLst/>
            </a:prstGeom>
          </p:spPr>
          <p:txBody>
            <a:bodyPr spcFirstLastPara="1" wrap="none">
              <a:prstTxWarp prst="textArchUp">
                <a:avLst>
                  <a:gd name="adj" fmla="val 13078473"/>
                </a:avLst>
              </a:prstTxWarp>
              <a:spAutoFit/>
            </a:bodyPr>
            <a:lstStyle/>
            <a:p>
              <a:pPr marL="304770" indent="-304770" algn="ctr" defTabSz="609054">
                <a:lnSpc>
                  <a:spcPct val="150000"/>
                </a:lnSpc>
                <a:spcBef>
                  <a:spcPct val="20000"/>
                </a:spcBef>
                <a:buFont typeface="Wingdings" pitchFamily="2" charset="2"/>
                <a:buChar char="l"/>
                <a:defRPr/>
              </a:pPr>
              <a:r>
                <a:rPr lang="en-US" altLang="zh-CN" b="1" kern="0" spc="200" dirty="0">
                  <a:solidFill>
                    <a:srgbClr val="C00000"/>
                  </a:solidFill>
                  <a:latin typeface="微软雅黑" pitchFamily="34" charset="-122"/>
                  <a:ea typeface="微软雅黑" pitchFamily="34" charset="-122"/>
                </a:rPr>
                <a:t>ERP</a:t>
              </a:r>
            </a:p>
          </p:txBody>
        </p:sp>
        <p:sp>
          <p:nvSpPr>
            <p:cNvPr id="69" name="矩形 68"/>
            <p:cNvSpPr/>
            <p:nvPr/>
          </p:nvSpPr>
          <p:spPr>
            <a:xfrm rot="19150973">
              <a:off x="13394588" y="2656793"/>
              <a:ext cx="3303913" cy="3211466"/>
            </a:xfrm>
            <a:prstGeom prst="rect">
              <a:avLst/>
            </a:prstGeom>
          </p:spPr>
          <p:txBody>
            <a:bodyPr spcFirstLastPara="1" wrap="none">
              <a:prstTxWarp prst="textArchUp">
                <a:avLst>
                  <a:gd name="adj" fmla="val 13078473"/>
                </a:avLst>
              </a:prstTxWarp>
              <a:spAutoFit/>
            </a:bodyPr>
            <a:lstStyle/>
            <a:p>
              <a:pPr marL="304770" indent="-304770" algn="ctr" defTabSz="609054">
                <a:lnSpc>
                  <a:spcPct val="150000"/>
                </a:lnSpc>
                <a:spcBef>
                  <a:spcPct val="20000"/>
                </a:spcBef>
                <a:buFont typeface="Wingdings" pitchFamily="2" charset="2"/>
                <a:buChar char="l"/>
                <a:defRPr/>
              </a:pPr>
              <a:r>
                <a:rPr lang="en-US" altLang="zh-CN" b="1" kern="0" spc="200" dirty="0">
                  <a:solidFill>
                    <a:srgbClr val="C00000"/>
                  </a:solidFill>
                  <a:latin typeface="微软雅黑" pitchFamily="34" charset="-122"/>
                  <a:ea typeface="微软雅黑" pitchFamily="34" charset="-122"/>
                </a:rPr>
                <a:t>CRM</a:t>
              </a:r>
            </a:p>
          </p:txBody>
        </p:sp>
        <p:sp>
          <p:nvSpPr>
            <p:cNvPr id="70" name="矩形 69"/>
            <p:cNvSpPr/>
            <p:nvPr/>
          </p:nvSpPr>
          <p:spPr>
            <a:xfrm rot="6598790">
              <a:off x="14321378" y="3066098"/>
              <a:ext cx="3303913" cy="3211466"/>
            </a:xfrm>
            <a:prstGeom prst="rect">
              <a:avLst/>
            </a:prstGeom>
          </p:spPr>
          <p:txBody>
            <a:bodyPr spcFirstLastPara="1" wrap="none">
              <a:prstTxWarp prst="textArchUp">
                <a:avLst>
                  <a:gd name="adj" fmla="val 14033995"/>
                </a:avLst>
              </a:prstTxWarp>
              <a:spAutoFit/>
            </a:bodyPr>
            <a:lstStyle/>
            <a:p>
              <a:pPr marL="304770" indent="-304770" algn="ctr" defTabSz="609054">
                <a:lnSpc>
                  <a:spcPct val="150000"/>
                </a:lnSpc>
                <a:spcBef>
                  <a:spcPct val="20000"/>
                </a:spcBef>
                <a:buFont typeface="Wingdings" pitchFamily="2" charset="2"/>
                <a:buChar char="l"/>
                <a:defRPr/>
              </a:pPr>
              <a:r>
                <a:rPr lang="en-US" altLang="zh-CN" b="1" kern="0" spc="200" dirty="0">
                  <a:solidFill>
                    <a:srgbClr val="C00000"/>
                  </a:solidFill>
                  <a:latin typeface="微软雅黑" pitchFamily="34" charset="-122"/>
                  <a:ea typeface="微软雅黑" pitchFamily="34" charset="-122"/>
                </a:rPr>
                <a:t>PDM</a:t>
              </a:r>
            </a:p>
          </p:txBody>
        </p:sp>
        <p:sp>
          <p:nvSpPr>
            <p:cNvPr id="71" name="矩形 70"/>
            <p:cNvSpPr/>
            <p:nvPr/>
          </p:nvSpPr>
          <p:spPr>
            <a:xfrm>
              <a:off x="13827628" y="4114353"/>
              <a:ext cx="3303913" cy="2771179"/>
            </a:xfrm>
            <a:prstGeom prst="rect">
              <a:avLst/>
            </a:prstGeom>
          </p:spPr>
          <p:txBody>
            <a:bodyPr spcFirstLastPara="1" wrap="none">
              <a:prstTxWarp prst="textArchDown">
                <a:avLst>
                  <a:gd name="adj" fmla="val 20773259"/>
                </a:avLst>
              </a:prstTxWarp>
              <a:spAutoFit/>
            </a:bodyPr>
            <a:lstStyle/>
            <a:p>
              <a:pPr marL="304770" indent="-304770" algn="ctr" defTabSz="609054">
                <a:lnSpc>
                  <a:spcPct val="150000"/>
                </a:lnSpc>
                <a:spcBef>
                  <a:spcPct val="20000"/>
                </a:spcBef>
                <a:buFont typeface="Wingdings" pitchFamily="2" charset="2"/>
                <a:buChar char="l"/>
                <a:defRPr/>
              </a:pPr>
              <a:r>
                <a:rPr lang="en-US" altLang="zh-CN" b="1" kern="0" spc="200" dirty="0">
                  <a:solidFill>
                    <a:srgbClr val="C00000"/>
                  </a:solidFill>
                  <a:latin typeface="微软雅黑" pitchFamily="34" charset="-122"/>
                  <a:ea typeface="微软雅黑" pitchFamily="34" charset="-122"/>
                </a:rPr>
                <a:t>OA</a:t>
              </a:r>
            </a:p>
          </p:txBody>
        </p:sp>
      </p:grpSp>
      <p:pic>
        <p:nvPicPr>
          <p:cNvPr id="72" name="Picture 4" descr="ICON_Datacenter_1_R2_Q308"/>
          <p:cNvPicPr>
            <a:picLocks noChangeAspect="1" noChangeArrowheads="1"/>
          </p:cNvPicPr>
          <p:nvPr>
            <p:custDataLst>
              <p:tags r:id="rId1"/>
            </p:custDataLst>
          </p:nvPr>
        </p:nvPicPr>
        <p:blipFill>
          <a:blip r:embed="rId7">
            <a:extLst>
              <a:ext uri="{28A0092B-C50C-407E-A947-70E740481C1C}">
                <a14:useLocalDpi xmlns:a14="http://schemas.microsoft.com/office/drawing/2010/main" val="0"/>
              </a:ext>
            </a:extLst>
          </a:blip>
          <a:srcRect/>
          <a:stretch>
            <a:fillRect/>
          </a:stretch>
        </p:blipFill>
        <p:spPr bwMode="auto">
          <a:xfrm>
            <a:off x="771525" y="4452938"/>
            <a:ext cx="446088" cy="64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 name="Picture 4" descr="ICON_Datacenter_1_R2_Q308"/>
          <p:cNvPicPr>
            <a:picLocks noChangeAspect="1" noChangeArrowheads="1"/>
          </p:cNvPicPr>
          <p:nvPr>
            <p:custDataLst>
              <p:tags r:id="rId2"/>
            </p:custDataLst>
          </p:nvPr>
        </p:nvPicPr>
        <p:blipFill>
          <a:blip r:embed="rId7">
            <a:extLst>
              <a:ext uri="{28A0092B-C50C-407E-A947-70E740481C1C}">
                <a14:useLocalDpi xmlns:a14="http://schemas.microsoft.com/office/drawing/2010/main" val="0"/>
              </a:ext>
            </a:extLst>
          </a:blip>
          <a:srcRect/>
          <a:stretch>
            <a:fillRect/>
          </a:stretch>
        </p:blipFill>
        <p:spPr bwMode="auto">
          <a:xfrm>
            <a:off x="1457325" y="4452938"/>
            <a:ext cx="447675" cy="64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 name="Picture 4" descr="ICON_Datacenter_1_R2_Q308"/>
          <p:cNvPicPr>
            <a:picLocks noChangeAspect="1" noChangeArrowheads="1"/>
          </p:cNvPicPr>
          <p:nvPr>
            <p:custDataLst>
              <p:tags r:id="rId3"/>
            </p:custDataLst>
          </p:nvPr>
        </p:nvPicPr>
        <p:blipFill>
          <a:blip r:embed="rId7">
            <a:extLst>
              <a:ext uri="{28A0092B-C50C-407E-A947-70E740481C1C}">
                <a14:useLocalDpi xmlns:a14="http://schemas.microsoft.com/office/drawing/2010/main" val="0"/>
              </a:ext>
            </a:extLst>
          </a:blip>
          <a:srcRect/>
          <a:stretch>
            <a:fillRect/>
          </a:stretch>
        </p:blipFill>
        <p:spPr bwMode="auto">
          <a:xfrm>
            <a:off x="2144713" y="4452938"/>
            <a:ext cx="446087" cy="64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 name="Picture 4" descr="ICON_Datacenter_1_R2_Q308"/>
          <p:cNvPicPr>
            <a:picLocks noChangeAspect="1" noChangeArrowheads="1"/>
          </p:cNvPicPr>
          <p:nvPr>
            <p:custDataLst>
              <p:tags r:id="rId4"/>
            </p:custDataLst>
          </p:nvPr>
        </p:nvPicPr>
        <p:blipFill>
          <a:blip r:embed="rId7">
            <a:extLst>
              <a:ext uri="{28A0092B-C50C-407E-A947-70E740481C1C}">
                <a14:useLocalDpi xmlns:a14="http://schemas.microsoft.com/office/drawing/2010/main" val="0"/>
              </a:ext>
            </a:extLst>
          </a:blip>
          <a:srcRect/>
          <a:stretch>
            <a:fillRect/>
          </a:stretch>
        </p:blipFill>
        <p:spPr bwMode="auto">
          <a:xfrm>
            <a:off x="2849563" y="4452938"/>
            <a:ext cx="447675" cy="64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6" name="矩形 75"/>
          <p:cNvSpPr/>
          <p:nvPr/>
        </p:nvSpPr>
        <p:spPr>
          <a:xfrm rot="2491045">
            <a:off x="6093689" y="2395426"/>
            <a:ext cx="2202370" cy="2140977"/>
          </a:xfrm>
          <a:prstGeom prst="rect">
            <a:avLst/>
          </a:prstGeom>
        </p:spPr>
        <p:txBody>
          <a:bodyPr spcFirstLastPara="1" wrap="none" lIns="60954" tIns="30477" rIns="60954" bIns="30477">
            <a:prstTxWarp prst="textArchUp">
              <a:avLst>
                <a:gd name="adj" fmla="val 13078473"/>
              </a:avLst>
            </a:prstTxWarp>
            <a:spAutoFit/>
          </a:bodyPr>
          <a:lstStyle/>
          <a:p>
            <a:pPr marL="636636" lvl="1" indent="-304770" algn="ctr" defTabSz="609054">
              <a:lnSpc>
                <a:spcPct val="150000"/>
              </a:lnSpc>
              <a:spcBef>
                <a:spcPct val="20000"/>
              </a:spcBef>
              <a:buFont typeface="Wingdings" pitchFamily="2" charset="2"/>
              <a:buChar char="l"/>
              <a:defRPr/>
            </a:pPr>
            <a:r>
              <a:rPr lang="en-US" altLang="zh-CN" b="1" kern="0" spc="200" dirty="0">
                <a:solidFill>
                  <a:srgbClr val="C00000"/>
                </a:solidFill>
                <a:latin typeface="微软雅黑" pitchFamily="34" charset="-122"/>
                <a:ea typeface="微软雅黑" pitchFamily="34" charset="-122"/>
              </a:rPr>
              <a:t>BI	</a:t>
            </a:r>
          </a:p>
        </p:txBody>
      </p:sp>
      <p:sp>
        <p:nvSpPr>
          <p:cNvPr id="77" name="矩形 76"/>
          <p:cNvSpPr/>
          <p:nvPr/>
        </p:nvSpPr>
        <p:spPr>
          <a:xfrm>
            <a:off x="179388" y="5694363"/>
            <a:ext cx="3713162" cy="468312"/>
          </a:xfrm>
          <a:prstGeom prst="rect">
            <a:avLst/>
          </a:prstGeom>
        </p:spPr>
        <p:txBody>
          <a:bodyPr wrap="none" lIns="60954" tIns="30477" rIns="60954" bIns="30477">
            <a:spAutoFit/>
          </a:bodyPr>
          <a:lstStyle/>
          <a:p>
            <a:pPr marL="228172" indent="-228172" algn="ctr" defTabSz="609054">
              <a:lnSpc>
                <a:spcPct val="150000"/>
              </a:lnSpc>
              <a:spcBef>
                <a:spcPct val="20000"/>
              </a:spcBef>
              <a:defRPr/>
            </a:pPr>
            <a:r>
              <a:rPr lang="zh-CN" altLang="en-US" sz="2000" b="1" kern="0" dirty="0">
                <a:latin typeface="微软雅黑" panose="020B0503020204020204" pitchFamily="34" charset="-122"/>
                <a:ea typeface="微软雅黑" panose="020B0503020204020204" pitchFamily="34" charset="-122"/>
              </a:rPr>
              <a:t>烟囱式：每个应用建设一套数据</a:t>
            </a:r>
            <a:endParaRPr lang="zh-CN" altLang="en-US" sz="1600" b="1" kern="0" dirty="0">
              <a:latin typeface="微软雅黑" panose="020B0503020204020204" pitchFamily="34" charset="-122"/>
              <a:ea typeface="微软雅黑" panose="020B0503020204020204" pitchFamily="34" charset="-122"/>
            </a:endParaRPr>
          </a:p>
        </p:txBody>
      </p:sp>
      <p:cxnSp>
        <p:nvCxnSpPr>
          <p:cNvPr id="79" name="直接连接符 78"/>
          <p:cNvCxnSpPr/>
          <p:nvPr/>
        </p:nvCxnSpPr>
        <p:spPr bwMode="auto">
          <a:xfrm flipV="1">
            <a:off x="0" y="841375"/>
            <a:ext cx="8459788" cy="3175"/>
          </a:xfrm>
          <a:prstGeom prst="line">
            <a:avLst/>
          </a:prstGeom>
          <a:solidFill>
            <a:schemeClr val="accent1"/>
          </a:solidFill>
          <a:ln w="101600" cap="flat" cmpd="thinThick" algn="ctr">
            <a:solidFill>
              <a:srgbClr val="FF0000"/>
            </a:solidFill>
            <a:prstDash val="solid"/>
            <a:round/>
            <a:headEnd type="none" w="med" len="med"/>
            <a:tailEnd type="none" w="med" len="med"/>
          </a:ln>
          <a:effectLst>
            <a:outerShdw dist="17961" dir="2700000" algn="ctr" rotWithShape="0">
              <a:schemeClr val="tx1">
                <a:gamma/>
                <a:shade val="60000"/>
                <a:invGamma/>
                <a:alpha val="50000"/>
              </a:schemeClr>
            </a:outerShdw>
          </a:effectLst>
        </p:spPr>
      </p:cxnSp>
      <p:sp>
        <p:nvSpPr>
          <p:cNvPr id="101402" name="矩形 80"/>
          <p:cNvSpPr>
            <a:spLocks noChangeArrowheads="1"/>
          </p:cNvSpPr>
          <p:nvPr/>
        </p:nvSpPr>
        <p:spPr bwMode="auto">
          <a:xfrm>
            <a:off x="20638" y="188913"/>
            <a:ext cx="270939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Lucida Sans Unicode" panose="020B0602030504020204" pitchFamily="34" charset="0"/>
                <a:ea typeface="宋体" panose="02010600030101010101" pitchFamily="2" charset="-122"/>
              </a:defRPr>
            </a:lvl1pPr>
            <a:lvl2pPr marL="742950" indent="-285750">
              <a:defRPr>
                <a:solidFill>
                  <a:schemeClr val="tx1"/>
                </a:solidFill>
                <a:latin typeface="Lucida Sans Unicode" panose="020B0602030504020204" pitchFamily="34" charset="0"/>
                <a:ea typeface="宋体" panose="02010600030101010101" pitchFamily="2" charset="-122"/>
              </a:defRPr>
            </a:lvl2pPr>
            <a:lvl3pPr marL="1143000" indent="-228600">
              <a:defRPr>
                <a:solidFill>
                  <a:schemeClr val="tx1"/>
                </a:solidFill>
                <a:latin typeface="Lucida Sans Unicode" panose="020B0602030504020204" pitchFamily="34" charset="0"/>
                <a:ea typeface="宋体" panose="02010600030101010101" pitchFamily="2" charset="-122"/>
              </a:defRPr>
            </a:lvl3pPr>
            <a:lvl4pPr marL="1600200" indent="-228600">
              <a:defRPr>
                <a:solidFill>
                  <a:schemeClr val="tx1"/>
                </a:solidFill>
                <a:latin typeface="Lucida Sans Unicode" panose="020B0602030504020204" pitchFamily="34" charset="0"/>
                <a:ea typeface="宋体" panose="02010600030101010101" pitchFamily="2" charset="-122"/>
              </a:defRPr>
            </a:lvl4pPr>
            <a:lvl5pPr marL="2057400" indent="-228600">
              <a:defRPr>
                <a:solidFill>
                  <a:schemeClr val="tx1"/>
                </a:solidFill>
                <a:latin typeface="Lucida Sans Unicode" panose="020B0602030504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9pPr>
          </a:lstStyle>
          <a:p>
            <a:pPr eaLnBrk="1" hangingPunct="1">
              <a:buFont typeface="Arial" panose="020B0604020202020204" pitchFamily="34" charset="0"/>
              <a:buNone/>
            </a:pPr>
            <a:r>
              <a:rPr lang="zh-CN" altLang="en-US" sz="2800" b="1" dirty="0" smtClean="0">
                <a:latin typeface="黑体" panose="02010609060101010101" pitchFamily="49" charset="-122"/>
                <a:ea typeface="黑体" panose="02010609060101010101" pitchFamily="49" charset="-122"/>
              </a:rPr>
              <a:t>大</a:t>
            </a:r>
            <a:r>
              <a:rPr lang="zh-CN" altLang="en-US" sz="2800" b="1" dirty="0">
                <a:latin typeface="黑体" panose="02010609060101010101" pitchFamily="49" charset="-122"/>
                <a:ea typeface="黑体" panose="02010609060101010101" pitchFamily="49" charset="-122"/>
              </a:rPr>
              <a:t>数据服务模式</a:t>
            </a:r>
            <a:endParaRPr lang="zh-CN" altLang="zh-CN" sz="2800" b="1" dirty="0">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2" presetClass="entr" presetSubtype="4" fill="hold" nodeType="withEffect">
                                  <p:stCondLst>
                                    <p:cond delay="0"/>
                                  </p:stCondLst>
                                  <p:childTnLst>
                                    <p:set>
                                      <p:cBhvr>
                                        <p:cTn id="6" dur="1" fill="hold">
                                          <p:stCondLst>
                                            <p:cond delay="0"/>
                                          </p:stCondLst>
                                        </p:cTn>
                                        <p:tgtEl>
                                          <p:spTgt spid="72"/>
                                        </p:tgtEl>
                                        <p:attrNameLst>
                                          <p:attrName>style.visibility</p:attrName>
                                        </p:attrNameLst>
                                      </p:cBhvr>
                                      <p:to>
                                        <p:strVal val="visible"/>
                                      </p:to>
                                    </p:set>
                                    <p:animEffect transition="in" filter="slide(fromBottom)">
                                      <p:cBhvr>
                                        <p:cTn id="7" dur="500"/>
                                        <p:tgtEl>
                                          <p:spTgt spid="72"/>
                                        </p:tgtEl>
                                      </p:cBhvr>
                                    </p:animEffect>
                                  </p:childTnLst>
                                </p:cTn>
                              </p:par>
                            </p:childTnLst>
                          </p:cTn>
                        </p:par>
                        <p:par>
                          <p:cTn id="8" fill="hold" nodeType="afterGroup">
                            <p:stCondLst>
                              <p:cond delay="500"/>
                            </p:stCondLst>
                            <p:childTnLst>
                              <p:par>
                                <p:cTn id="9" presetID="12" presetClass="entr" presetSubtype="4" fill="hold" grpId="0" nodeType="afterEffect">
                                  <p:stCondLst>
                                    <p:cond delay="0"/>
                                  </p:stCondLst>
                                  <p:childTnLst>
                                    <p:set>
                                      <p:cBhvr>
                                        <p:cTn id="10" dur="1" fill="hold">
                                          <p:stCondLst>
                                            <p:cond delay="0"/>
                                          </p:stCondLst>
                                        </p:cTn>
                                        <p:tgtEl>
                                          <p:spTgt spid="64"/>
                                        </p:tgtEl>
                                        <p:attrNameLst>
                                          <p:attrName>style.visibility</p:attrName>
                                        </p:attrNameLst>
                                      </p:cBhvr>
                                      <p:to>
                                        <p:strVal val="visible"/>
                                      </p:to>
                                    </p:set>
                                    <p:animEffect transition="in" filter="slide(fromBottom)">
                                      <p:cBhvr>
                                        <p:cTn id="11" dur="500"/>
                                        <p:tgtEl>
                                          <p:spTgt spid="64"/>
                                        </p:tgtEl>
                                      </p:cBhvr>
                                    </p:animEffect>
                                  </p:childTnLst>
                                </p:cTn>
                              </p:par>
                            </p:childTnLst>
                          </p:cTn>
                        </p:par>
                        <p:par>
                          <p:cTn id="12" fill="hold" nodeType="afterGroup">
                            <p:stCondLst>
                              <p:cond delay="1000"/>
                            </p:stCondLst>
                            <p:childTnLst>
                              <p:par>
                                <p:cTn id="13" presetID="12" presetClass="entr" presetSubtype="4" fill="hold" nodeType="afterEffect">
                                  <p:stCondLst>
                                    <p:cond delay="0"/>
                                  </p:stCondLst>
                                  <p:childTnLst>
                                    <p:set>
                                      <p:cBhvr>
                                        <p:cTn id="14" dur="1" fill="hold">
                                          <p:stCondLst>
                                            <p:cond delay="0"/>
                                          </p:stCondLst>
                                        </p:cTn>
                                        <p:tgtEl>
                                          <p:spTgt spid="73"/>
                                        </p:tgtEl>
                                        <p:attrNameLst>
                                          <p:attrName>style.visibility</p:attrName>
                                        </p:attrNameLst>
                                      </p:cBhvr>
                                      <p:to>
                                        <p:strVal val="visible"/>
                                      </p:to>
                                    </p:set>
                                    <p:animEffect transition="in" filter="slide(fromBottom)">
                                      <p:cBhvr>
                                        <p:cTn id="15" dur="500"/>
                                        <p:tgtEl>
                                          <p:spTgt spid="73"/>
                                        </p:tgtEl>
                                      </p:cBhvr>
                                    </p:animEffect>
                                  </p:childTnLst>
                                </p:cTn>
                              </p:par>
                            </p:childTnLst>
                          </p:cTn>
                        </p:par>
                        <p:par>
                          <p:cTn id="16" fill="hold" nodeType="afterGroup">
                            <p:stCondLst>
                              <p:cond delay="1500"/>
                            </p:stCondLst>
                            <p:childTnLst>
                              <p:par>
                                <p:cTn id="17" presetID="12" presetClass="entr" presetSubtype="4" fill="hold" grpId="0" nodeType="afterEffect">
                                  <p:stCondLst>
                                    <p:cond delay="0"/>
                                  </p:stCondLst>
                                  <p:childTnLst>
                                    <p:set>
                                      <p:cBhvr>
                                        <p:cTn id="18" dur="1" fill="hold">
                                          <p:stCondLst>
                                            <p:cond delay="0"/>
                                          </p:stCondLst>
                                        </p:cTn>
                                        <p:tgtEl>
                                          <p:spTgt spid="65"/>
                                        </p:tgtEl>
                                        <p:attrNameLst>
                                          <p:attrName>style.visibility</p:attrName>
                                        </p:attrNameLst>
                                      </p:cBhvr>
                                      <p:to>
                                        <p:strVal val="visible"/>
                                      </p:to>
                                    </p:set>
                                    <p:animEffect transition="in" filter="slide(fromBottom)">
                                      <p:cBhvr>
                                        <p:cTn id="19" dur="500"/>
                                        <p:tgtEl>
                                          <p:spTgt spid="65"/>
                                        </p:tgtEl>
                                      </p:cBhvr>
                                    </p:animEffect>
                                  </p:childTnLst>
                                </p:cTn>
                              </p:par>
                            </p:childTnLst>
                          </p:cTn>
                        </p:par>
                        <p:par>
                          <p:cTn id="20" fill="hold" nodeType="afterGroup">
                            <p:stCondLst>
                              <p:cond delay="2000"/>
                            </p:stCondLst>
                            <p:childTnLst>
                              <p:par>
                                <p:cTn id="21" presetID="12" presetClass="entr" presetSubtype="4" fill="hold" nodeType="afterEffect">
                                  <p:stCondLst>
                                    <p:cond delay="0"/>
                                  </p:stCondLst>
                                  <p:childTnLst>
                                    <p:set>
                                      <p:cBhvr>
                                        <p:cTn id="22" dur="1" fill="hold">
                                          <p:stCondLst>
                                            <p:cond delay="0"/>
                                          </p:stCondLst>
                                        </p:cTn>
                                        <p:tgtEl>
                                          <p:spTgt spid="74"/>
                                        </p:tgtEl>
                                        <p:attrNameLst>
                                          <p:attrName>style.visibility</p:attrName>
                                        </p:attrNameLst>
                                      </p:cBhvr>
                                      <p:to>
                                        <p:strVal val="visible"/>
                                      </p:to>
                                    </p:set>
                                    <p:animEffect transition="in" filter="slide(fromBottom)">
                                      <p:cBhvr>
                                        <p:cTn id="23" dur="500"/>
                                        <p:tgtEl>
                                          <p:spTgt spid="74"/>
                                        </p:tgtEl>
                                      </p:cBhvr>
                                    </p:animEffect>
                                  </p:childTnLst>
                                </p:cTn>
                              </p:par>
                            </p:childTnLst>
                          </p:cTn>
                        </p:par>
                        <p:par>
                          <p:cTn id="24" fill="hold" nodeType="afterGroup">
                            <p:stCondLst>
                              <p:cond delay="2500"/>
                            </p:stCondLst>
                            <p:childTnLst>
                              <p:par>
                                <p:cTn id="25" presetID="12" presetClass="entr" presetSubtype="4" fill="hold" grpId="0" nodeType="afterEffect">
                                  <p:stCondLst>
                                    <p:cond delay="0"/>
                                  </p:stCondLst>
                                  <p:childTnLst>
                                    <p:set>
                                      <p:cBhvr>
                                        <p:cTn id="26" dur="1" fill="hold">
                                          <p:stCondLst>
                                            <p:cond delay="0"/>
                                          </p:stCondLst>
                                        </p:cTn>
                                        <p:tgtEl>
                                          <p:spTgt spid="66"/>
                                        </p:tgtEl>
                                        <p:attrNameLst>
                                          <p:attrName>style.visibility</p:attrName>
                                        </p:attrNameLst>
                                      </p:cBhvr>
                                      <p:to>
                                        <p:strVal val="visible"/>
                                      </p:to>
                                    </p:set>
                                    <p:animEffect transition="in" filter="slide(fromBottom)">
                                      <p:cBhvr>
                                        <p:cTn id="27" dur="500"/>
                                        <p:tgtEl>
                                          <p:spTgt spid="66"/>
                                        </p:tgtEl>
                                      </p:cBhvr>
                                    </p:animEffect>
                                  </p:childTnLst>
                                </p:cTn>
                              </p:par>
                            </p:childTnLst>
                          </p:cTn>
                        </p:par>
                        <p:par>
                          <p:cTn id="28" fill="hold" nodeType="afterGroup">
                            <p:stCondLst>
                              <p:cond delay="3000"/>
                            </p:stCondLst>
                            <p:childTnLst>
                              <p:par>
                                <p:cTn id="29" presetID="12" presetClass="entr" presetSubtype="4" fill="hold" nodeType="afterEffect">
                                  <p:stCondLst>
                                    <p:cond delay="0"/>
                                  </p:stCondLst>
                                  <p:childTnLst>
                                    <p:set>
                                      <p:cBhvr>
                                        <p:cTn id="30" dur="1" fill="hold">
                                          <p:stCondLst>
                                            <p:cond delay="0"/>
                                          </p:stCondLst>
                                        </p:cTn>
                                        <p:tgtEl>
                                          <p:spTgt spid="75"/>
                                        </p:tgtEl>
                                        <p:attrNameLst>
                                          <p:attrName>style.visibility</p:attrName>
                                        </p:attrNameLst>
                                      </p:cBhvr>
                                      <p:to>
                                        <p:strVal val="visible"/>
                                      </p:to>
                                    </p:set>
                                    <p:animEffect transition="in" filter="slide(fromBottom)">
                                      <p:cBhvr>
                                        <p:cTn id="31" dur="500"/>
                                        <p:tgtEl>
                                          <p:spTgt spid="75"/>
                                        </p:tgtEl>
                                      </p:cBhvr>
                                    </p:animEffect>
                                  </p:childTnLst>
                                </p:cTn>
                              </p:par>
                            </p:childTnLst>
                          </p:cTn>
                        </p:par>
                        <p:par>
                          <p:cTn id="32" fill="hold" nodeType="afterGroup">
                            <p:stCondLst>
                              <p:cond delay="3500"/>
                            </p:stCondLst>
                            <p:childTnLst>
                              <p:par>
                                <p:cTn id="33" presetID="12" presetClass="entr" presetSubtype="4" fill="hold" grpId="0" nodeType="afterEffect">
                                  <p:stCondLst>
                                    <p:cond delay="0"/>
                                  </p:stCondLst>
                                  <p:childTnLst>
                                    <p:set>
                                      <p:cBhvr>
                                        <p:cTn id="34" dur="1" fill="hold">
                                          <p:stCondLst>
                                            <p:cond delay="0"/>
                                          </p:stCondLst>
                                        </p:cTn>
                                        <p:tgtEl>
                                          <p:spTgt spid="42"/>
                                        </p:tgtEl>
                                        <p:attrNameLst>
                                          <p:attrName>style.visibility</p:attrName>
                                        </p:attrNameLst>
                                      </p:cBhvr>
                                      <p:to>
                                        <p:strVal val="visible"/>
                                      </p:to>
                                    </p:set>
                                    <p:animEffect transition="in" filter="slide(fromBottom)">
                                      <p:cBhvr>
                                        <p:cTn id="35" dur="500"/>
                                        <p:tgtEl>
                                          <p:spTgt spid="42"/>
                                        </p:tgtEl>
                                      </p:cBhvr>
                                    </p:animEffect>
                                  </p:childTnLst>
                                </p:cTn>
                              </p:par>
                            </p:childTnLst>
                          </p:cTn>
                        </p:par>
                        <p:par>
                          <p:cTn id="36" fill="hold" nodeType="afterGroup">
                            <p:stCondLst>
                              <p:cond delay="4000"/>
                            </p:stCondLst>
                            <p:childTnLst>
                              <p:par>
                                <p:cTn id="37" presetID="42" presetClass="entr" presetSubtype="0" fill="hold" grpId="0" nodeType="afterEffect">
                                  <p:stCondLst>
                                    <p:cond delay="0"/>
                                  </p:stCondLst>
                                  <p:childTnLst>
                                    <p:set>
                                      <p:cBhvr>
                                        <p:cTn id="38" dur="1" fill="hold">
                                          <p:stCondLst>
                                            <p:cond delay="0"/>
                                          </p:stCondLst>
                                        </p:cTn>
                                        <p:tgtEl>
                                          <p:spTgt spid="44"/>
                                        </p:tgtEl>
                                        <p:attrNameLst>
                                          <p:attrName>style.visibility</p:attrName>
                                        </p:attrNameLst>
                                      </p:cBhvr>
                                      <p:to>
                                        <p:strVal val="visible"/>
                                      </p:to>
                                    </p:set>
                                    <p:animEffect transition="in" filter="fade">
                                      <p:cBhvr>
                                        <p:cTn id="39" dur="500"/>
                                        <p:tgtEl>
                                          <p:spTgt spid="44"/>
                                        </p:tgtEl>
                                      </p:cBhvr>
                                    </p:animEffect>
                                    <p:anim calcmode="lin" valueType="num">
                                      <p:cBhvr>
                                        <p:cTn id="40" dur="500" fill="hold"/>
                                        <p:tgtEl>
                                          <p:spTgt spid="44"/>
                                        </p:tgtEl>
                                        <p:attrNameLst>
                                          <p:attrName>ppt_x</p:attrName>
                                        </p:attrNameLst>
                                      </p:cBhvr>
                                      <p:tavLst>
                                        <p:tav tm="0">
                                          <p:val>
                                            <p:strVal val="#ppt_x"/>
                                          </p:val>
                                        </p:tav>
                                        <p:tav tm="100000">
                                          <p:val>
                                            <p:strVal val="#ppt_x"/>
                                          </p:val>
                                        </p:tav>
                                      </p:tavLst>
                                    </p:anim>
                                    <p:anim calcmode="lin" valueType="num">
                                      <p:cBhvr>
                                        <p:cTn id="41" dur="500" fill="hold"/>
                                        <p:tgtEl>
                                          <p:spTgt spid="44"/>
                                        </p:tgtEl>
                                        <p:attrNameLst>
                                          <p:attrName>ppt_y</p:attrName>
                                        </p:attrNameLst>
                                      </p:cBhvr>
                                      <p:tavLst>
                                        <p:tav tm="0">
                                          <p:val>
                                            <p:strVal val="#ppt_y+.1"/>
                                          </p:val>
                                        </p:tav>
                                        <p:tav tm="100000">
                                          <p:val>
                                            <p:strVal val="#ppt_y"/>
                                          </p:val>
                                        </p:tav>
                                      </p:tavLst>
                                    </p:anim>
                                  </p:childTnLst>
                                </p:cTn>
                              </p:par>
                            </p:childTnLst>
                          </p:cTn>
                        </p:par>
                      </p:childTnLst>
                    </p:cTn>
                  </p:par>
                  <p:par>
                    <p:cTn id="42" fill="hold" nodeType="clickPar">
                      <p:stCondLst>
                        <p:cond delay="indefinite"/>
                      </p:stCondLst>
                      <p:childTnLst>
                        <p:par>
                          <p:cTn id="43" fill="hold" nodeType="withGroup">
                            <p:stCondLst>
                              <p:cond delay="0"/>
                            </p:stCondLst>
                            <p:childTnLst>
                              <p:par>
                                <p:cTn id="44" presetID="22" presetClass="entr" presetSubtype="8" fill="hold" nodeType="clickEffect">
                                  <p:stCondLst>
                                    <p:cond delay="0"/>
                                  </p:stCondLst>
                                  <p:childTnLst>
                                    <p:set>
                                      <p:cBhvr>
                                        <p:cTn id="45" dur="1" fill="hold">
                                          <p:stCondLst>
                                            <p:cond delay="0"/>
                                          </p:stCondLst>
                                        </p:cTn>
                                        <p:tgtEl>
                                          <p:spTgt spid="5"/>
                                        </p:tgtEl>
                                        <p:attrNameLst>
                                          <p:attrName>style.visibility</p:attrName>
                                        </p:attrNameLst>
                                      </p:cBhvr>
                                      <p:to>
                                        <p:strVal val="visible"/>
                                      </p:to>
                                    </p:set>
                                    <p:animEffect transition="in" filter="wipe(left)">
                                      <p:cBhvr>
                                        <p:cTn id="46" dur="500"/>
                                        <p:tgtEl>
                                          <p:spTgt spid="5"/>
                                        </p:tgtEl>
                                      </p:cBhvr>
                                    </p:animEffect>
                                  </p:childTnLst>
                                </p:cTn>
                              </p:par>
                            </p:childTnLst>
                          </p:cTn>
                        </p:par>
                        <p:par>
                          <p:cTn id="47" fill="hold" nodeType="afterGroup">
                            <p:stCondLst>
                              <p:cond delay="500"/>
                            </p:stCondLst>
                            <p:childTnLst>
                              <p:par>
                                <p:cTn id="48" presetID="21" presetClass="entr" presetSubtype="1" fill="hold" grpId="0" nodeType="afterEffect">
                                  <p:stCondLst>
                                    <p:cond delay="0"/>
                                  </p:stCondLst>
                                  <p:childTnLst>
                                    <p:set>
                                      <p:cBhvr>
                                        <p:cTn id="49" dur="1" fill="hold">
                                          <p:stCondLst>
                                            <p:cond delay="0"/>
                                          </p:stCondLst>
                                        </p:cTn>
                                        <p:tgtEl>
                                          <p:spTgt spid="45"/>
                                        </p:tgtEl>
                                        <p:attrNameLst>
                                          <p:attrName>style.visibility</p:attrName>
                                        </p:attrNameLst>
                                      </p:cBhvr>
                                      <p:to>
                                        <p:strVal val="visible"/>
                                      </p:to>
                                    </p:set>
                                    <p:animEffect transition="in" filter="wheel(1)">
                                      <p:cBhvr>
                                        <p:cTn id="50" dur="800"/>
                                        <p:tgtEl>
                                          <p:spTgt spid="45"/>
                                        </p:tgtEl>
                                      </p:cBhvr>
                                    </p:animEffect>
                                  </p:childTnLst>
                                </p:cTn>
                              </p:par>
                            </p:childTnLst>
                          </p:cTn>
                        </p:par>
                        <p:par>
                          <p:cTn id="51" fill="hold" nodeType="afterGroup">
                            <p:stCondLst>
                              <p:cond delay="1300"/>
                            </p:stCondLst>
                            <p:childTnLst>
                              <p:par>
                                <p:cTn id="52" presetID="10" presetClass="entr" presetSubtype="0" fill="hold" nodeType="afterEffect">
                                  <p:stCondLst>
                                    <p:cond delay="0"/>
                                  </p:stCondLst>
                                  <p:childTnLst>
                                    <p:set>
                                      <p:cBhvr>
                                        <p:cTn id="53" dur="1" fill="hold">
                                          <p:stCondLst>
                                            <p:cond delay="0"/>
                                          </p:stCondLst>
                                        </p:cTn>
                                        <p:tgtEl>
                                          <p:spTgt spid="2"/>
                                        </p:tgtEl>
                                        <p:attrNameLst>
                                          <p:attrName>style.visibility</p:attrName>
                                        </p:attrNameLst>
                                      </p:cBhvr>
                                      <p:to>
                                        <p:strVal val="visible"/>
                                      </p:to>
                                    </p:set>
                                    <p:animEffect transition="in" filter="fade">
                                      <p:cBhvr>
                                        <p:cTn id="54" dur="500"/>
                                        <p:tgtEl>
                                          <p:spTgt spid="2"/>
                                        </p:tgtEl>
                                      </p:cBhvr>
                                    </p:animEffect>
                                  </p:childTnLst>
                                </p:cTn>
                              </p:par>
                            </p:childTnLst>
                          </p:cTn>
                        </p:par>
                        <p:par>
                          <p:cTn id="55" fill="hold" nodeType="afterGroup">
                            <p:stCondLst>
                              <p:cond delay="1800"/>
                            </p:stCondLst>
                            <p:childTnLst>
                              <p:par>
                                <p:cTn id="56" presetID="53" presetClass="entr" presetSubtype="16" fill="hold" grpId="0" nodeType="afterEffect">
                                  <p:stCondLst>
                                    <p:cond delay="0"/>
                                  </p:stCondLst>
                                  <p:childTnLst>
                                    <p:set>
                                      <p:cBhvr>
                                        <p:cTn id="57" dur="1" fill="hold">
                                          <p:stCondLst>
                                            <p:cond delay="0"/>
                                          </p:stCondLst>
                                        </p:cTn>
                                        <p:tgtEl>
                                          <p:spTgt spid="43"/>
                                        </p:tgtEl>
                                        <p:attrNameLst>
                                          <p:attrName>style.visibility</p:attrName>
                                        </p:attrNameLst>
                                      </p:cBhvr>
                                      <p:to>
                                        <p:strVal val="visible"/>
                                      </p:to>
                                    </p:set>
                                    <p:anim calcmode="lin" valueType="num">
                                      <p:cBhvr>
                                        <p:cTn id="58" dur="500" fill="hold"/>
                                        <p:tgtEl>
                                          <p:spTgt spid="43"/>
                                        </p:tgtEl>
                                        <p:attrNameLst>
                                          <p:attrName>ppt_w</p:attrName>
                                        </p:attrNameLst>
                                      </p:cBhvr>
                                      <p:tavLst>
                                        <p:tav tm="0">
                                          <p:val>
                                            <p:fltVal val="0"/>
                                          </p:val>
                                        </p:tav>
                                        <p:tav tm="100000">
                                          <p:val>
                                            <p:strVal val="#ppt_w"/>
                                          </p:val>
                                        </p:tav>
                                      </p:tavLst>
                                    </p:anim>
                                    <p:anim calcmode="lin" valueType="num">
                                      <p:cBhvr>
                                        <p:cTn id="59" dur="500" fill="hold"/>
                                        <p:tgtEl>
                                          <p:spTgt spid="43"/>
                                        </p:tgtEl>
                                        <p:attrNameLst>
                                          <p:attrName>ppt_h</p:attrName>
                                        </p:attrNameLst>
                                      </p:cBhvr>
                                      <p:tavLst>
                                        <p:tav tm="0">
                                          <p:val>
                                            <p:fltVal val="0"/>
                                          </p:val>
                                        </p:tav>
                                        <p:tav tm="100000">
                                          <p:val>
                                            <p:strVal val="#ppt_h"/>
                                          </p:val>
                                        </p:tav>
                                      </p:tavLst>
                                    </p:anim>
                                    <p:animEffect transition="in" filter="fade">
                                      <p:cBhvr>
                                        <p:cTn id="60" dur="500"/>
                                        <p:tgtEl>
                                          <p:spTgt spid="43"/>
                                        </p:tgtEl>
                                      </p:cBhvr>
                                    </p:animEffect>
                                  </p:childTnLst>
                                </p:cTn>
                              </p:par>
                            </p:childTnLst>
                          </p:cTn>
                        </p:par>
                        <p:par>
                          <p:cTn id="61" fill="hold" nodeType="afterGroup">
                            <p:stCondLst>
                              <p:cond delay="2300"/>
                            </p:stCondLst>
                            <p:childTnLst>
                              <p:par>
                                <p:cTn id="62" presetID="10" presetClass="entr" presetSubtype="0" fill="hold" nodeType="afterEffect">
                                  <p:stCondLst>
                                    <p:cond delay="0"/>
                                  </p:stCondLst>
                                  <p:childTnLst>
                                    <p:set>
                                      <p:cBhvr>
                                        <p:cTn id="63" dur="1" fill="hold">
                                          <p:stCondLst>
                                            <p:cond delay="0"/>
                                          </p:stCondLst>
                                        </p:cTn>
                                        <p:tgtEl>
                                          <p:spTgt spid="3"/>
                                        </p:tgtEl>
                                        <p:attrNameLst>
                                          <p:attrName>style.visibility</p:attrName>
                                        </p:attrNameLst>
                                      </p:cBhvr>
                                      <p:to>
                                        <p:strVal val="visible"/>
                                      </p:to>
                                    </p:set>
                                    <p:animEffect transition="in" filter="fade">
                                      <p:cBhvr>
                                        <p:cTn id="64" dur="500"/>
                                        <p:tgtEl>
                                          <p:spTgt spid="3"/>
                                        </p:tgtEl>
                                      </p:cBhvr>
                                    </p:animEffect>
                                  </p:childTnLst>
                                </p:cTn>
                              </p:par>
                            </p:childTnLst>
                          </p:cTn>
                        </p:par>
                        <p:par>
                          <p:cTn id="65" fill="hold" nodeType="afterGroup">
                            <p:stCondLst>
                              <p:cond delay="2800"/>
                            </p:stCondLst>
                            <p:childTnLst>
                              <p:par>
                                <p:cTn id="66" presetID="53" presetClass="entr" presetSubtype="16" fill="hold" nodeType="afterEffect">
                                  <p:stCondLst>
                                    <p:cond delay="0"/>
                                  </p:stCondLst>
                                  <p:childTnLst>
                                    <p:set>
                                      <p:cBhvr>
                                        <p:cTn id="67" dur="1" fill="hold">
                                          <p:stCondLst>
                                            <p:cond delay="0"/>
                                          </p:stCondLst>
                                        </p:cTn>
                                        <p:tgtEl>
                                          <p:spTgt spid="56"/>
                                        </p:tgtEl>
                                        <p:attrNameLst>
                                          <p:attrName>style.visibility</p:attrName>
                                        </p:attrNameLst>
                                      </p:cBhvr>
                                      <p:to>
                                        <p:strVal val="visible"/>
                                      </p:to>
                                    </p:set>
                                    <p:anim calcmode="lin" valueType="num">
                                      <p:cBhvr>
                                        <p:cTn id="68" dur="500" fill="hold"/>
                                        <p:tgtEl>
                                          <p:spTgt spid="56"/>
                                        </p:tgtEl>
                                        <p:attrNameLst>
                                          <p:attrName>ppt_w</p:attrName>
                                        </p:attrNameLst>
                                      </p:cBhvr>
                                      <p:tavLst>
                                        <p:tav tm="0">
                                          <p:val>
                                            <p:fltVal val="0"/>
                                          </p:val>
                                        </p:tav>
                                        <p:tav tm="100000">
                                          <p:val>
                                            <p:strVal val="#ppt_w"/>
                                          </p:val>
                                        </p:tav>
                                      </p:tavLst>
                                    </p:anim>
                                    <p:anim calcmode="lin" valueType="num">
                                      <p:cBhvr>
                                        <p:cTn id="69" dur="500" fill="hold"/>
                                        <p:tgtEl>
                                          <p:spTgt spid="56"/>
                                        </p:tgtEl>
                                        <p:attrNameLst>
                                          <p:attrName>ppt_h</p:attrName>
                                        </p:attrNameLst>
                                      </p:cBhvr>
                                      <p:tavLst>
                                        <p:tav tm="0">
                                          <p:val>
                                            <p:fltVal val="0"/>
                                          </p:val>
                                        </p:tav>
                                        <p:tav tm="100000">
                                          <p:val>
                                            <p:strVal val="#ppt_h"/>
                                          </p:val>
                                        </p:tav>
                                      </p:tavLst>
                                    </p:anim>
                                    <p:animEffect transition="in" filter="fade">
                                      <p:cBhvr>
                                        <p:cTn id="70" dur="500"/>
                                        <p:tgtEl>
                                          <p:spTgt spid="56"/>
                                        </p:tgtEl>
                                      </p:cBhvr>
                                    </p:animEffect>
                                  </p:childTnLst>
                                </p:cTn>
                              </p:par>
                              <p:par>
                                <p:cTn id="71" presetID="53" presetClass="entr" presetSubtype="16" fill="hold" nodeType="withEffect">
                                  <p:stCondLst>
                                    <p:cond delay="0"/>
                                  </p:stCondLst>
                                  <p:childTnLst>
                                    <p:set>
                                      <p:cBhvr>
                                        <p:cTn id="72" dur="1" fill="hold">
                                          <p:stCondLst>
                                            <p:cond delay="0"/>
                                          </p:stCondLst>
                                        </p:cTn>
                                        <p:tgtEl>
                                          <p:spTgt spid="57"/>
                                        </p:tgtEl>
                                        <p:attrNameLst>
                                          <p:attrName>style.visibility</p:attrName>
                                        </p:attrNameLst>
                                      </p:cBhvr>
                                      <p:to>
                                        <p:strVal val="visible"/>
                                      </p:to>
                                    </p:set>
                                    <p:anim calcmode="lin" valueType="num">
                                      <p:cBhvr>
                                        <p:cTn id="73" dur="500" fill="hold"/>
                                        <p:tgtEl>
                                          <p:spTgt spid="57"/>
                                        </p:tgtEl>
                                        <p:attrNameLst>
                                          <p:attrName>ppt_w</p:attrName>
                                        </p:attrNameLst>
                                      </p:cBhvr>
                                      <p:tavLst>
                                        <p:tav tm="0">
                                          <p:val>
                                            <p:fltVal val="0"/>
                                          </p:val>
                                        </p:tav>
                                        <p:tav tm="100000">
                                          <p:val>
                                            <p:strVal val="#ppt_w"/>
                                          </p:val>
                                        </p:tav>
                                      </p:tavLst>
                                    </p:anim>
                                    <p:anim calcmode="lin" valueType="num">
                                      <p:cBhvr>
                                        <p:cTn id="74" dur="500" fill="hold"/>
                                        <p:tgtEl>
                                          <p:spTgt spid="57"/>
                                        </p:tgtEl>
                                        <p:attrNameLst>
                                          <p:attrName>ppt_h</p:attrName>
                                        </p:attrNameLst>
                                      </p:cBhvr>
                                      <p:tavLst>
                                        <p:tav tm="0">
                                          <p:val>
                                            <p:fltVal val="0"/>
                                          </p:val>
                                        </p:tav>
                                        <p:tav tm="100000">
                                          <p:val>
                                            <p:strVal val="#ppt_h"/>
                                          </p:val>
                                        </p:tav>
                                      </p:tavLst>
                                    </p:anim>
                                    <p:animEffect transition="in" filter="fade">
                                      <p:cBhvr>
                                        <p:cTn id="75" dur="500"/>
                                        <p:tgtEl>
                                          <p:spTgt spid="57"/>
                                        </p:tgtEl>
                                      </p:cBhvr>
                                    </p:animEffect>
                                  </p:childTnLst>
                                </p:cTn>
                              </p:par>
                              <p:par>
                                <p:cTn id="76" presetID="53" presetClass="entr" presetSubtype="16" fill="hold" nodeType="withEffect">
                                  <p:stCondLst>
                                    <p:cond delay="0"/>
                                  </p:stCondLst>
                                  <p:childTnLst>
                                    <p:set>
                                      <p:cBhvr>
                                        <p:cTn id="77" dur="1" fill="hold">
                                          <p:stCondLst>
                                            <p:cond delay="0"/>
                                          </p:stCondLst>
                                        </p:cTn>
                                        <p:tgtEl>
                                          <p:spTgt spid="58"/>
                                        </p:tgtEl>
                                        <p:attrNameLst>
                                          <p:attrName>style.visibility</p:attrName>
                                        </p:attrNameLst>
                                      </p:cBhvr>
                                      <p:to>
                                        <p:strVal val="visible"/>
                                      </p:to>
                                    </p:set>
                                    <p:anim calcmode="lin" valueType="num">
                                      <p:cBhvr>
                                        <p:cTn id="78" dur="500" fill="hold"/>
                                        <p:tgtEl>
                                          <p:spTgt spid="58"/>
                                        </p:tgtEl>
                                        <p:attrNameLst>
                                          <p:attrName>ppt_w</p:attrName>
                                        </p:attrNameLst>
                                      </p:cBhvr>
                                      <p:tavLst>
                                        <p:tav tm="0">
                                          <p:val>
                                            <p:fltVal val="0"/>
                                          </p:val>
                                        </p:tav>
                                        <p:tav tm="100000">
                                          <p:val>
                                            <p:strVal val="#ppt_w"/>
                                          </p:val>
                                        </p:tav>
                                      </p:tavLst>
                                    </p:anim>
                                    <p:anim calcmode="lin" valueType="num">
                                      <p:cBhvr>
                                        <p:cTn id="79" dur="500" fill="hold"/>
                                        <p:tgtEl>
                                          <p:spTgt spid="58"/>
                                        </p:tgtEl>
                                        <p:attrNameLst>
                                          <p:attrName>ppt_h</p:attrName>
                                        </p:attrNameLst>
                                      </p:cBhvr>
                                      <p:tavLst>
                                        <p:tav tm="0">
                                          <p:val>
                                            <p:fltVal val="0"/>
                                          </p:val>
                                        </p:tav>
                                        <p:tav tm="100000">
                                          <p:val>
                                            <p:strVal val="#ppt_h"/>
                                          </p:val>
                                        </p:tav>
                                      </p:tavLst>
                                    </p:anim>
                                    <p:animEffect transition="in" filter="fade">
                                      <p:cBhvr>
                                        <p:cTn id="80" dur="500"/>
                                        <p:tgtEl>
                                          <p:spTgt spid="58"/>
                                        </p:tgtEl>
                                      </p:cBhvr>
                                    </p:animEffect>
                                  </p:childTnLst>
                                </p:cTn>
                              </p:par>
                            </p:childTnLst>
                          </p:cTn>
                        </p:par>
                        <p:par>
                          <p:cTn id="81" fill="hold" nodeType="afterGroup">
                            <p:stCondLst>
                              <p:cond delay="3300"/>
                            </p:stCondLst>
                            <p:childTnLst>
                              <p:par>
                                <p:cTn id="82" presetID="42" presetClass="entr" presetSubtype="0" fill="hold" grpId="0" nodeType="afterEffect">
                                  <p:stCondLst>
                                    <p:cond delay="0"/>
                                  </p:stCondLst>
                                  <p:childTnLst>
                                    <p:set>
                                      <p:cBhvr>
                                        <p:cTn id="83" dur="1" fill="hold">
                                          <p:stCondLst>
                                            <p:cond delay="0"/>
                                          </p:stCondLst>
                                        </p:cTn>
                                        <p:tgtEl>
                                          <p:spTgt spid="59"/>
                                        </p:tgtEl>
                                        <p:attrNameLst>
                                          <p:attrName>style.visibility</p:attrName>
                                        </p:attrNameLst>
                                      </p:cBhvr>
                                      <p:to>
                                        <p:strVal val="visible"/>
                                      </p:to>
                                    </p:set>
                                    <p:animEffect transition="in" filter="fade">
                                      <p:cBhvr>
                                        <p:cTn id="84" dur="500"/>
                                        <p:tgtEl>
                                          <p:spTgt spid="59"/>
                                        </p:tgtEl>
                                      </p:cBhvr>
                                    </p:animEffect>
                                    <p:anim calcmode="lin" valueType="num">
                                      <p:cBhvr>
                                        <p:cTn id="85" dur="500" fill="hold"/>
                                        <p:tgtEl>
                                          <p:spTgt spid="59"/>
                                        </p:tgtEl>
                                        <p:attrNameLst>
                                          <p:attrName>ppt_x</p:attrName>
                                        </p:attrNameLst>
                                      </p:cBhvr>
                                      <p:tavLst>
                                        <p:tav tm="0">
                                          <p:val>
                                            <p:strVal val="#ppt_x"/>
                                          </p:val>
                                        </p:tav>
                                        <p:tav tm="100000">
                                          <p:val>
                                            <p:strVal val="#ppt_x"/>
                                          </p:val>
                                        </p:tav>
                                      </p:tavLst>
                                    </p:anim>
                                    <p:anim calcmode="lin" valueType="num">
                                      <p:cBhvr>
                                        <p:cTn id="86" dur="500" fill="hold"/>
                                        <p:tgtEl>
                                          <p:spTgt spid="59"/>
                                        </p:tgtEl>
                                        <p:attrNameLst>
                                          <p:attrName>ppt_y</p:attrName>
                                        </p:attrNameLst>
                                      </p:cBhvr>
                                      <p:tavLst>
                                        <p:tav tm="0">
                                          <p:val>
                                            <p:strVal val="#ppt_y+.1"/>
                                          </p:val>
                                        </p:tav>
                                        <p:tav tm="100000">
                                          <p:val>
                                            <p:strVal val="#ppt_y"/>
                                          </p:val>
                                        </p:tav>
                                      </p:tavLst>
                                    </p:anim>
                                  </p:childTnLst>
                                </p:cTn>
                              </p:par>
                            </p:childTnLst>
                          </p:cTn>
                        </p:par>
                        <p:par>
                          <p:cTn id="87" fill="hold" nodeType="afterGroup">
                            <p:stCondLst>
                              <p:cond delay="3800"/>
                            </p:stCondLst>
                            <p:childTnLst>
                              <p:par>
                                <p:cTn id="88" presetID="10" presetClass="entr" presetSubtype="0" fill="hold" nodeType="afterEffect">
                                  <p:stCondLst>
                                    <p:cond delay="0"/>
                                  </p:stCondLst>
                                  <p:childTnLst>
                                    <p:set>
                                      <p:cBhvr>
                                        <p:cTn id="89" dur="1" fill="hold">
                                          <p:stCondLst>
                                            <p:cond delay="0"/>
                                          </p:stCondLst>
                                        </p:cTn>
                                        <p:tgtEl>
                                          <p:spTgt spid="4"/>
                                        </p:tgtEl>
                                        <p:attrNameLst>
                                          <p:attrName>style.visibility</p:attrName>
                                        </p:attrNameLst>
                                      </p:cBhvr>
                                      <p:to>
                                        <p:strVal val="visible"/>
                                      </p:to>
                                    </p:set>
                                    <p:animEffect transition="in" filter="fade">
                                      <p:cBhvr>
                                        <p:cTn id="90" dur="500"/>
                                        <p:tgtEl>
                                          <p:spTgt spid="4"/>
                                        </p:tgtEl>
                                      </p:cBhvr>
                                    </p:animEffect>
                                  </p:childTnLst>
                                </p:cTn>
                              </p:par>
                            </p:childTnLst>
                          </p:cTn>
                        </p:par>
                        <p:par>
                          <p:cTn id="91" fill="hold" nodeType="afterGroup">
                            <p:stCondLst>
                              <p:cond delay="4300"/>
                            </p:stCondLst>
                            <p:childTnLst>
                              <p:par>
                                <p:cTn id="92" presetID="10" presetClass="entr" presetSubtype="0" fill="hold" nodeType="afterEffect">
                                  <p:stCondLst>
                                    <p:cond delay="0"/>
                                  </p:stCondLst>
                                  <p:childTnLst>
                                    <p:set>
                                      <p:cBhvr>
                                        <p:cTn id="93" dur="1" fill="hold">
                                          <p:stCondLst>
                                            <p:cond delay="0"/>
                                          </p:stCondLst>
                                        </p:cTn>
                                        <p:tgtEl>
                                          <p:spTgt spid="6"/>
                                        </p:tgtEl>
                                        <p:attrNameLst>
                                          <p:attrName>style.visibility</p:attrName>
                                        </p:attrNameLst>
                                      </p:cBhvr>
                                      <p:to>
                                        <p:strVal val="visible"/>
                                      </p:to>
                                    </p:set>
                                    <p:animEffect transition="in" filter="fade">
                                      <p:cBhvr>
                                        <p:cTn id="94" dur="500"/>
                                        <p:tgtEl>
                                          <p:spTgt spid="6"/>
                                        </p:tgtEl>
                                      </p:cBhvr>
                                    </p:animEffect>
                                  </p:childTnLst>
                                </p:cTn>
                              </p:par>
                              <p:par>
                                <p:cTn id="95" presetID="10" presetClass="entr" presetSubtype="0" fill="hold" nodeType="withEffect">
                                  <p:stCondLst>
                                    <p:cond delay="0"/>
                                  </p:stCondLst>
                                  <p:childTnLst>
                                    <p:set>
                                      <p:cBhvr>
                                        <p:cTn id="96" dur="1" fill="hold">
                                          <p:stCondLst>
                                            <p:cond delay="0"/>
                                          </p:stCondLst>
                                        </p:cTn>
                                        <p:tgtEl>
                                          <p:spTgt spid="76"/>
                                        </p:tgtEl>
                                        <p:attrNameLst>
                                          <p:attrName>style.visibility</p:attrName>
                                        </p:attrNameLst>
                                      </p:cBhvr>
                                      <p:to>
                                        <p:strVal val="visible"/>
                                      </p:to>
                                    </p:set>
                                    <p:animEffect transition="in" filter="fade">
                                      <p:cBhvr>
                                        <p:cTn id="97" dur="500"/>
                                        <p:tgtEl>
                                          <p:spTgt spid="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3" grpId="0" animBg="1"/>
      <p:bldP spid="44" grpId="0"/>
      <p:bldP spid="45" grpId="0" animBg="1"/>
      <p:bldP spid="59" grpId="0"/>
      <p:bldP spid="64" grpId="0" animBg="1"/>
      <p:bldP spid="65" grpId="0" animBg="1"/>
      <p:bldP spid="66" grpId="0" animBg="1"/>
    </p:bld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任意多边形 35"/>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388" y="1628775"/>
            <a:ext cx="2879725" cy="4933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03" name="矩形 90"/>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2775" y="5483225"/>
            <a:ext cx="8135938" cy="83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04" name="矩形 67"/>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36838" y="1952625"/>
            <a:ext cx="6111875" cy="828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05" name="矩形 72"/>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43125" y="2836863"/>
            <a:ext cx="6605588"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06" name="矩形 78"/>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30363" y="3721100"/>
            <a:ext cx="711835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07" name="矩形 84"/>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87438" y="4605338"/>
            <a:ext cx="7661275" cy="828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2408" name="组合 31"/>
          <p:cNvGrpSpPr>
            <a:grpSpLocks/>
          </p:cNvGrpSpPr>
          <p:nvPr/>
        </p:nvGrpSpPr>
        <p:grpSpPr bwMode="auto">
          <a:xfrm>
            <a:off x="742950" y="5033963"/>
            <a:ext cx="1419225" cy="1419225"/>
            <a:chOff x="-950809" y="4077072"/>
            <a:chExt cx="1418353" cy="1419366"/>
          </a:xfrm>
        </p:grpSpPr>
        <p:pic>
          <p:nvPicPr>
            <p:cNvPr id="102429" name="圆角矩形 9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50809" y="4077072"/>
              <a:ext cx="1418353" cy="1419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0" name="TextBox 61"/>
            <p:cNvSpPr txBox="1">
              <a:spLocks noChangeArrowheads="1"/>
            </p:cNvSpPr>
            <p:nvPr/>
          </p:nvSpPr>
          <p:spPr bwMode="auto">
            <a:xfrm>
              <a:off x="-540568" y="4489956"/>
              <a:ext cx="54056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Lucida Sans Unicode" panose="020B0602030504020204" pitchFamily="34" charset="0"/>
                  <a:ea typeface="宋体" panose="02010600030101010101" pitchFamily="2" charset="-122"/>
                </a:defRPr>
              </a:lvl1pPr>
              <a:lvl2pPr marL="742950" indent="-285750">
                <a:defRPr>
                  <a:solidFill>
                    <a:schemeClr val="tx1"/>
                  </a:solidFill>
                  <a:latin typeface="Lucida Sans Unicode" panose="020B0602030504020204" pitchFamily="34" charset="0"/>
                  <a:ea typeface="宋体" panose="02010600030101010101" pitchFamily="2" charset="-122"/>
                </a:defRPr>
              </a:lvl2pPr>
              <a:lvl3pPr marL="1143000" indent="-228600">
                <a:defRPr>
                  <a:solidFill>
                    <a:schemeClr val="tx1"/>
                  </a:solidFill>
                  <a:latin typeface="Lucida Sans Unicode" panose="020B0602030504020204" pitchFamily="34" charset="0"/>
                  <a:ea typeface="宋体" panose="02010600030101010101" pitchFamily="2" charset="-122"/>
                </a:defRPr>
              </a:lvl3pPr>
              <a:lvl4pPr marL="1600200" indent="-228600">
                <a:defRPr>
                  <a:solidFill>
                    <a:schemeClr val="tx1"/>
                  </a:solidFill>
                  <a:latin typeface="Lucida Sans Unicode" panose="020B0602030504020204" pitchFamily="34" charset="0"/>
                  <a:ea typeface="宋体" panose="02010600030101010101" pitchFamily="2" charset="-122"/>
                </a:defRPr>
              </a:lvl4pPr>
              <a:lvl5pPr marL="2057400" indent="-228600">
                <a:defRPr>
                  <a:solidFill>
                    <a:schemeClr val="tx1"/>
                  </a:solidFill>
                  <a:latin typeface="Lucida Sans Unicode" panose="020B0602030504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9pPr>
            </a:lstStyle>
            <a:p>
              <a:pPr algn="ctr"/>
              <a:r>
                <a:rPr lang="en-US" altLang="zh-CN" sz="2800" b="1">
                  <a:ea typeface="黑体" panose="02010609060101010101" pitchFamily="49" charset="-122"/>
                  <a:cs typeface="Arial" panose="020B0604020202020204" pitchFamily="34" charset="0"/>
                </a:rPr>
                <a:t>1</a:t>
              </a:r>
              <a:endParaRPr lang="zh-CN" altLang="en-US" sz="2400" b="1">
                <a:ea typeface="黑体" panose="02010609060101010101" pitchFamily="49" charset="-122"/>
                <a:cs typeface="Arial" panose="020B0604020202020204" pitchFamily="34" charset="0"/>
              </a:endParaRPr>
            </a:p>
          </p:txBody>
        </p:sp>
      </p:grpSp>
      <p:sp>
        <p:nvSpPr>
          <p:cNvPr id="102409" name="TextBox 71"/>
          <p:cNvSpPr txBox="1">
            <a:spLocks noChangeArrowheads="1"/>
          </p:cNvSpPr>
          <p:nvPr/>
        </p:nvSpPr>
        <p:spPr bwMode="auto">
          <a:xfrm>
            <a:off x="2051050" y="5453063"/>
            <a:ext cx="5799138" cy="461962"/>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Lucida Sans Unicode" panose="020B0602030504020204" pitchFamily="34" charset="0"/>
                <a:ea typeface="宋体" panose="02010600030101010101" pitchFamily="2" charset="-122"/>
              </a:defRPr>
            </a:lvl1pPr>
            <a:lvl2pPr marL="742950" indent="-285750">
              <a:defRPr>
                <a:solidFill>
                  <a:schemeClr val="tx1"/>
                </a:solidFill>
                <a:latin typeface="Lucida Sans Unicode" panose="020B0602030504020204" pitchFamily="34" charset="0"/>
                <a:ea typeface="宋体" panose="02010600030101010101" pitchFamily="2" charset="-122"/>
              </a:defRPr>
            </a:lvl2pPr>
            <a:lvl3pPr marL="1143000" indent="-228600">
              <a:defRPr>
                <a:solidFill>
                  <a:schemeClr val="tx1"/>
                </a:solidFill>
                <a:latin typeface="Lucida Sans Unicode" panose="020B0602030504020204" pitchFamily="34" charset="0"/>
                <a:ea typeface="宋体" panose="02010600030101010101" pitchFamily="2" charset="-122"/>
              </a:defRPr>
            </a:lvl3pPr>
            <a:lvl4pPr marL="1600200" indent="-228600">
              <a:defRPr>
                <a:solidFill>
                  <a:schemeClr val="tx1"/>
                </a:solidFill>
                <a:latin typeface="Lucida Sans Unicode" panose="020B0602030504020204" pitchFamily="34" charset="0"/>
                <a:ea typeface="宋体" panose="02010600030101010101" pitchFamily="2" charset="-122"/>
              </a:defRPr>
            </a:lvl4pPr>
            <a:lvl5pPr marL="2057400" indent="-228600">
              <a:defRPr>
                <a:solidFill>
                  <a:schemeClr val="tx1"/>
                </a:solidFill>
                <a:latin typeface="Lucida Sans Unicode" panose="020B0602030504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9pPr>
          </a:lstStyle>
          <a:p>
            <a:pPr algn="ctr"/>
            <a:r>
              <a:rPr lang="zh-CN" altLang="en-US" sz="2400" b="1">
                <a:latin typeface="微软雅黑" panose="020B0503020204020204" pitchFamily="34" charset="-122"/>
                <a:ea typeface="微软雅黑" panose="020B0503020204020204" pitchFamily="34" charset="-122"/>
              </a:rPr>
              <a:t>各部门的业务基本覆盖</a:t>
            </a:r>
          </a:p>
        </p:txBody>
      </p:sp>
      <p:sp>
        <p:nvSpPr>
          <p:cNvPr id="102410" name="Rectangle 2"/>
          <p:cNvSpPr txBox="1">
            <a:spLocks noChangeArrowheads="1"/>
          </p:cNvSpPr>
          <p:nvPr/>
        </p:nvSpPr>
        <p:spPr bwMode="auto">
          <a:xfrm>
            <a:off x="0" y="1052513"/>
            <a:ext cx="914400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Lucida Sans Unicode" panose="020B0602030504020204" pitchFamily="34" charset="0"/>
                <a:ea typeface="宋体" panose="02010600030101010101" pitchFamily="2" charset="-122"/>
              </a:defRPr>
            </a:lvl1pPr>
            <a:lvl2pPr marL="742950" indent="-285750">
              <a:defRPr>
                <a:solidFill>
                  <a:schemeClr val="tx1"/>
                </a:solidFill>
                <a:latin typeface="Lucida Sans Unicode" panose="020B0602030504020204" pitchFamily="34" charset="0"/>
                <a:ea typeface="宋体" panose="02010600030101010101" pitchFamily="2" charset="-122"/>
              </a:defRPr>
            </a:lvl2pPr>
            <a:lvl3pPr marL="1143000" indent="-228600">
              <a:defRPr>
                <a:solidFill>
                  <a:schemeClr val="tx1"/>
                </a:solidFill>
                <a:latin typeface="Lucida Sans Unicode" panose="020B0602030504020204" pitchFamily="34" charset="0"/>
                <a:ea typeface="宋体" panose="02010600030101010101" pitchFamily="2" charset="-122"/>
              </a:defRPr>
            </a:lvl3pPr>
            <a:lvl4pPr marL="1600200" indent="-228600">
              <a:defRPr>
                <a:solidFill>
                  <a:schemeClr val="tx1"/>
                </a:solidFill>
                <a:latin typeface="Lucida Sans Unicode" panose="020B0602030504020204" pitchFamily="34" charset="0"/>
                <a:ea typeface="宋体" panose="02010600030101010101" pitchFamily="2" charset="-122"/>
              </a:defRPr>
            </a:lvl4pPr>
            <a:lvl5pPr marL="2057400" indent="-228600">
              <a:defRPr>
                <a:solidFill>
                  <a:schemeClr val="tx1"/>
                </a:solidFill>
                <a:latin typeface="Lucida Sans Unicode" panose="020B0602030504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9pPr>
          </a:lstStyle>
          <a:p>
            <a:pPr algn="ctr"/>
            <a:r>
              <a:rPr lang="zh-CN" altLang="en-US" sz="2800" b="1" dirty="0" smtClean="0">
                <a:solidFill>
                  <a:srgbClr val="FF0000"/>
                </a:solidFill>
                <a:latin typeface="微软雅黑" panose="020B0503020204020204" pitchFamily="34" charset="-122"/>
                <a:ea typeface="微软雅黑" panose="020B0503020204020204" pitchFamily="34" charset="-122"/>
              </a:rPr>
              <a:t>智慧大数据行业服务</a:t>
            </a:r>
            <a:r>
              <a:rPr lang="zh-CN" altLang="en-US" sz="2800" b="1" dirty="0" smtClean="0">
                <a:solidFill>
                  <a:srgbClr val="0070C0"/>
                </a:solidFill>
                <a:latin typeface="微软雅黑" panose="020B0503020204020204" pitchFamily="34" charset="-122"/>
                <a:ea typeface="微软雅黑" panose="020B0503020204020204" pitchFamily="34" charset="-122"/>
              </a:rPr>
              <a:t>  </a:t>
            </a:r>
            <a:r>
              <a:rPr lang="en-US" altLang="zh-CN" sz="2800" b="1" dirty="0">
                <a:solidFill>
                  <a:srgbClr val="0070C0"/>
                </a:solidFill>
                <a:latin typeface="微软雅黑" panose="020B0503020204020204" pitchFamily="34" charset="-122"/>
                <a:ea typeface="微软雅黑" panose="020B0503020204020204" pitchFamily="34" charset="-122"/>
              </a:rPr>
              <a:t>-</a:t>
            </a:r>
            <a:r>
              <a:rPr lang="zh-CN" altLang="en-US" sz="2800" b="1" dirty="0">
                <a:solidFill>
                  <a:srgbClr val="0070C0"/>
                </a:solidFill>
                <a:latin typeface="微软雅黑" panose="020B0503020204020204" pitchFamily="34" charset="-122"/>
                <a:ea typeface="微软雅黑" panose="020B0503020204020204" pitchFamily="34" charset="-122"/>
              </a:rPr>
              <a:t>  五级成熟度模型</a:t>
            </a:r>
          </a:p>
        </p:txBody>
      </p:sp>
      <p:sp>
        <p:nvSpPr>
          <p:cNvPr id="102411" name="TextBox 71"/>
          <p:cNvSpPr txBox="1">
            <a:spLocks noChangeArrowheads="1"/>
          </p:cNvSpPr>
          <p:nvPr/>
        </p:nvSpPr>
        <p:spPr bwMode="auto">
          <a:xfrm>
            <a:off x="2555875" y="4546600"/>
            <a:ext cx="5294313" cy="461963"/>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Lucida Sans Unicode" panose="020B0602030504020204" pitchFamily="34" charset="0"/>
                <a:ea typeface="宋体" panose="02010600030101010101" pitchFamily="2" charset="-122"/>
              </a:defRPr>
            </a:lvl1pPr>
            <a:lvl2pPr marL="742950" indent="-285750">
              <a:defRPr>
                <a:solidFill>
                  <a:schemeClr val="tx1"/>
                </a:solidFill>
                <a:latin typeface="Lucida Sans Unicode" panose="020B0602030504020204" pitchFamily="34" charset="0"/>
                <a:ea typeface="宋体" panose="02010600030101010101" pitchFamily="2" charset="-122"/>
              </a:defRPr>
            </a:lvl2pPr>
            <a:lvl3pPr marL="1143000" indent="-228600">
              <a:defRPr>
                <a:solidFill>
                  <a:schemeClr val="tx1"/>
                </a:solidFill>
                <a:latin typeface="Lucida Sans Unicode" panose="020B0602030504020204" pitchFamily="34" charset="0"/>
                <a:ea typeface="宋体" panose="02010600030101010101" pitchFamily="2" charset="-122"/>
              </a:defRPr>
            </a:lvl3pPr>
            <a:lvl4pPr marL="1600200" indent="-228600">
              <a:defRPr>
                <a:solidFill>
                  <a:schemeClr val="tx1"/>
                </a:solidFill>
                <a:latin typeface="Lucida Sans Unicode" panose="020B0602030504020204" pitchFamily="34" charset="0"/>
                <a:ea typeface="宋体" panose="02010600030101010101" pitchFamily="2" charset="-122"/>
              </a:defRPr>
            </a:lvl4pPr>
            <a:lvl5pPr marL="2057400" indent="-228600">
              <a:defRPr>
                <a:solidFill>
                  <a:schemeClr val="tx1"/>
                </a:solidFill>
                <a:latin typeface="Lucida Sans Unicode" panose="020B0602030504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9pPr>
          </a:lstStyle>
          <a:p>
            <a:pPr algn="ctr"/>
            <a:r>
              <a:rPr lang="zh-CN" altLang="en-US" sz="2400" b="1">
                <a:latin typeface="微软雅黑" panose="020B0503020204020204" pitchFamily="34" charset="-122"/>
                <a:ea typeface="微软雅黑" panose="020B0503020204020204" pitchFamily="34" charset="-122"/>
              </a:rPr>
              <a:t>跨部门的业务实现关联</a:t>
            </a:r>
          </a:p>
        </p:txBody>
      </p:sp>
      <p:sp>
        <p:nvSpPr>
          <p:cNvPr id="102412" name="TextBox 71"/>
          <p:cNvSpPr txBox="1">
            <a:spLocks noChangeArrowheads="1"/>
          </p:cNvSpPr>
          <p:nvPr/>
        </p:nvSpPr>
        <p:spPr bwMode="auto">
          <a:xfrm>
            <a:off x="3025775" y="3683000"/>
            <a:ext cx="4824413" cy="460375"/>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Lucida Sans Unicode" panose="020B0602030504020204" pitchFamily="34" charset="0"/>
                <a:ea typeface="宋体" panose="02010600030101010101" pitchFamily="2" charset="-122"/>
              </a:defRPr>
            </a:lvl1pPr>
            <a:lvl2pPr marL="742950" indent="-285750">
              <a:defRPr>
                <a:solidFill>
                  <a:schemeClr val="tx1"/>
                </a:solidFill>
                <a:latin typeface="Lucida Sans Unicode" panose="020B0602030504020204" pitchFamily="34" charset="0"/>
                <a:ea typeface="宋体" panose="02010600030101010101" pitchFamily="2" charset="-122"/>
              </a:defRPr>
            </a:lvl2pPr>
            <a:lvl3pPr marL="1143000" indent="-228600">
              <a:defRPr>
                <a:solidFill>
                  <a:schemeClr val="tx1"/>
                </a:solidFill>
                <a:latin typeface="Lucida Sans Unicode" panose="020B0602030504020204" pitchFamily="34" charset="0"/>
                <a:ea typeface="宋体" panose="02010600030101010101" pitchFamily="2" charset="-122"/>
              </a:defRPr>
            </a:lvl3pPr>
            <a:lvl4pPr marL="1600200" indent="-228600">
              <a:defRPr>
                <a:solidFill>
                  <a:schemeClr val="tx1"/>
                </a:solidFill>
                <a:latin typeface="Lucida Sans Unicode" panose="020B0602030504020204" pitchFamily="34" charset="0"/>
                <a:ea typeface="宋体" panose="02010600030101010101" pitchFamily="2" charset="-122"/>
              </a:defRPr>
            </a:lvl4pPr>
            <a:lvl5pPr marL="2057400" indent="-228600">
              <a:defRPr>
                <a:solidFill>
                  <a:schemeClr val="tx1"/>
                </a:solidFill>
                <a:latin typeface="Lucida Sans Unicode" panose="020B0602030504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9pPr>
          </a:lstStyle>
          <a:p>
            <a:pPr algn="ctr"/>
            <a:r>
              <a:rPr lang="zh-CN" altLang="en-US" sz="2400" b="1">
                <a:latin typeface="微软雅黑" panose="020B0503020204020204" pitchFamily="34" charset="-122"/>
                <a:ea typeface="微软雅黑" panose="020B0503020204020204" pitchFamily="34" charset="-122"/>
              </a:rPr>
              <a:t>公众服务实现互动</a:t>
            </a:r>
          </a:p>
        </p:txBody>
      </p:sp>
      <p:sp>
        <p:nvSpPr>
          <p:cNvPr id="102413" name="TextBox 71"/>
          <p:cNvSpPr txBox="1">
            <a:spLocks noChangeArrowheads="1"/>
          </p:cNvSpPr>
          <p:nvPr/>
        </p:nvSpPr>
        <p:spPr bwMode="auto">
          <a:xfrm>
            <a:off x="3492500" y="2817813"/>
            <a:ext cx="4357688" cy="461962"/>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Lucida Sans Unicode" panose="020B0602030504020204" pitchFamily="34" charset="0"/>
                <a:ea typeface="宋体" panose="02010600030101010101" pitchFamily="2" charset="-122"/>
              </a:defRPr>
            </a:lvl1pPr>
            <a:lvl2pPr marL="742950" indent="-285750">
              <a:defRPr>
                <a:solidFill>
                  <a:schemeClr val="tx1"/>
                </a:solidFill>
                <a:latin typeface="Lucida Sans Unicode" panose="020B0602030504020204" pitchFamily="34" charset="0"/>
                <a:ea typeface="宋体" panose="02010600030101010101" pitchFamily="2" charset="-122"/>
              </a:defRPr>
            </a:lvl2pPr>
            <a:lvl3pPr marL="1143000" indent="-228600">
              <a:defRPr>
                <a:solidFill>
                  <a:schemeClr val="tx1"/>
                </a:solidFill>
                <a:latin typeface="Lucida Sans Unicode" panose="020B0602030504020204" pitchFamily="34" charset="0"/>
                <a:ea typeface="宋体" panose="02010600030101010101" pitchFamily="2" charset="-122"/>
              </a:defRPr>
            </a:lvl3pPr>
            <a:lvl4pPr marL="1600200" indent="-228600">
              <a:defRPr>
                <a:solidFill>
                  <a:schemeClr val="tx1"/>
                </a:solidFill>
                <a:latin typeface="Lucida Sans Unicode" panose="020B0602030504020204" pitchFamily="34" charset="0"/>
                <a:ea typeface="宋体" panose="02010600030101010101" pitchFamily="2" charset="-122"/>
              </a:defRPr>
            </a:lvl4pPr>
            <a:lvl5pPr marL="2057400" indent="-228600">
              <a:defRPr>
                <a:solidFill>
                  <a:schemeClr val="tx1"/>
                </a:solidFill>
                <a:latin typeface="Lucida Sans Unicode" panose="020B0602030504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9pPr>
          </a:lstStyle>
          <a:p>
            <a:pPr algn="ctr"/>
            <a:r>
              <a:rPr lang="zh-CN" altLang="en-US" sz="2400" b="1">
                <a:latin typeface="微软雅黑" panose="020B0503020204020204" pitchFamily="34" charset="-122"/>
                <a:ea typeface="微软雅黑" panose="020B0503020204020204" pitchFamily="34" charset="-122"/>
              </a:rPr>
              <a:t>基础资源实现共享</a:t>
            </a:r>
          </a:p>
        </p:txBody>
      </p:sp>
      <p:sp>
        <p:nvSpPr>
          <p:cNvPr id="102414" name="TextBox 71"/>
          <p:cNvSpPr txBox="1">
            <a:spLocks noChangeArrowheads="1"/>
          </p:cNvSpPr>
          <p:nvPr/>
        </p:nvSpPr>
        <p:spPr bwMode="auto">
          <a:xfrm>
            <a:off x="3962400" y="1924050"/>
            <a:ext cx="3887788" cy="461963"/>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Lucida Sans Unicode" panose="020B0602030504020204" pitchFamily="34" charset="0"/>
                <a:ea typeface="宋体" panose="02010600030101010101" pitchFamily="2" charset="-122"/>
              </a:defRPr>
            </a:lvl1pPr>
            <a:lvl2pPr marL="742950" indent="-285750">
              <a:defRPr>
                <a:solidFill>
                  <a:schemeClr val="tx1"/>
                </a:solidFill>
                <a:latin typeface="Lucida Sans Unicode" panose="020B0602030504020204" pitchFamily="34" charset="0"/>
                <a:ea typeface="宋体" panose="02010600030101010101" pitchFamily="2" charset="-122"/>
              </a:defRPr>
            </a:lvl2pPr>
            <a:lvl3pPr marL="1143000" indent="-228600">
              <a:defRPr>
                <a:solidFill>
                  <a:schemeClr val="tx1"/>
                </a:solidFill>
                <a:latin typeface="Lucida Sans Unicode" panose="020B0602030504020204" pitchFamily="34" charset="0"/>
                <a:ea typeface="宋体" panose="02010600030101010101" pitchFamily="2" charset="-122"/>
              </a:defRPr>
            </a:lvl3pPr>
            <a:lvl4pPr marL="1600200" indent="-228600">
              <a:defRPr>
                <a:solidFill>
                  <a:schemeClr val="tx1"/>
                </a:solidFill>
                <a:latin typeface="Lucida Sans Unicode" panose="020B0602030504020204" pitchFamily="34" charset="0"/>
                <a:ea typeface="宋体" panose="02010600030101010101" pitchFamily="2" charset="-122"/>
              </a:defRPr>
            </a:lvl4pPr>
            <a:lvl5pPr marL="2057400" indent="-228600">
              <a:defRPr>
                <a:solidFill>
                  <a:schemeClr val="tx1"/>
                </a:solidFill>
                <a:latin typeface="Lucida Sans Unicode" panose="020B0602030504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9pPr>
          </a:lstStyle>
          <a:p>
            <a:pPr algn="ctr"/>
            <a:r>
              <a:rPr lang="zh-CN" altLang="en-US" sz="2400" b="1">
                <a:latin typeface="微软雅黑" panose="020B0503020204020204" pitchFamily="34" charset="-122"/>
                <a:ea typeface="微软雅黑" panose="020B0503020204020204" pitchFamily="34" charset="-122"/>
              </a:rPr>
              <a:t>大数据服务安全监管</a:t>
            </a:r>
          </a:p>
        </p:txBody>
      </p:sp>
      <p:grpSp>
        <p:nvGrpSpPr>
          <p:cNvPr id="102415" name="组合 32"/>
          <p:cNvGrpSpPr>
            <a:grpSpLocks/>
          </p:cNvGrpSpPr>
          <p:nvPr/>
        </p:nvGrpSpPr>
        <p:grpSpPr bwMode="auto">
          <a:xfrm>
            <a:off x="1209675" y="4170363"/>
            <a:ext cx="1417638" cy="1419225"/>
            <a:chOff x="-950809" y="4077072"/>
            <a:chExt cx="1418353" cy="1419366"/>
          </a:xfrm>
        </p:grpSpPr>
        <p:pic>
          <p:nvPicPr>
            <p:cNvPr id="102427" name="圆角矩形 9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50809" y="4077072"/>
              <a:ext cx="1418353" cy="1419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28" name="TextBox 61"/>
            <p:cNvSpPr txBox="1">
              <a:spLocks noChangeArrowheads="1"/>
            </p:cNvSpPr>
            <p:nvPr/>
          </p:nvSpPr>
          <p:spPr bwMode="auto">
            <a:xfrm>
              <a:off x="-540568" y="4489956"/>
              <a:ext cx="54056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Lucida Sans Unicode" panose="020B0602030504020204" pitchFamily="34" charset="0"/>
                  <a:ea typeface="宋体" panose="02010600030101010101" pitchFamily="2" charset="-122"/>
                </a:defRPr>
              </a:lvl1pPr>
              <a:lvl2pPr marL="742950" indent="-285750">
                <a:defRPr>
                  <a:solidFill>
                    <a:schemeClr val="tx1"/>
                  </a:solidFill>
                  <a:latin typeface="Lucida Sans Unicode" panose="020B0602030504020204" pitchFamily="34" charset="0"/>
                  <a:ea typeface="宋体" panose="02010600030101010101" pitchFamily="2" charset="-122"/>
                </a:defRPr>
              </a:lvl2pPr>
              <a:lvl3pPr marL="1143000" indent="-228600">
                <a:defRPr>
                  <a:solidFill>
                    <a:schemeClr val="tx1"/>
                  </a:solidFill>
                  <a:latin typeface="Lucida Sans Unicode" panose="020B0602030504020204" pitchFamily="34" charset="0"/>
                  <a:ea typeface="宋体" panose="02010600030101010101" pitchFamily="2" charset="-122"/>
                </a:defRPr>
              </a:lvl3pPr>
              <a:lvl4pPr marL="1600200" indent="-228600">
                <a:defRPr>
                  <a:solidFill>
                    <a:schemeClr val="tx1"/>
                  </a:solidFill>
                  <a:latin typeface="Lucida Sans Unicode" panose="020B0602030504020204" pitchFamily="34" charset="0"/>
                  <a:ea typeface="宋体" panose="02010600030101010101" pitchFamily="2" charset="-122"/>
                </a:defRPr>
              </a:lvl4pPr>
              <a:lvl5pPr marL="2057400" indent="-228600">
                <a:defRPr>
                  <a:solidFill>
                    <a:schemeClr val="tx1"/>
                  </a:solidFill>
                  <a:latin typeface="Lucida Sans Unicode" panose="020B0602030504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9pPr>
            </a:lstStyle>
            <a:p>
              <a:pPr algn="ctr"/>
              <a:r>
                <a:rPr lang="en-US" altLang="zh-CN" sz="2800" b="1">
                  <a:ea typeface="黑体" panose="02010609060101010101" pitchFamily="49" charset="-122"/>
                  <a:cs typeface="Arial" panose="020B0604020202020204" pitchFamily="34" charset="0"/>
                </a:rPr>
                <a:t>2</a:t>
              </a:r>
              <a:endParaRPr lang="zh-CN" altLang="en-US" sz="2400" b="1">
                <a:ea typeface="黑体" panose="02010609060101010101" pitchFamily="49" charset="-122"/>
                <a:cs typeface="Arial" panose="020B0604020202020204" pitchFamily="34" charset="0"/>
              </a:endParaRPr>
            </a:p>
          </p:txBody>
        </p:sp>
      </p:grpSp>
      <p:grpSp>
        <p:nvGrpSpPr>
          <p:cNvPr id="102416" name="组合 35"/>
          <p:cNvGrpSpPr>
            <a:grpSpLocks/>
          </p:cNvGrpSpPr>
          <p:nvPr/>
        </p:nvGrpSpPr>
        <p:grpSpPr bwMode="auto">
          <a:xfrm>
            <a:off x="1751013" y="3284538"/>
            <a:ext cx="1419225" cy="1419225"/>
            <a:chOff x="-950809" y="4077072"/>
            <a:chExt cx="1418353" cy="1419366"/>
          </a:xfrm>
        </p:grpSpPr>
        <p:pic>
          <p:nvPicPr>
            <p:cNvPr id="102425" name="圆角矩形 9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50809" y="4077072"/>
              <a:ext cx="1418353" cy="1419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26" name="TextBox 61"/>
            <p:cNvSpPr txBox="1">
              <a:spLocks noChangeArrowheads="1"/>
            </p:cNvSpPr>
            <p:nvPr/>
          </p:nvSpPr>
          <p:spPr bwMode="auto">
            <a:xfrm>
              <a:off x="-540568" y="4489956"/>
              <a:ext cx="54056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Lucida Sans Unicode" panose="020B0602030504020204" pitchFamily="34" charset="0"/>
                  <a:ea typeface="宋体" panose="02010600030101010101" pitchFamily="2" charset="-122"/>
                </a:defRPr>
              </a:lvl1pPr>
              <a:lvl2pPr marL="742950" indent="-285750">
                <a:defRPr>
                  <a:solidFill>
                    <a:schemeClr val="tx1"/>
                  </a:solidFill>
                  <a:latin typeface="Lucida Sans Unicode" panose="020B0602030504020204" pitchFamily="34" charset="0"/>
                  <a:ea typeface="宋体" panose="02010600030101010101" pitchFamily="2" charset="-122"/>
                </a:defRPr>
              </a:lvl2pPr>
              <a:lvl3pPr marL="1143000" indent="-228600">
                <a:defRPr>
                  <a:solidFill>
                    <a:schemeClr val="tx1"/>
                  </a:solidFill>
                  <a:latin typeface="Lucida Sans Unicode" panose="020B0602030504020204" pitchFamily="34" charset="0"/>
                  <a:ea typeface="宋体" panose="02010600030101010101" pitchFamily="2" charset="-122"/>
                </a:defRPr>
              </a:lvl3pPr>
              <a:lvl4pPr marL="1600200" indent="-228600">
                <a:defRPr>
                  <a:solidFill>
                    <a:schemeClr val="tx1"/>
                  </a:solidFill>
                  <a:latin typeface="Lucida Sans Unicode" panose="020B0602030504020204" pitchFamily="34" charset="0"/>
                  <a:ea typeface="宋体" panose="02010600030101010101" pitchFamily="2" charset="-122"/>
                </a:defRPr>
              </a:lvl4pPr>
              <a:lvl5pPr marL="2057400" indent="-228600">
                <a:defRPr>
                  <a:solidFill>
                    <a:schemeClr val="tx1"/>
                  </a:solidFill>
                  <a:latin typeface="Lucida Sans Unicode" panose="020B0602030504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9pPr>
            </a:lstStyle>
            <a:p>
              <a:pPr algn="ctr"/>
              <a:r>
                <a:rPr lang="en-US" altLang="zh-CN" sz="2800" b="1">
                  <a:ea typeface="黑体" panose="02010609060101010101" pitchFamily="49" charset="-122"/>
                  <a:cs typeface="Arial" panose="020B0604020202020204" pitchFamily="34" charset="0"/>
                </a:rPr>
                <a:t>3</a:t>
              </a:r>
              <a:endParaRPr lang="zh-CN" altLang="en-US" sz="2400" b="1">
                <a:ea typeface="黑体" panose="02010609060101010101" pitchFamily="49" charset="-122"/>
                <a:cs typeface="Arial" panose="020B0604020202020204" pitchFamily="34" charset="0"/>
              </a:endParaRPr>
            </a:p>
          </p:txBody>
        </p:sp>
      </p:grpSp>
      <p:grpSp>
        <p:nvGrpSpPr>
          <p:cNvPr id="102417" name="组合 38"/>
          <p:cNvGrpSpPr>
            <a:grpSpLocks/>
          </p:cNvGrpSpPr>
          <p:nvPr/>
        </p:nvGrpSpPr>
        <p:grpSpPr bwMode="auto">
          <a:xfrm>
            <a:off x="2233613" y="2370138"/>
            <a:ext cx="1417637" cy="1419225"/>
            <a:chOff x="-950809" y="4077072"/>
            <a:chExt cx="1418353" cy="1419366"/>
          </a:xfrm>
        </p:grpSpPr>
        <p:pic>
          <p:nvPicPr>
            <p:cNvPr id="102423" name="圆角矩形 9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50809" y="4077072"/>
              <a:ext cx="1418353" cy="1419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24" name="TextBox 61"/>
            <p:cNvSpPr txBox="1">
              <a:spLocks noChangeArrowheads="1"/>
            </p:cNvSpPr>
            <p:nvPr/>
          </p:nvSpPr>
          <p:spPr bwMode="auto">
            <a:xfrm>
              <a:off x="-540568" y="4489956"/>
              <a:ext cx="54056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Lucida Sans Unicode" panose="020B0602030504020204" pitchFamily="34" charset="0"/>
                  <a:ea typeface="宋体" panose="02010600030101010101" pitchFamily="2" charset="-122"/>
                </a:defRPr>
              </a:lvl1pPr>
              <a:lvl2pPr marL="742950" indent="-285750">
                <a:defRPr>
                  <a:solidFill>
                    <a:schemeClr val="tx1"/>
                  </a:solidFill>
                  <a:latin typeface="Lucida Sans Unicode" panose="020B0602030504020204" pitchFamily="34" charset="0"/>
                  <a:ea typeface="宋体" panose="02010600030101010101" pitchFamily="2" charset="-122"/>
                </a:defRPr>
              </a:lvl2pPr>
              <a:lvl3pPr marL="1143000" indent="-228600">
                <a:defRPr>
                  <a:solidFill>
                    <a:schemeClr val="tx1"/>
                  </a:solidFill>
                  <a:latin typeface="Lucida Sans Unicode" panose="020B0602030504020204" pitchFamily="34" charset="0"/>
                  <a:ea typeface="宋体" panose="02010600030101010101" pitchFamily="2" charset="-122"/>
                </a:defRPr>
              </a:lvl3pPr>
              <a:lvl4pPr marL="1600200" indent="-228600">
                <a:defRPr>
                  <a:solidFill>
                    <a:schemeClr val="tx1"/>
                  </a:solidFill>
                  <a:latin typeface="Lucida Sans Unicode" panose="020B0602030504020204" pitchFamily="34" charset="0"/>
                  <a:ea typeface="宋体" panose="02010600030101010101" pitchFamily="2" charset="-122"/>
                </a:defRPr>
              </a:lvl4pPr>
              <a:lvl5pPr marL="2057400" indent="-228600">
                <a:defRPr>
                  <a:solidFill>
                    <a:schemeClr val="tx1"/>
                  </a:solidFill>
                  <a:latin typeface="Lucida Sans Unicode" panose="020B0602030504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9pPr>
            </a:lstStyle>
            <a:p>
              <a:pPr algn="ctr"/>
              <a:r>
                <a:rPr lang="en-US" altLang="zh-CN" sz="2800" b="1">
                  <a:ea typeface="黑体" panose="02010609060101010101" pitchFamily="49" charset="-122"/>
                  <a:cs typeface="Arial" panose="020B0604020202020204" pitchFamily="34" charset="0"/>
                </a:rPr>
                <a:t>4</a:t>
              </a:r>
              <a:endParaRPr lang="zh-CN" altLang="en-US" sz="2400" b="1">
                <a:ea typeface="黑体" panose="02010609060101010101" pitchFamily="49" charset="-122"/>
                <a:cs typeface="Arial" panose="020B0604020202020204" pitchFamily="34" charset="0"/>
              </a:endParaRPr>
            </a:p>
          </p:txBody>
        </p:sp>
      </p:grpSp>
      <p:grpSp>
        <p:nvGrpSpPr>
          <p:cNvPr id="102418" name="组合 41"/>
          <p:cNvGrpSpPr>
            <a:grpSpLocks/>
          </p:cNvGrpSpPr>
          <p:nvPr/>
        </p:nvGrpSpPr>
        <p:grpSpPr bwMode="auto">
          <a:xfrm>
            <a:off x="2736850" y="1504950"/>
            <a:ext cx="1419225" cy="1419225"/>
            <a:chOff x="-1022817" y="4077072"/>
            <a:chExt cx="1418353" cy="1419366"/>
          </a:xfrm>
        </p:grpSpPr>
        <p:pic>
          <p:nvPicPr>
            <p:cNvPr id="102421" name="圆角矩形 9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22817" y="4077072"/>
              <a:ext cx="1418353" cy="1419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22" name="TextBox 61"/>
            <p:cNvSpPr txBox="1">
              <a:spLocks noChangeArrowheads="1"/>
            </p:cNvSpPr>
            <p:nvPr/>
          </p:nvSpPr>
          <p:spPr bwMode="auto">
            <a:xfrm>
              <a:off x="-540568" y="4489956"/>
              <a:ext cx="54056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Lucida Sans Unicode" panose="020B0602030504020204" pitchFamily="34" charset="0"/>
                  <a:ea typeface="宋体" panose="02010600030101010101" pitchFamily="2" charset="-122"/>
                </a:defRPr>
              </a:lvl1pPr>
              <a:lvl2pPr marL="742950" indent="-285750">
                <a:defRPr>
                  <a:solidFill>
                    <a:schemeClr val="tx1"/>
                  </a:solidFill>
                  <a:latin typeface="Lucida Sans Unicode" panose="020B0602030504020204" pitchFamily="34" charset="0"/>
                  <a:ea typeface="宋体" panose="02010600030101010101" pitchFamily="2" charset="-122"/>
                </a:defRPr>
              </a:lvl2pPr>
              <a:lvl3pPr marL="1143000" indent="-228600">
                <a:defRPr>
                  <a:solidFill>
                    <a:schemeClr val="tx1"/>
                  </a:solidFill>
                  <a:latin typeface="Lucida Sans Unicode" panose="020B0602030504020204" pitchFamily="34" charset="0"/>
                  <a:ea typeface="宋体" panose="02010600030101010101" pitchFamily="2" charset="-122"/>
                </a:defRPr>
              </a:lvl3pPr>
              <a:lvl4pPr marL="1600200" indent="-228600">
                <a:defRPr>
                  <a:solidFill>
                    <a:schemeClr val="tx1"/>
                  </a:solidFill>
                  <a:latin typeface="Lucida Sans Unicode" panose="020B0602030504020204" pitchFamily="34" charset="0"/>
                  <a:ea typeface="宋体" panose="02010600030101010101" pitchFamily="2" charset="-122"/>
                </a:defRPr>
              </a:lvl4pPr>
              <a:lvl5pPr marL="2057400" indent="-228600">
                <a:defRPr>
                  <a:solidFill>
                    <a:schemeClr val="tx1"/>
                  </a:solidFill>
                  <a:latin typeface="Lucida Sans Unicode" panose="020B0602030504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9pPr>
            </a:lstStyle>
            <a:p>
              <a:pPr algn="ctr"/>
              <a:r>
                <a:rPr lang="en-US" altLang="zh-CN" sz="2800" b="1">
                  <a:ea typeface="黑体" panose="02010609060101010101" pitchFamily="49" charset="-122"/>
                  <a:cs typeface="Arial" panose="020B0604020202020204" pitchFamily="34" charset="0"/>
                </a:rPr>
                <a:t>5</a:t>
              </a:r>
              <a:endParaRPr lang="zh-CN" altLang="en-US" sz="2400" b="1">
                <a:ea typeface="黑体" panose="02010609060101010101" pitchFamily="49" charset="-122"/>
                <a:cs typeface="Arial" panose="020B0604020202020204" pitchFamily="34" charset="0"/>
              </a:endParaRPr>
            </a:p>
          </p:txBody>
        </p:sp>
      </p:grpSp>
      <p:cxnSp>
        <p:nvCxnSpPr>
          <p:cNvPr id="32" name="直接连接符 31"/>
          <p:cNvCxnSpPr/>
          <p:nvPr/>
        </p:nvCxnSpPr>
        <p:spPr bwMode="auto">
          <a:xfrm flipV="1">
            <a:off x="0" y="841375"/>
            <a:ext cx="8459788" cy="3175"/>
          </a:xfrm>
          <a:prstGeom prst="line">
            <a:avLst/>
          </a:prstGeom>
          <a:solidFill>
            <a:schemeClr val="accent1"/>
          </a:solidFill>
          <a:ln w="101600" cap="flat" cmpd="thinThick" algn="ctr">
            <a:solidFill>
              <a:srgbClr val="FF0000"/>
            </a:solidFill>
            <a:prstDash val="solid"/>
            <a:round/>
            <a:headEnd type="none" w="med" len="med"/>
            <a:tailEnd type="none" w="med" len="med"/>
          </a:ln>
          <a:effectLst>
            <a:outerShdw dist="17961" dir="2700000" algn="ctr" rotWithShape="0">
              <a:schemeClr val="tx1">
                <a:gamma/>
                <a:shade val="60000"/>
                <a:invGamma/>
                <a:alpha val="50000"/>
              </a:schemeClr>
            </a:outerShdw>
          </a:effectLst>
        </p:spPr>
      </p:cxnSp>
      <p:sp>
        <p:nvSpPr>
          <p:cNvPr id="102420" name="矩形 34"/>
          <p:cNvSpPr>
            <a:spLocks noChangeArrowheads="1"/>
          </p:cNvSpPr>
          <p:nvPr/>
        </p:nvSpPr>
        <p:spPr bwMode="auto">
          <a:xfrm>
            <a:off x="20638" y="188913"/>
            <a:ext cx="73374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Lucida Sans Unicode" panose="020B0602030504020204" pitchFamily="34" charset="0"/>
                <a:ea typeface="宋体" panose="02010600030101010101" pitchFamily="2" charset="-122"/>
              </a:defRPr>
            </a:lvl1pPr>
            <a:lvl2pPr marL="742950" indent="-285750">
              <a:defRPr>
                <a:solidFill>
                  <a:schemeClr val="tx1"/>
                </a:solidFill>
                <a:latin typeface="Lucida Sans Unicode" panose="020B0602030504020204" pitchFamily="34" charset="0"/>
                <a:ea typeface="宋体" panose="02010600030101010101" pitchFamily="2" charset="-122"/>
              </a:defRPr>
            </a:lvl2pPr>
            <a:lvl3pPr marL="1143000" indent="-228600">
              <a:defRPr>
                <a:solidFill>
                  <a:schemeClr val="tx1"/>
                </a:solidFill>
                <a:latin typeface="Lucida Sans Unicode" panose="020B0602030504020204" pitchFamily="34" charset="0"/>
                <a:ea typeface="宋体" panose="02010600030101010101" pitchFamily="2" charset="-122"/>
              </a:defRPr>
            </a:lvl3pPr>
            <a:lvl4pPr marL="1600200" indent="-228600">
              <a:defRPr>
                <a:solidFill>
                  <a:schemeClr val="tx1"/>
                </a:solidFill>
                <a:latin typeface="Lucida Sans Unicode" panose="020B0602030504020204" pitchFamily="34" charset="0"/>
                <a:ea typeface="宋体" panose="02010600030101010101" pitchFamily="2" charset="-122"/>
              </a:defRPr>
            </a:lvl4pPr>
            <a:lvl5pPr marL="2057400" indent="-228600">
              <a:defRPr>
                <a:solidFill>
                  <a:schemeClr val="tx1"/>
                </a:solidFill>
                <a:latin typeface="Lucida Sans Unicode" panose="020B0602030504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9pPr>
          </a:lstStyle>
          <a:p>
            <a:pPr eaLnBrk="1" hangingPunct="1">
              <a:buFont typeface="Arial" panose="020B0604020202020204" pitchFamily="34" charset="0"/>
              <a:buNone/>
            </a:pPr>
            <a:r>
              <a:rPr lang="zh-CN" altLang="en-US" sz="2800" b="1" dirty="0" smtClean="0">
                <a:latin typeface="黑体" panose="02010609060101010101" pitchFamily="49" charset="-122"/>
                <a:ea typeface="黑体" panose="02010609060101010101" pitchFamily="49" charset="-122"/>
              </a:rPr>
              <a:t>大</a:t>
            </a:r>
            <a:r>
              <a:rPr lang="zh-CN" altLang="en-US" sz="2800" b="1" dirty="0">
                <a:latin typeface="黑体" panose="02010609060101010101" pitchFamily="49" charset="-122"/>
                <a:ea typeface="黑体" panose="02010609060101010101" pitchFamily="49" charset="-122"/>
              </a:rPr>
              <a:t>数据服务模式</a:t>
            </a:r>
            <a:r>
              <a:rPr lang="en-US" altLang="zh-CN" sz="2800" b="1" dirty="0">
                <a:latin typeface="黑体" panose="02010609060101010101" pitchFamily="49" charset="-122"/>
                <a:ea typeface="黑体" panose="02010609060101010101" pitchFamily="49" charset="-122"/>
              </a:rPr>
              <a:t>-</a:t>
            </a:r>
            <a:r>
              <a:rPr lang="zh-CN" altLang="en-US" sz="2800" b="1" dirty="0" smtClean="0">
                <a:solidFill>
                  <a:srgbClr val="FF0000"/>
                </a:solidFill>
                <a:latin typeface="黑体" panose="02010609060101010101" pitchFamily="49" charset="-122"/>
                <a:ea typeface="黑体" panose="02010609060101010101" pitchFamily="49" charset="-122"/>
              </a:rPr>
              <a:t>智慧</a:t>
            </a:r>
            <a:endParaRPr lang="zh-CN" altLang="zh-CN" sz="2800" b="1" dirty="0">
              <a:solidFill>
                <a:srgbClr val="FF0000"/>
              </a:solidFill>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0" presetClass="path" presetSubtype="0" accel="50000" decel="50000" fill="hold" nodeType="withEffect">
                                  <p:stCondLst>
                                    <p:cond delay="0"/>
                                  </p:stCondLst>
                                  <p:childTnLst>
                                    <p:animMotion origin="layout" path="M -0.13854 0.42268 L -3.33333E-6 1.85185E-6 " pathEditMode="relative" rAng="0" ptsTypes="AA">
                                      <p:cBhvr>
                                        <p:cTn id="6" dur="500" fill="hold"/>
                                        <p:tgtEl>
                                          <p:spTgt spid="4"/>
                                        </p:tgtEl>
                                        <p:attrNameLst>
                                          <p:attrName>ppt_x,ppt_y</p:attrName>
                                        </p:attrNameLst>
                                      </p:cBhvr>
                                      <p:rCtr x="6900" y="-211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 name="圆角矩形 115"/>
          <p:cNvSpPr>
            <a:spLocks noChangeArrowheads="1"/>
          </p:cNvSpPr>
          <p:nvPr/>
        </p:nvSpPr>
        <p:spPr bwMode="auto">
          <a:xfrm>
            <a:off x="468313" y="1052513"/>
            <a:ext cx="8280400" cy="5256212"/>
          </a:xfrm>
          <a:prstGeom prst="roundRect">
            <a:avLst>
              <a:gd name="adj" fmla="val 2769"/>
            </a:avLst>
          </a:prstGeom>
          <a:solidFill>
            <a:srgbClr val="FFFFFF">
              <a:alpha val="50195"/>
            </a:srgbClr>
          </a:solidFill>
          <a:ln w="38100" algn="ctr">
            <a:solidFill>
              <a:srgbClr val="00B0F0"/>
            </a:solidFill>
            <a:round/>
            <a:headEnd/>
            <a:tailEnd/>
          </a:ln>
        </p:spPr>
        <p:txBody>
          <a:bodyPr anchor="ctr"/>
          <a:lstStyle/>
          <a:p>
            <a:pPr algn="ctr" eaLnBrk="1" hangingPunct="1">
              <a:defRPr/>
            </a:pPr>
            <a:endParaRPr lang="zh-CN" altLang="en-US" kern="0">
              <a:solidFill>
                <a:srgbClr val="000000"/>
              </a:solidFill>
              <a:latin typeface="Arial" pitchFamily="34" charset="0"/>
              <a:ea typeface="黑体"/>
            </a:endParaRPr>
          </a:p>
        </p:txBody>
      </p:sp>
      <p:sp>
        <p:nvSpPr>
          <p:cNvPr id="223" name="圆角矩形 222"/>
          <p:cNvSpPr/>
          <p:nvPr/>
        </p:nvSpPr>
        <p:spPr bwMode="auto">
          <a:xfrm>
            <a:off x="6233075" y="1851778"/>
            <a:ext cx="791669" cy="856803"/>
          </a:xfrm>
          <a:prstGeom prst="roundRect">
            <a:avLst>
              <a:gd name="adj" fmla="val 7615"/>
            </a:avLst>
          </a:prstGeom>
          <a:solidFill>
            <a:srgbClr val="333399"/>
          </a:solidFill>
          <a:ln>
            <a:noFill/>
            <a:headEnd type="none" w="med" len="med"/>
            <a:tailEnd type="none" w="med" len="me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none" anchor="ctr"/>
          <a:lstStyle>
            <a:defPPr>
              <a:defRPr lang="zh-CN"/>
            </a:defPPr>
            <a:lvl1pPr algn="l" rtl="0" fontAlgn="base">
              <a:spcBef>
                <a:spcPct val="0"/>
              </a:spcBef>
              <a:spcAft>
                <a:spcPct val="0"/>
              </a:spcAft>
              <a:defRPr sz="800" kern="1200">
                <a:solidFill>
                  <a:schemeClr val="tx1"/>
                </a:solidFill>
                <a:latin typeface="Arial" pitchFamily="34" charset="0"/>
                <a:ea typeface="宋体" pitchFamily="2" charset="-122"/>
                <a:cs typeface="+mn-cs"/>
              </a:defRPr>
            </a:lvl1pPr>
            <a:lvl2pPr marL="344488" indent="112713" algn="l" rtl="0" fontAlgn="base">
              <a:spcBef>
                <a:spcPct val="0"/>
              </a:spcBef>
              <a:spcAft>
                <a:spcPct val="0"/>
              </a:spcAft>
              <a:defRPr sz="800" kern="1200">
                <a:solidFill>
                  <a:schemeClr val="tx1"/>
                </a:solidFill>
                <a:latin typeface="Arial" pitchFamily="34" charset="0"/>
                <a:ea typeface="宋体" pitchFamily="2" charset="-122"/>
                <a:cs typeface="+mn-cs"/>
              </a:defRPr>
            </a:lvl2pPr>
            <a:lvl3pPr marL="690563" indent="223838" algn="l" rtl="0" fontAlgn="base">
              <a:spcBef>
                <a:spcPct val="0"/>
              </a:spcBef>
              <a:spcAft>
                <a:spcPct val="0"/>
              </a:spcAft>
              <a:defRPr sz="800" kern="1200">
                <a:solidFill>
                  <a:schemeClr val="tx1"/>
                </a:solidFill>
                <a:latin typeface="Arial" pitchFamily="34" charset="0"/>
                <a:ea typeface="宋体" pitchFamily="2" charset="-122"/>
                <a:cs typeface="+mn-cs"/>
              </a:defRPr>
            </a:lvl3pPr>
            <a:lvl4pPr marL="1036638" indent="334963" algn="l" rtl="0" fontAlgn="base">
              <a:spcBef>
                <a:spcPct val="0"/>
              </a:spcBef>
              <a:spcAft>
                <a:spcPct val="0"/>
              </a:spcAft>
              <a:defRPr sz="800" kern="1200">
                <a:solidFill>
                  <a:schemeClr val="tx1"/>
                </a:solidFill>
                <a:latin typeface="Arial" pitchFamily="34" charset="0"/>
                <a:ea typeface="宋体" pitchFamily="2" charset="-122"/>
                <a:cs typeface="+mn-cs"/>
              </a:defRPr>
            </a:lvl4pPr>
            <a:lvl5pPr marL="1382713" indent="446088" algn="l" rtl="0" fontAlgn="base">
              <a:spcBef>
                <a:spcPct val="0"/>
              </a:spcBef>
              <a:spcAft>
                <a:spcPct val="0"/>
              </a:spcAft>
              <a:defRPr sz="800" kern="1200">
                <a:solidFill>
                  <a:schemeClr val="tx1"/>
                </a:solidFill>
                <a:latin typeface="Arial" pitchFamily="34" charset="0"/>
                <a:ea typeface="宋体" pitchFamily="2" charset="-122"/>
                <a:cs typeface="+mn-cs"/>
              </a:defRPr>
            </a:lvl5pPr>
            <a:lvl6pPr marL="2286000" algn="l" defTabSz="914400" rtl="0" eaLnBrk="1" latinLnBrk="0" hangingPunct="1">
              <a:defRPr sz="800" kern="1200">
                <a:solidFill>
                  <a:schemeClr val="tx1"/>
                </a:solidFill>
                <a:latin typeface="Arial" pitchFamily="34" charset="0"/>
                <a:ea typeface="宋体" pitchFamily="2" charset="-122"/>
                <a:cs typeface="+mn-cs"/>
              </a:defRPr>
            </a:lvl6pPr>
            <a:lvl7pPr marL="2743200" algn="l" defTabSz="914400" rtl="0" eaLnBrk="1" latinLnBrk="0" hangingPunct="1">
              <a:defRPr sz="800" kern="1200">
                <a:solidFill>
                  <a:schemeClr val="tx1"/>
                </a:solidFill>
                <a:latin typeface="Arial" pitchFamily="34" charset="0"/>
                <a:ea typeface="宋体" pitchFamily="2" charset="-122"/>
                <a:cs typeface="+mn-cs"/>
              </a:defRPr>
            </a:lvl7pPr>
            <a:lvl8pPr marL="3200400" algn="l" defTabSz="914400" rtl="0" eaLnBrk="1" latinLnBrk="0" hangingPunct="1">
              <a:defRPr sz="800" kern="1200">
                <a:solidFill>
                  <a:schemeClr val="tx1"/>
                </a:solidFill>
                <a:latin typeface="Arial" pitchFamily="34" charset="0"/>
                <a:ea typeface="宋体" pitchFamily="2" charset="-122"/>
                <a:cs typeface="+mn-cs"/>
              </a:defRPr>
            </a:lvl8pPr>
            <a:lvl9pPr marL="3657600" algn="l" defTabSz="914400" rtl="0" eaLnBrk="1" latinLnBrk="0" hangingPunct="1">
              <a:defRPr sz="800" kern="1200">
                <a:solidFill>
                  <a:schemeClr val="tx1"/>
                </a:solidFill>
                <a:latin typeface="Arial" pitchFamily="34" charset="0"/>
                <a:ea typeface="宋体" pitchFamily="2" charset="-122"/>
                <a:cs typeface="+mn-cs"/>
              </a:defRPr>
            </a:lvl9pPr>
          </a:lstStyle>
          <a:p>
            <a:pPr algn="ctr" eaLnBrk="1" hangingPunct="1">
              <a:defRPr/>
            </a:pPr>
            <a:r>
              <a:rPr lang="zh-CN" altLang="en-US" sz="1800" b="1" dirty="0" smtClean="0">
                <a:solidFill>
                  <a:srgbClr val="FFFFFF"/>
                </a:solidFill>
                <a:latin typeface="微软雅黑" pitchFamily="34" charset="-122"/>
                <a:ea typeface="微软雅黑" pitchFamily="34" charset="-122"/>
              </a:rPr>
              <a:t>工贸</a:t>
            </a:r>
            <a:endParaRPr lang="en-US" altLang="zh-CN" sz="1800" b="1" dirty="0">
              <a:solidFill>
                <a:srgbClr val="FFFFFF"/>
              </a:solidFill>
              <a:latin typeface="微软雅黑" pitchFamily="34" charset="-122"/>
              <a:ea typeface="微软雅黑" pitchFamily="34" charset="-122"/>
            </a:endParaRPr>
          </a:p>
        </p:txBody>
      </p:sp>
      <p:sp>
        <p:nvSpPr>
          <p:cNvPr id="224" name="圆角矩形 223"/>
          <p:cNvSpPr/>
          <p:nvPr/>
        </p:nvSpPr>
        <p:spPr bwMode="auto">
          <a:xfrm>
            <a:off x="5164509" y="1851780"/>
            <a:ext cx="791255" cy="856803"/>
          </a:xfrm>
          <a:prstGeom prst="roundRect">
            <a:avLst>
              <a:gd name="adj" fmla="val 7615"/>
            </a:avLst>
          </a:prstGeom>
          <a:solidFill>
            <a:srgbClr val="333399"/>
          </a:solidFill>
          <a:ln>
            <a:noFill/>
            <a:headEnd type="none" w="med" len="med"/>
            <a:tailEnd type="none" w="med" len="me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none" anchor="ctr"/>
          <a:lstStyle>
            <a:defPPr>
              <a:defRPr lang="zh-CN"/>
            </a:defPPr>
            <a:lvl1pPr algn="l" rtl="0" fontAlgn="base">
              <a:spcBef>
                <a:spcPct val="0"/>
              </a:spcBef>
              <a:spcAft>
                <a:spcPct val="0"/>
              </a:spcAft>
              <a:defRPr sz="800" kern="1200">
                <a:solidFill>
                  <a:schemeClr val="tx1"/>
                </a:solidFill>
                <a:latin typeface="Arial" pitchFamily="34" charset="0"/>
                <a:ea typeface="宋体" pitchFamily="2" charset="-122"/>
                <a:cs typeface="+mn-cs"/>
              </a:defRPr>
            </a:lvl1pPr>
            <a:lvl2pPr marL="344488" indent="112713" algn="l" rtl="0" fontAlgn="base">
              <a:spcBef>
                <a:spcPct val="0"/>
              </a:spcBef>
              <a:spcAft>
                <a:spcPct val="0"/>
              </a:spcAft>
              <a:defRPr sz="800" kern="1200">
                <a:solidFill>
                  <a:schemeClr val="tx1"/>
                </a:solidFill>
                <a:latin typeface="Arial" pitchFamily="34" charset="0"/>
                <a:ea typeface="宋体" pitchFamily="2" charset="-122"/>
                <a:cs typeface="+mn-cs"/>
              </a:defRPr>
            </a:lvl2pPr>
            <a:lvl3pPr marL="690563" indent="223838" algn="l" rtl="0" fontAlgn="base">
              <a:spcBef>
                <a:spcPct val="0"/>
              </a:spcBef>
              <a:spcAft>
                <a:spcPct val="0"/>
              </a:spcAft>
              <a:defRPr sz="800" kern="1200">
                <a:solidFill>
                  <a:schemeClr val="tx1"/>
                </a:solidFill>
                <a:latin typeface="Arial" pitchFamily="34" charset="0"/>
                <a:ea typeface="宋体" pitchFamily="2" charset="-122"/>
                <a:cs typeface="+mn-cs"/>
              </a:defRPr>
            </a:lvl3pPr>
            <a:lvl4pPr marL="1036638" indent="334963" algn="l" rtl="0" fontAlgn="base">
              <a:spcBef>
                <a:spcPct val="0"/>
              </a:spcBef>
              <a:spcAft>
                <a:spcPct val="0"/>
              </a:spcAft>
              <a:defRPr sz="800" kern="1200">
                <a:solidFill>
                  <a:schemeClr val="tx1"/>
                </a:solidFill>
                <a:latin typeface="Arial" pitchFamily="34" charset="0"/>
                <a:ea typeface="宋体" pitchFamily="2" charset="-122"/>
                <a:cs typeface="+mn-cs"/>
              </a:defRPr>
            </a:lvl4pPr>
            <a:lvl5pPr marL="1382713" indent="446088" algn="l" rtl="0" fontAlgn="base">
              <a:spcBef>
                <a:spcPct val="0"/>
              </a:spcBef>
              <a:spcAft>
                <a:spcPct val="0"/>
              </a:spcAft>
              <a:defRPr sz="800" kern="1200">
                <a:solidFill>
                  <a:schemeClr val="tx1"/>
                </a:solidFill>
                <a:latin typeface="Arial" pitchFamily="34" charset="0"/>
                <a:ea typeface="宋体" pitchFamily="2" charset="-122"/>
                <a:cs typeface="+mn-cs"/>
              </a:defRPr>
            </a:lvl5pPr>
            <a:lvl6pPr marL="2286000" algn="l" defTabSz="914400" rtl="0" eaLnBrk="1" latinLnBrk="0" hangingPunct="1">
              <a:defRPr sz="800" kern="1200">
                <a:solidFill>
                  <a:schemeClr val="tx1"/>
                </a:solidFill>
                <a:latin typeface="Arial" pitchFamily="34" charset="0"/>
                <a:ea typeface="宋体" pitchFamily="2" charset="-122"/>
                <a:cs typeface="+mn-cs"/>
              </a:defRPr>
            </a:lvl6pPr>
            <a:lvl7pPr marL="2743200" algn="l" defTabSz="914400" rtl="0" eaLnBrk="1" latinLnBrk="0" hangingPunct="1">
              <a:defRPr sz="800" kern="1200">
                <a:solidFill>
                  <a:schemeClr val="tx1"/>
                </a:solidFill>
                <a:latin typeface="Arial" pitchFamily="34" charset="0"/>
                <a:ea typeface="宋体" pitchFamily="2" charset="-122"/>
                <a:cs typeface="+mn-cs"/>
              </a:defRPr>
            </a:lvl7pPr>
            <a:lvl8pPr marL="3200400" algn="l" defTabSz="914400" rtl="0" eaLnBrk="1" latinLnBrk="0" hangingPunct="1">
              <a:defRPr sz="800" kern="1200">
                <a:solidFill>
                  <a:schemeClr val="tx1"/>
                </a:solidFill>
                <a:latin typeface="Arial" pitchFamily="34" charset="0"/>
                <a:ea typeface="宋体" pitchFamily="2" charset="-122"/>
                <a:cs typeface="+mn-cs"/>
              </a:defRPr>
            </a:lvl8pPr>
            <a:lvl9pPr marL="3657600" algn="l" defTabSz="914400" rtl="0" eaLnBrk="1" latinLnBrk="0" hangingPunct="1">
              <a:defRPr sz="800" kern="1200">
                <a:solidFill>
                  <a:schemeClr val="tx1"/>
                </a:solidFill>
                <a:latin typeface="Arial" pitchFamily="34" charset="0"/>
                <a:ea typeface="宋体" pitchFamily="2" charset="-122"/>
                <a:cs typeface="+mn-cs"/>
              </a:defRPr>
            </a:lvl9pPr>
          </a:lstStyle>
          <a:p>
            <a:pPr algn="ctr" eaLnBrk="1" hangingPunct="1">
              <a:defRPr/>
            </a:pPr>
            <a:r>
              <a:rPr lang="zh-CN" altLang="en-US" sz="1800" b="1" dirty="0" smtClean="0">
                <a:solidFill>
                  <a:srgbClr val="FFFFFF"/>
                </a:solidFill>
                <a:latin typeface="微软雅黑" pitchFamily="34" charset="-122"/>
                <a:ea typeface="微软雅黑" pitchFamily="34" charset="-122"/>
              </a:rPr>
              <a:t>烟花</a:t>
            </a:r>
            <a:endParaRPr lang="en-US" altLang="zh-CN" sz="1800" b="1" dirty="0">
              <a:solidFill>
                <a:srgbClr val="FFFFFF"/>
              </a:solidFill>
              <a:latin typeface="微软雅黑" pitchFamily="34" charset="-122"/>
              <a:ea typeface="微软雅黑" pitchFamily="34" charset="-122"/>
            </a:endParaRPr>
          </a:p>
        </p:txBody>
      </p:sp>
      <p:sp>
        <p:nvSpPr>
          <p:cNvPr id="225" name="圆角矩形 224"/>
          <p:cNvSpPr/>
          <p:nvPr/>
        </p:nvSpPr>
        <p:spPr bwMode="auto">
          <a:xfrm>
            <a:off x="5143504" y="1857364"/>
            <a:ext cx="769906" cy="841440"/>
          </a:xfrm>
          <a:prstGeom prst="roundRect">
            <a:avLst>
              <a:gd name="adj" fmla="val 7615"/>
            </a:avLst>
          </a:prstGeom>
          <a:solidFill>
            <a:srgbClr val="92D050"/>
          </a:solidFill>
          <a:ln>
            <a:noFill/>
            <a:headEnd type="none" w="med" len="med"/>
            <a:tailEnd type="none" w="med" len="me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none" anchor="ctr"/>
          <a:lstStyle>
            <a:defPPr>
              <a:defRPr lang="zh-CN"/>
            </a:defPPr>
            <a:lvl1pPr algn="l" rtl="0" fontAlgn="base">
              <a:spcBef>
                <a:spcPct val="0"/>
              </a:spcBef>
              <a:spcAft>
                <a:spcPct val="0"/>
              </a:spcAft>
              <a:defRPr sz="800" kern="1200">
                <a:solidFill>
                  <a:schemeClr val="tx1"/>
                </a:solidFill>
                <a:latin typeface="Arial" pitchFamily="34" charset="0"/>
                <a:ea typeface="宋体" pitchFamily="2" charset="-122"/>
                <a:cs typeface="+mn-cs"/>
              </a:defRPr>
            </a:lvl1pPr>
            <a:lvl2pPr marL="344488" indent="112713" algn="l" rtl="0" fontAlgn="base">
              <a:spcBef>
                <a:spcPct val="0"/>
              </a:spcBef>
              <a:spcAft>
                <a:spcPct val="0"/>
              </a:spcAft>
              <a:defRPr sz="800" kern="1200">
                <a:solidFill>
                  <a:schemeClr val="tx1"/>
                </a:solidFill>
                <a:latin typeface="Arial" pitchFamily="34" charset="0"/>
                <a:ea typeface="宋体" pitchFamily="2" charset="-122"/>
                <a:cs typeface="+mn-cs"/>
              </a:defRPr>
            </a:lvl2pPr>
            <a:lvl3pPr marL="690563" indent="223838" algn="l" rtl="0" fontAlgn="base">
              <a:spcBef>
                <a:spcPct val="0"/>
              </a:spcBef>
              <a:spcAft>
                <a:spcPct val="0"/>
              </a:spcAft>
              <a:defRPr sz="800" kern="1200">
                <a:solidFill>
                  <a:schemeClr val="tx1"/>
                </a:solidFill>
                <a:latin typeface="Arial" pitchFamily="34" charset="0"/>
                <a:ea typeface="宋体" pitchFamily="2" charset="-122"/>
                <a:cs typeface="+mn-cs"/>
              </a:defRPr>
            </a:lvl3pPr>
            <a:lvl4pPr marL="1036638" indent="334963" algn="l" rtl="0" fontAlgn="base">
              <a:spcBef>
                <a:spcPct val="0"/>
              </a:spcBef>
              <a:spcAft>
                <a:spcPct val="0"/>
              </a:spcAft>
              <a:defRPr sz="800" kern="1200">
                <a:solidFill>
                  <a:schemeClr val="tx1"/>
                </a:solidFill>
                <a:latin typeface="Arial" pitchFamily="34" charset="0"/>
                <a:ea typeface="宋体" pitchFamily="2" charset="-122"/>
                <a:cs typeface="+mn-cs"/>
              </a:defRPr>
            </a:lvl4pPr>
            <a:lvl5pPr marL="1382713" indent="446088" algn="l" rtl="0" fontAlgn="base">
              <a:spcBef>
                <a:spcPct val="0"/>
              </a:spcBef>
              <a:spcAft>
                <a:spcPct val="0"/>
              </a:spcAft>
              <a:defRPr sz="800" kern="1200">
                <a:solidFill>
                  <a:schemeClr val="tx1"/>
                </a:solidFill>
                <a:latin typeface="Arial" pitchFamily="34" charset="0"/>
                <a:ea typeface="宋体" pitchFamily="2" charset="-122"/>
                <a:cs typeface="+mn-cs"/>
              </a:defRPr>
            </a:lvl5pPr>
            <a:lvl6pPr marL="2286000" algn="l" defTabSz="914400" rtl="0" eaLnBrk="1" latinLnBrk="0" hangingPunct="1">
              <a:defRPr sz="800" kern="1200">
                <a:solidFill>
                  <a:schemeClr val="tx1"/>
                </a:solidFill>
                <a:latin typeface="Arial" pitchFamily="34" charset="0"/>
                <a:ea typeface="宋体" pitchFamily="2" charset="-122"/>
                <a:cs typeface="+mn-cs"/>
              </a:defRPr>
            </a:lvl6pPr>
            <a:lvl7pPr marL="2743200" algn="l" defTabSz="914400" rtl="0" eaLnBrk="1" latinLnBrk="0" hangingPunct="1">
              <a:defRPr sz="800" kern="1200">
                <a:solidFill>
                  <a:schemeClr val="tx1"/>
                </a:solidFill>
                <a:latin typeface="Arial" pitchFamily="34" charset="0"/>
                <a:ea typeface="宋体" pitchFamily="2" charset="-122"/>
                <a:cs typeface="+mn-cs"/>
              </a:defRPr>
            </a:lvl7pPr>
            <a:lvl8pPr marL="3200400" algn="l" defTabSz="914400" rtl="0" eaLnBrk="1" latinLnBrk="0" hangingPunct="1">
              <a:defRPr sz="800" kern="1200">
                <a:solidFill>
                  <a:schemeClr val="tx1"/>
                </a:solidFill>
                <a:latin typeface="Arial" pitchFamily="34" charset="0"/>
                <a:ea typeface="宋体" pitchFamily="2" charset="-122"/>
                <a:cs typeface="+mn-cs"/>
              </a:defRPr>
            </a:lvl8pPr>
            <a:lvl9pPr marL="3657600" algn="l" defTabSz="914400" rtl="0" eaLnBrk="1" latinLnBrk="0" hangingPunct="1">
              <a:defRPr sz="800" kern="1200">
                <a:solidFill>
                  <a:schemeClr val="tx1"/>
                </a:solidFill>
                <a:latin typeface="Arial" pitchFamily="34" charset="0"/>
                <a:ea typeface="宋体" pitchFamily="2" charset="-122"/>
                <a:cs typeface="+mn-cs"/>
              </a:defRPr>
            </a:lvl9pPr>
          </a:lstStyle>
          <a:p>
            <a:pPr algn="ctr" eaLnBrk="1" hangingPunct="1">
              <a:defRPr/>
            </a:pPr>
            <a:r>
              <a:rPr lang="zh-CN" altLang="en-US" sz="1600" b="1" dirty="0" smtClean="0">
                <a:solidFill>
                  <a:srgbClr val="000000"/>
                </a:solidFill>
                <a:latin typeface="微软雅黑" pitchFamily="34" charset="-122"/>
                <a:ea typeface="微软雅黑" pitchFamily="34" charset="-122"/>
              </a:rPr>
              <a:t>行政</a:t>
            </a:r>
            <a:endParaRPr lang="en-US" altLang="zh-CN" sz="1600" b="1" dirty="0" smtClean="0">
              <a:solidFill>
                <a:srgbClr val="000000"/>
              </a:solidFill>
              <a:latin typeface="微软雅黑" pitchFamily="34" charset="-122"/>
              <a:ea typeface="微软雅黑" pitchFamily="34" charset="-122"/>
            </a:endParaRPr>
          </a:p>
          <a:p>
            <a:pPr algn="ctr" eaLnBrk="1" hangingPunct="1">
              <a:defRPr/>
            </a:pPr>
            <a:r>
              <a:rPr lang="zh-CN" altLang="en-US" sz="1600" b="1" dirty="0" smtClean="0">
                <a:solidFill>
                  <a:srgbClr val="000000"/>
                </a:solidFill>
                <a:latin typeface="微软雅黑" pitchFamily="34" charset="-122"/>
                <a:ea typeface="微软雅黑" pitchFamily="34" charset="-122"/>
              </a:rPr>
              <a:t>许可</a:t>
            </a:r>
            <a:endParaRPr lang="en-US" altLang="zh-CN" sz="1600" b="1" dirty="0" smtClean="0">
              <a:solidFill>
                <a:srgbClr val="000000"/>
              </a:solidFill>
              <a:latin typeface="微软雅黑" pitchFamily="34" charset="-122"/>
              <a:ea typeface="微软雅黑" pitchFamily="34" charset="-122"/>
            </a:endParaRPr>
          </a:p>
        </p:txBody>
      </p:sp>
      <p:grpSp>
        <p:nvGrpSpPr>
          <p:cNvPr id="2" name="组合 30"/>
          <p:cNvGrpSpPr>
            <a:grpSpLocks/>
          </p:cNvGrpSpPr>
          <p:nvPr/>
        </p:nvGrpSpPr>
        <p:grpSpPr bwMode="auto">
          <a:xfrm>
            <a:off x="635000" y="4686300"/>
            <a:ext cx="7969250" cy="1479550"/>
            <a:chOff x="259492" y="4692265"/>
            <a:chExt cx="7970108" cy="1479431"/>
          </a:xfrm>
        </p:grpSpPr>
        <p:sp>
          <p:nvSpPr>
            <p:cNvPr id="227" name="圆角矩形 226"/>
            <p:cNvSpPr/>
            <p:nvPr/>
          </p:nvSpPr>
          <p:spPr bwMode="auto">
            <a:xfrm>
              <a:off x="259492" y="4692265"/>
              <a:ext cx="7970108" cy="1479431"/>
            </a:xfrm>
            <a:prstGeom prst="roundRect">
              <a:avLst>
                <a:gd name="adj" fmla="val 10326"/>
              </a:avLst>
            </a:prstGeom>
            <a:solidFill>
              <a:srgbClr val="00B050"/>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b"/>
            <a:lstStyle>
              <a:defPPr>
                <a:defRPr lang="zh-CN"/>
              </a:defPPr>
              <a:lvl1pPr algn="l" rtl="0" fontAlgn="base">
                <a:spcBef>
                  <a:spcPct val="0"/>
                </a:spcBef>
                <a:spcAft>
                  <a:spcPct val="0"/>
                </a:spcAft>
                <a:defRPr sz="800" kern="1200">
                  <a:solidFill>
                    <a:schemeClr val="lt1"/>
                  </a:solidFill>
                  <a:latin typeface="+mn-lt"/>
                  <a:ea typeface="+mn-ea"/>
                  <a:cs typeface="+mn-cs"/>
                </a:defRPr>
              </a:lvl1pPr>
              <a:lvl2pPr marL="344488" indent="112713" algn="l" rtl="0" fontAlgn="base">
                <a:spcBef>
                  <a:spcPct val="0"/>
                </a:spcBef>
                <a:spcAft>
                  <a:spcPct val="0"/>
                </a:spcAft>
                <a:defRPr sz="800" kern="1200">
                  <a:solidFill>
                    <a:schemeClr val="lt1"/>
                  </a:solidFill>
                  <a:latin typeface="+mn-lt"/>
                  <a:ea typeface="+mn-ea"/>
                  <a:cs typeface="+mn-cs"/>
                </a:defRPr>
              </a:lvl2pPr>
              <a:lvl3pPr marL="690563" indent="223838" algn="l" rtl="0" fontAlgn="base">
                <a:spcBef>
                  <a:spcPct val="0"/>
                </a:spcBef>
                <a:spcAft>
                  <a:spcPct val="0"/>
                </a:spcAft>
                <a:defRPr sz="800" kern="1200">
                  <a:solidFill>
                    <a:schemeClr val="lt1"/>
                  </a:solidFill>
                  <a:latin typeface="+mn-lt"/>
                  <a:ea typeface="+mn-ea"/>
                  <a:cs typeface="+mn-cs"/>
                </a:defRPr>
              </a:lvl3pPr>
              <a:lvl4pPr marL="1036638" indent="334963" algn="l" rtl="0" fontAlgn="base">
                <a:spcBef>
                  <a:spcPct val="0"/>
                </a:spcBef>
                <a:spcAft>
                  <a:spcPct val="0"/>
                </a:spcAft>
                <a:defRPr sz="800" kern="1200">
                  <a:solidFill>
                    <a:schemeClr val="lt1"/>
                  </a:solidFill>
                  <a:latin typeface="+mn-lt"/>
                  <a:ea typeface="+mn-ea"/>
                  <a:cs typeface="+mn-cs"/>
                </a:defRPr>
              </a:lvl4pPr>
              <a:lvl5pPr marL="1382713" indent="446088" algn="l" rtl="0" fontAlgn="base">
                <a:spcBef>
                  <a:spcPct val="0"/>
                </a:spcBef>
                <a:spcAft>
                  <a:spcPct val="0"/>
                </a:spcAft>
                <a:defRPr sz="800" kern="1200">
                  <a:solidFill>
                    <a:schemeClr val="lt1"/>
                  </a:solidFill>
                  <a:latin typeface="+mn-lt"/>
                  <a:ea typeface="+mn-ea"/>
                  <a:cs typeface="+mn-cs"/>
                </a:defRPr>
              </a:lvl5pPr>
              <a:lvl6pPr marL="2286000" algn="l" defTabSz="914400" rtl="0" eaLnBrk="1" latinLnBrk="0" hangingPunct="1">
                <a:defRPr sz="800" kern="1200">
                  <a:solidFill>
                    <a:schemeClr val="lt1"/>
                  </a:solidFill>
                  <a:latin typeface="+mn-lt"/>
                  <a:ea typeface="+mn-ea"/>
                  <a:cs typeface="+mn-cs"/>
                </a:defRPr>
              </a:lvl6pPr>
              <a:lvl7pPr marL="2743200" algn="l" defTabSz="914400" rtl="0" eaLnBrk="1" latinLnBrk="0" hangingPunct="1">
                <a:defRPr sz="800" kern="1200">
                  <a:solidFill>
                    <a:schemeClr val="lt1"/>
                  </a:solidFill>
                  <a:latin typeface="+mn-lt"/>
                  <a:ea typeface="+mn-ea"/>
                  <a:cs typeface="+mn-cs"/>
                </a:defRPr>
              </a:lvl7pPr>
              <a:lvl8pPr marL="3200400" algn="l" defTabSz="914400" rtl="0" eaLnBrk="1" latinLnBrk="0" hangingPunct="1">
                <a:defRPr sz="800" kern="1200">
                  <a:solidFill>
                    <a:schemeClr val="lt1"/>
                  </a:solidFill>
                  <a:latin typeface="+mn-lt"/>
                  <a:ea typeface="+mn-ea"/>
                  <a:cs typeface="+mn-cs"/>
                </a:defRPr>
              </a:lvl8pPr>
              <a:lvl9pPr marL="3657600" algn="l" defTabSz="914400" rtl="0" eaLnBrk="1" latinLnBrk="0" hangingPunct="1">
                <a:defRPr sz="800" kern="1200">
                  <a:solidFill>
                    <a:schemeClr val="lt1"/>
                  </a:solidFill>
                  <a:latin typeface="+mn-lt"/>
                  <a:ea typeface="+mn-ea"/>
                  <a:cs typeface="+mn-cs"/>
                </a:defRPr>
              </a:lvl9pPr>
            </a:lstStyle>
            <a:p>
              <a:pPr algn="ctr" eaLnBrk="1" hangingPunct="1">
                <a:spcBef>
                  <a:spcPct val="20000"/>
                </a:spcBef>
                <a:defRPr/>
              </a:pPr>
              <a:r>
                <a:rPr lang="zh-CN" altLang="en-US" sz="2400" b="1" dirty="0" smtClean="0">
                  <a:solidFill>
                    <a:srgbClr val="000000"/>
                  </a:solidFill>
                  <a:latin typeface="微软雅黑" pitchFamily="34" charset="-122"/>
                  <a:ea typeface="微软雅黑" pitchFamily="34" charset="-122"/>
                </a:rPr>
                <a:t>云计算</a:t>
              </a:r>
              <a:r>
                <a:rPr lang="en-US" altLang="zh-CN" sz="2400" b="1" dirty="0" err="1" smtClean="0">
                  <a:solidFill>
                    <a:srgbClr val="000000"/>
                  </a:solidFill>
                  <a:latin typeface="微软雅黑" pitchFamily="34" charset="-122"/>
                  <a:ea typeface="微软雅黑" pitchFamily="34" charset="-122"/>
                </a:rPr>
                <a:t>IaaS</a:t>
              </a:r>
              <a:r>
                <a:rPr lang="zh-CN" altLang="en-US" sz="2400" b="1" dirty="0" smtClean="0">
                  <a:solidFill>
                    <a:srgbClr val="000000"/>
                  </a:solidFill>
                  <a:latin typeface="微软雅黑" pitchFamily="34" charset="-122"/>
                  <a:ea typeface="微软雅黑" pitchFamily="34" charset="-122"/>
                </a:rPr>
                <a:t>平台</a:t>
              </a:r>
              <a:endParaRPr lang="zh-CN" altLang="en-US" sz="2400" b="1" dirty="0">
                <a:solidFill>
                  <a:srgbClr val="000000"/>
                </a:solidFill>
                <a:latin typeface="微软雅黑" pitchFamily="34" charset="-122"/>
                <a:ea typeface="微软雅黑" pitchFamily="34" charset="-122"/>
              </a:endParaRPr>
            </a:p>
          </p:txBody>
        </p:sp>
        <p:grpSp>
          <p:nvGrpSpPr>
            <p:cNvPr id="104693" name="组合 39"/>
            <p:cNvGrpSpPr>
              <a:grpSpLocks/>
            </p:cNvGrpSpPr>
            <p:nvPr/>
          </p:nvGrpSpPr>
          <p:grpSpPr bwMode="auto">
            <a:xfrm>
              <a:off x="655463" y="4826234"/>
              <a:ext cx="2016223" cy="769196"/>
              <a:chOff x="1271598" y="4845272"/>
              <a:chExt cx="2016223" cy="769196"/>
            </a:xfrm>
          </p:grpSpPr>
          <p:sp>
            <p:nvSpPr>
              <p:cNvPr id="242" name="圆角矩形 241"/>
              <p:cNvSpPr/>
              <p:nvPr/>
            </p:nvSpPr>
            <p:spPr>
              <a:xfrm>
                <a:off x="1271598" y="4894102"/>
                <a:ext cx="2016223" cy="720366"/>
              </a:xfrm>
              <a:prstGeom prst="roundRect">
                <a:avLst>
                  <a:gd name="adj" fmla="val 19045"/>
                </a:avLst>
              </a:prstGeom>
              <a:solidFill>
                <a:srgbClr val="333399"/>
              </a:solidFill>
              <a:ln w="25400" cap="flat" cmpd="sng" algn="ctr">
                <a:noFill/>
                <a:prstDash val="solid"/>
              </a:ln>
              <a:effectLst>
                <a:innerShdw blurRad="63500" dist="50800" dir="10800000">
                  <a:prstClr val="black">
                    <a:alpha val="50000"/>
                  </a:prstClr>
                </a:innerShdw>
              </a:effectLst>
            </p:spPr>
            <p:txBody>
              <a:bodyPr anchor="ctr"/>
              <a:lstStyle>
                <a:defPPr>
                  <a:defRPr lang="zh-CN"/>
                </a:defPPr>
                <a:lvl1pPr algn="l" rtl="0" fontAlgn="base">
                  <a:spcBef>
                    <a:spcPct val="0"/>
                  </a:spcBef>
                  <a:spcAft>
                    <a:spcPct val="0"/>
                  </a:spcAft>
                  <a:defRPr sz="800" kern="1200">
                    <a:solidFill>
                      <a:schemeClr val="dk1"/>
                    </a:solidFill>
                    <a:latin typeface="+mn-lt"/>
                    <a:ea typeface="+mn-ea"/>
                    <a:cs typeface="+mn-cs"/>
                  </a:defRPr>
                </a:lvl1pPr>
                <a:lvl2pPr marL="344488" indent="112713" algn="l" rtl="0" fontAlgn="base">
                  <a:spcBef>
                    <a:spcPct val="0"/>
                  </a:spcBef>
                  <a:spcAft>
                    <a:spcPct val="0"/>
                  </a:spcAft>
                  <a:defRPr sz="800" kern="1200">
                    <a:solidFill>
                      <a:schemeClr val="dk1"/>
                    </a:solidFill>
                    <a:latin typeface="+mn-lt"/>
                    <a:ea typeface="+mn-ea"/>
                    <a:cs typeface="+mn-cs"/>
                  </a:defRPr>
                </a:lvl2pPr>
                <a:lvl3pPr marL="690563" indent="223838" algn="l" rtl="0" fontAlgn="base">
                  <a:spcBef>
                    <a:spcPct val="0"/>
                  </a:spcBef>
                  <a:spcAft>
                    <a:spcPct val="0"/>
                  </a:spcAft>
                  <a:defRPr sz="800" kern="1200">
                    <a:solidFill>
                      <a:schemeClr val="dk1"/>
                    </a:solidFill>
                    <a:latin typeface="+mn-lt"/>
                    <a:ea typeface="+mn-ea"/>
                    <a:cs typeface="+mn-cs"/>
                  </a:defRPr>
                </a:lvl3pPr>
                <a:lvl4pPr marL="1036638" indent="334963" algn="l" rtl="0" fontAlgn="base">
                  <a:spcBef>
                    <a:spcPct val="0"/>
                  </a:spcBef>
                  <a:spcAft>
                    <a:spcPct val="0"/>
                  </a:spcAft>
                  <a:defRPr sz="800" kern="1200">
                    <a:solidFill>
                      <a:schemeClr val="dk1"/>
                    </a:solidFill>
                    <a:latin typeface="+mn-lt"/>
                    <a:ea typeface="+mn-ea"/>
                    <a:cs typeface="+mn-cs"/>
                  </a:defRPr>
                </a:lvl4pPr>
                <a:lvl5pPr marL="1382713" indent="446088" algn="l" rtl="0" fontAlgn="base">
                  <a:spcBef>
                    <a:spcPct val="0"/>
                  </a:spcBef>
                  <a:spcAft>
                    <a:spcPct val="0"/>
                  </a:spcAft>
                  <a:defRPr sz="800" kern="1200">
                    <a:solidFill>
                      <a:schemeClr val="dk1"/>
                    </a:solidFill>
                    <a:latin typeface="+mn-lt"/>
                    <a:ea typeface="+mn-ea"/>
                    <a:cs typeface="+mn-cs"/>
                  </a:defRPr>
                </a:lvl5pPr>
                <a:lvl6pPr marL="2286000" algn="l" defTabSz="914400" rtl="0" eaLnBrk="1" latinLnBrk="0" hangingPunct="1">
                  <a:defRPr sz="800" kern="1200">
                    <a:solidFill>
                      <a:schemeClr val="dk1"/>
                    </a:solidFill>
                    <a:latin typeface="+mn-lt"/>
                    <a:ea typeface="+mn-ea"/>
                    <a:cs typeface="+mn-cs"/>
                  </a:defRPr>
                </a:lvl6pPr>
                <a:lvl7pPr marL="2743200" algn="l" defTabSz="914400" rtl="0" eaLnBrk="1" latinLnBrk="0" hangingPunct="1">
                  <a:defRPr sz="800" kern="1200">
                    <a:solidFill>
                      <a:schemeClr val="dk1"/>
                    </a:solidFill>
                    <a:latin typeface="+mn-lt"/>
                    <a:ea typeface="+mn-ea"/>
                    <a:cs typeface="+mn-cs"/>
                  </a:defRPr>
                </a:lvl7pPr>
                <a:lvl8pPr marL="3200400" algn="l" defTabSz="914400" rtl="0" eaLnBrk="1" latinLnBrk="0" hangingPunct="1">
                  <a:defRPr sz="800" kern="1200">
                    <a:solidFill>
                      <a:schemeClr val="dk1"/>
                    </a:solidFill>
                    <a:latin typeface="+mn-lt"/>
                    <a:ea typeface="+mn-ea"/>
                    <a:cs typeface="+mn-cs"/>
                  </a:defRPr>
                </a:lvl8pPr>
                <a:lvl9pPr marL="3657600" algn="l" defTabSz="914400" rtl="0" eaLnBrk="1" latinLnBrk="0" hangingPunct="1">
                  <a:defRPr sz="800" kern="1200">
                    <a:solidFill>
                      <a:schemeClr val="dk1"/>
                    </a:solidFill>
                    <a:latin typeface="+mn-lt"/>
                    <a:ea typeface="+mn-ea"/>
                    <a:cs typeface="+mn-cs"/>
                  </a:defRPr>
                </a:lvl9pPr>
              </a:lstStyle>
              <a:p>
                <a:pPr eaLnBrk="1" hangingPunct="1">
                  <a:defRPr/>
                </a:pPr>
                <a:endParaRPr lang="zh-CN" altLang="en-US" sz="1800" dirty="0">
                  <a:solidFill>
                    <a:srgbClr val="000000"/>
                  </a:solidFill>
                  <a:latin typeface="微软雅黑" pitchFamily="34" charset="-122"/>
                  <a:ea typeface="微软雅黑" pitchFamily="34" charset="-122"/>
                </a:endParaRPr>
              </a:p>
            </p:txBody>
          </p:sp>
          <p:sp>
            <p:nvSpPr>
              <p:cNvPr id="243" name="TextBox 169"/>
              <p:cNvSpPr txBox="1">
                <a:spLocks noChangeArrowheads="1"/>
              </p:cNvSpPr>
              <p:nvPr/>
            </p:nvSpPr>
            <p:spPr bwMode="auto">
              <a:xfrm>
                <a:off x="1847282" y="4844642"/>
                <a:ext cx="877982" cy="368270"/>
              </a:xfrm>
              <a:prstGeom prst="rect">
                <a:avLst/>
              </a:prstGeom>
              <a:noFill/>
              <a:ln>
                <a:noFill/>
              </a:ln>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defRPr/>
                </a:pPr>
                <a:r>
                  <a:rPr lang="zh-CN" altLang="en-US" b="1" kern="0" dirty="0">
                    <a:solidFill>
                      <a:srgbClr val="FFFFFF"/>
                    </a:solidFill>
                    <a:latin typeface="微软雅黑" pitchFamily="34" charset="-122"/>
                    <a:ea typeface="微软雅黑" pitchFamily="34" charset="-122"/>
                  </a:rPr>
                  <a:t>计算池</a:t>
                </a:r>
              </a:p>
            </p:txBody>
          </p:sp>
          <p:pic>
            <p:nvPicPr>
              <p:cNvPr id="104715" name="图片 76" descr="1.png"/>
              <p:cNvPicPr>
                <a:picLocks noChangeAspect="1"/>
              </p:cNvPicPr>
              <p:nvPr/>
            </p:nvPicPr>
            <p:blipFill>
              <a:blip r:embed="rId62">
                <a:extLst>
                  <a:ext uri="{28A0092B-C50C-407E-A947-70E740481C1C}">
                    <a14:useLocalDpi xmlns:a14="http://schemas.microsoft.com/office/drawing/2010/main" val="0"/>
                  </a:ext>
                </a:extLst>
              </a:blip>
              <a:srcRect/>
              <a:stretch>
                <a:fillRect/>
              </a:stretch>
            </p:blipFill>
            <p:spPr bwMode="auto">
              <a:xfrm>
                <a:off x="1415943" y="5193210"/>
                <a:ext cx="558800" cy="34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716" name="图片 78" descr="1.png"/>
              <p:cNvPicPr>
                <a:picLocks noChangeAspect="1"/>
              </p:cNvPicPr>
              <p:nvPr/>
            </p:nvPicPr>
            <p:blipFill>
              <a:blip r:embed="rId62">
                <a:extLst>
                  <a:ext uri="{28A0092B-C50C-407E-A947-70E740481C1C}">
                    <a14:useLocalDpi xmlns:a14="http://schemas.microsoft.com/office/drawing/2010/main" val="0"/>
                  </a:ext>
                </a:extLst>
              </a:blip>
              <a:srcRect/>
              <a:stretch>
                <a:fillRect/>
              </a:stretch>
            </p:blipFill>
            <p:spPr bwMode="auto">
              <a:xfrm>
                <a:off x="1992206" y="5193210"/>
                <a:ext cx="558800" cy="34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717" name="图片 79" descr="1.png"/>
              <p:cNvPicPr>
                <a:picLocks noChangeAspect="1"/>
              </p:cNvPicPr>
              <p:nvPr/>
            </p:nvPicPr>
            <p:blipFill>
              <a:blip r:embed="rId62">
                <a:extLst>
                  <a:ext uri="{28A0092B-C50C-407E-A947-70E740481C1C}">
                    <a14:useLocalDpi xmlns:a14="http://schemas.microsoft.com/office/drawing/2010/main" val="0"/>
                  </a:ext>
                </a:extLst>
              </a:blip>
              <a:srcRect/>
              <a:stretch>
                <a:fillRect/>
              </a:stretch>
            </p:blipFill>
            <p:spPr bwMode="auto">
              <a:xfrm>
                <a:off x="2568468" y="5159597"/>
                <a:ext cx="558800" cy="34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04694" name="组合 6"/>
            <p:cNvGrpSpPr>
              <a:grpSpLocks/>
            </p:cNvGrpSpPr>
            <p:nvPr/>
          </p:nvGrpSpPr>
          <p:grpSpPr bwMode="auto">
            <a:xfrm>
              <a:off x="3359830" y="4826234"/>
              <a:ext cx="1872208" cy="769196"/>
              <a:chOff x="3359830" y="4845272"/>
              <a:chExt cx="1872208" cy="769196"/>
            </a:xfrm>
          </p:grpSpPr>
          <p:sp>
            <p:nvSpPr>
              <p:cNvPr id="237" name="圆角矩形 236"/>
              <p:cNvSpPr/>
              <p:nvPr/>
            </p:nvSpPr>
            <p:spPr>
              <a:xfrm>
                <a:off x="3359830" y="4894102"/>
                <a:ext cx="1872208" cy="720366"/>
              </a:xfrm>
              <a:prstGeom prst="roundRect">
                <a:avLst>
                  <a:gd name="adj" fmla="val 19045"/>
                </a:avLst>
              </a:prstGeom>
              <a:solidFill>
                <a:srgbClr val="333399"/>
              </a:solidFill>
              <a:ln w="25400" cap="flat" cmpd="sng" algn="ctr">
                <a:noFill/>
                <a:prstDash val="solid"/>
              </a:ln>
              <a:effectLst>
                <a:innerShdw blurRad="63500" dist="50800" dir="10800000">
                  <a:prstClr val="black">
                    <a:alpha val="50000"/>
                  </a:prstClr>
                </a:innerShdw>
              </a:effectLst>
            </p:spPr>
            <p:txBody>
              <a:bodyPr anchor="ctr"/>
              <a:lstStyle>
                <a:defPPr>
                  <a:defRPr lang="zh-CN"/>
                </a:defPPr>
                <a:lvl1pPr algn="l" rtl="0" fontAlgn="base">
                  <a:spcBef>
                    <a:spcPct val="0"/>
                  </a:spcBef>
                  <a:spcAft>
                    <a:spcPct val="0"/>
                  </a:spcAft>
                  <a:defRPr sz="800" kern="1200">
                    <a:solidFill>
                      <a:schemeClr val="dk1"/>
                    </a:solidFill>
                    <a:latin typeface="+mn-lt"/>
                    <a:ea typeface="+mn-ea"/>
                    <a:cs typeface="+mn-cs"/>
                  </a:defRPr>
                </a:lvl1pPr>
                <a:lvl2pPr marL="344488" indent="112713" algn="l" rtl="0" fontAlgn="base">
                  <a:spcBef>
                    <a:spcPct val="0"/>
                  </a:spcBef>
                  <a:spcAft>
                    <a:spcPct val="0"/>
                  </a:spcAft>
                  <a:defRPr sz="800" kern="1200">
                    <a:solidFill>
                      <a:schemeClr val="dk1"/>
                    </a:solidFill>
                    <a:latin typeface="+mn-lt"/>
                    <a:ea typeface="+mn-ea"/>
                    <a:cs typeface="+mn-cs"/>
                  </a:defRPr>
                </a:lvl2pPr>
                <a:lvl3pPr marL="690563" indent="223838" algn="l" rtl="0" fontAlgn="base">
                  <a:spcBef>
                    <a:spcPct val="0"/>
                  </a:spcBef>
                  <a:spcAft>
                    <a:spcPct val="0"/>
                  </a:spcAft>
                  <a:defRPr sz="800" kern="1200">
                    <a:solidFill>
                      <a:schemeClr val="dk1"/>
                    </a:solidFill>
                    <a:latin typeface="+mn-lt"/>
                    <a:ea typeface="+mn-ea"/>
                    <a:cs typeface="+mn-cs"/>
                  </a:defRPr>
                </a:lvl3pPr>
                <a:lvl4pPr marL="1036638" indent="334963" algn="l" rtl="0" fontAlgn="base">
                  <a:spcBef>
                    <a:spcPct val="0"/>
                  </a:spcBef>
                  <a:spcAft>
                    <a:spcPct val="0"/>
                  </a:spcAft>
                  <a:defRPr sz="800" kern="1200">
                    <a:solidFill>
                      <a:schemeClr val="dk1"/>
                    </a:solidFill>
                    <a:latin typeface="+mn-lt"/>
                    <a:ea typeface="+mn-ea"/>
                    <a:cs typeface="+mn-cs"/>
                  </a:defRPr>
                </a:lvl4pPr>
                <a:lvl5pPr marL="1382713" indent="446088" algn="l" rtl="0" fontAlgn="base">
                  <a:spcBef>
                    <a:spcPct val="0"/>
                  </a:spcBef>
                  <a:spcAft>
                    <a:spcPct val="0"/>
                  </a:spcAft>
                  <a:defRPr sz="800" kern="1200">
                    <a:solidFill>
                      <a:schemeClr val="dk1"/>
                    </a:solidFill>
                    <a:latin typeface="+mn-lt"/>
                    <a:ea typeface="+mn-ea"/>
                    <a:cs typeface="+mn-cs"/>
                  </a:defRPr>
                </a:lvl5pPr>
                <a:lvl6pPr marL="2286000" algn="l" defTabSz="914400" rtl="0" eaLnBrk="1" latinLnBrk="0" hangingPunct="1">
                  <a:defRPr sz="800" kern="1200">
                    <a:solidFill>
                      <a:schemeClr val="dk1"/>
                    </a:solidFill>
                    <a:latin typeface="+mn-lt"/>
                    <a:ea typeface="+mn-ea"/>
                    <a:cs typeface="+mn-cs"/>
                  </a:defRPr>
                </a:lvl6pPr>
                <a:lvl7pPr marL="2743200" algn="l" defTabSz="914400" rtl="0" eaLnBrk="1" latinLnBrk="0" hangingPunct="1">
                  <a:defRPr sz="800" kern="1200">
                    <a:solidFill>
                      <a:schemeClr val="dk1"/>
                    </a:solidFill>
                    <a:latin typeface="+mn-lt"/>
                    <a:ea typeface="+mn-ea"/>
                    <a:cs typeface="+mn-cs"/>
                  </a:defRPr>
                </a:lvl7pPr>
                <a:lvl8pPr marL="3200400" algn="l" defTabSz="914400" rtl="0" eaLnBrk="1" latinLnBrk="0" hangingPunct="1">
                  <a:defRPr sz="800" kern="1200">
                    <a:solidFill>
                      <a:schemeClr val="dk1"/>
                    </a:solidFill>
                    <a:latin typeface="+mn-lt"/>
                    <a:ea typeface="+mn-ea"/>
                    <a:cs typeface="+mn-cs"/>
                  </a:defRPr>
                </a:lvl8pPr>
                <a:lvl9pPr marL="3657600" algn="l" defTabSz="914400" rtl="0" eaLnBrk="1" latinLnBrk="0" hangingPunct="1">
                  <a:defRPr sz="800" kern="1200">
                    <a:solidFill>
                      <a:schemeClr val="dk1"/>
                    </a:solidFill>
                    <a:latin typeface="+mn-lt"/>
                    <a:ea typeface="+mn-ea"/>
                    <a:cs typeface="+mn-cs"/>
                  </a:defRPr>
                </a:lvl9pPr>
              </a:lstStyle>
              <a:p>
                <a:pPr eaLnBrk="1" hangingPunct="1">
                  <a:defRPr/>
                </a:pPr>
                <a:endParaRPr lang="zh-CN" altLang="en-US" sz="1800" dirty="0">
                  <a:solidFill>
                    <a:srgbClr val="000000"/>
                  </a:solidFill>
                  <a:latin typeface="微软雅黑" pitchFamily="34" charset="-122"/>
                  <a:ea typeface="微软雅黑" pitchFamily="34" charset="-122"/>
                </a:endParaRPr>
              </a:p>
            </p:txBody>
          </p:sp>
          <p:sp>
            <p:nvSpPr>
              <p:cNvPr id="238" name="TextBox 172"/>
              <p:cNvSpPr txBox="1">
                <a:spLocks noChangeArrowheads="1"/>
              </p:cNvSpPr>
              <p:nvPr/>
            </p:nvSpPr>
            <p:spPr bwMode="auto">
              <a:xfrm>
                <a:off x="3839691" y="4844642"/>
                <a:ext cx="877982" cy="368270"/>
              </a:xfrm>
              <a:prstGeom prst="rect">
                <a:avLst/>
              </a:prstGeom>
              <a:noFill/>
              <a:ln>
                <a:noFill/>
              </a:ln>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defRPr/>
                </a:pPr>
                <a:r>
                  <a:rPr lang="zh-CN" altLang="en-US" b="1" kern="0" dirty="0">
                    <a:solidFill>
                      <a:srgbClr val="FFFFFF"/>
                    </a:solidFill>
                    <a:latin typeface="微软雅黑" pitchFamily="34" charset="-122"/>
                    <a:ea typeface="微软雅黑" pitchFamily="34" charset="-122"/>
                  </a:rPr>
                  <a:t>存储池</a:t>
                </a:r>
              </a:p>
            </p:txBody>
          </p:sp>
          <p:pic>
            <p:nvPicPr>
              <p:cNvPr id="104708" name="图片 77" descr="3.png"/>
              <p:cNvPicPr>
                <a:picLocks noChangeAspect="1"/>
              </p:cNvPicPr>
              <p:nvPr/>
            </p:nvPicPr>
            <p:blipFill>
              <a:blip r:embed="rId63">
                <a:extLst>
                  <a:ext uri="{28A0092B-C50C-407E-A947-70E740481C1C}">
                    <a14:useLocalDpi xmlns:a14="http://schemas.microsoft.com/office/drawing/2010/main" val="0"/>
                  </a:ext>
                </a:extLst>
              </a:blip>
              <a:srcRect/>
              <a:stretch>
                <a:fillRect/>
              </a:stretch>
            </p:blipFill>
            <p:spPr bwMode="auto">
              <a:xfrm>
                <a:off x="3589231" y="5159597"/>
                <a:ext cx="320675" cy="363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709" name="图片 80" descr="3.png"/>
              <p:cNvPicPr>
                <a:picLocks noChangeAspect="1"/>
              </p:cNvPicPr>
              <p:nvPr/>
            </p:nvPicPr>
            <p:blipFill>
              <a:blip r:embed="rId63">
                <a:extLst>
                  <a:ext uri="{28A0092B-C50C-407E-A947-70E740481C1C}">
                    <a14:useLocalDpi xmlns:a14="http://schemas.microsoft.com/office/drawing/2010/main" val="0"/>
                  </a:ext>
                </a:extLst>
              </a:blip>
              <a:srcRect/>
              <a:stretch>
                <a:fillRect/>
              </a:stretch>
            </p:blipFill>
            <p:spPr bwMode="auto">
              <a:xfrm>
                <a:off x="4122631" y="5159597"/>
                <a:ext cx="320675" cy="363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710" name="图片 81" descr="3.png"/>
              <p:cNvPicPr>
                <a:picLocks noChangeAspect="1"/>
              </p:cNvPicPr>
              <p:nvPr/>
            </p:nvPicPr>
            <p:blipFill>
              <a:blip r:embed="rId63">
                <a:extLst>
                  <a:ext uri="{28A0092B-C50C-407E-A947-70E740481C1C}">
                    <a14:useLocalDpi xmlns:a14="http://schemas.microsoft.com/office/drawing/2010/main" val="0"/>
                  </a:ext>
                </a:extLst>
              </a:blip>
              <a:srcRect/>
              <a:stretch>
                <a:fillRect/>
              </a:stretch>
            </p:blipFill>
            <p:spPr bwMode="auto">
              <a:xfrm>
                <a:off x="4694131" y="5159597"/>
                <a:ext cx="320675" cy="363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04695" name="组合 5"/>
            <p:cNvGrpSpPr>
              <a:grpSpLocks/>
            </p:cNvGrpSpPr>
            <p:nvPr/>
          </p:nvGrpSpPr>
          <p:grpSpPr bwMode="auto">
            <a:xfrm>
              <a:off x="5860387" y="4813877"/>
              <a:ext cx="1872208" cy="781553"/>
              <a:chOff x="6562326" y="4832915"/>
              <a:chExt cx="1872208" cy="781553"/>
            </a:xfrm>
          </p:grpSpPr>
          <p:sp>
            <p:nvSpPr>
              <p:cNvPr id="231" name="圆角矩形 230"/>
              <p:cNvSpPr/>
              <p:nvPr/>
            </p:nvSpPr>
            <p:spPr>
              <a:xfrm>
                <a:off x="6562326" y="4894102"/>
                <a:ext cx="1872208" cy="720366"/>
              </a:xfrm>
              <a:prstGeom prst="roundRect">
                <a:avLst>
                  <a:gd name="adj" fmla="val 19045"/>
                </a:avLst>
              </a:prstGeom>
              <a:solidFill>
                <a:srgbClr val="333399"/>
              </a:solidFill>
              <a:ln w="25400" cap="flat" cmpd="sng" algn="ctr">
                <a:noFill/>
                <a:prstDash val="solid"/>
              </a:ln>
              <a:effectLst>
                <a:innerShdw blurRad="63500" dist="50800" dir="10800000">
                  <a:prstClr val="black">
                    <a:alpha val="50000"/>
                  </a:prstClr>
                </a:innerShdw>
              </a:effectLst>
            </p:spPr>
            <p:txBody>
              <a:bodyPr anchor="ctr"/>
              <a:lstStyle>
                <a:defPPr>
                  <a:defRPr lang="zh-CN"/>
                </a:defPPr>
                <a:lvl1pPr algn="l" rtl="0" fontAlgn="base">
                  <a:spcBef>
                    <a:spcPct val="0"/>
                  </a:spcBef>
                  <a:spcAft>
                    <a:spcPct val="0"/>
                  </a:spcAft>
                  <a:defRPr sz="800" kern="1200">
                    <a:solidFill>
                      <a:schemeClr val="dk1"/>
                    </a:solidFill>
                    <a:latin typeface="+mn-lt"/>
                    <a:ea typeface="+mn-ea"/>
                    <a:cs typeface="+mn-cs"/>
                  </a:defRPr>
                </a:lvl1pPr>
                <a:lvl2pPr marL="344488" indent="112713" algn="l" rtl="0" fontAlgn="base">
                  <a:spcBef>
                    <a:spcPct val="0"/>
                  </a:spcBef>
                  <a:spcAft>
                    <a:spcPct val="0"/>
                  </a:spcAft>
                  <a:defRPr sz="800" kern="1200">
                    <a:solidFill>
                      <a:schemeClr val="dk1"/>
                    </a:solidFill>
                    <a:latin typeface="+mn-lt"/>
                    <a:ea typeface="+mn-ea"/>
                    <a:cs typeface="+mn-cs"/>
                  </a:defRPr>
                </a:lvl2pPr>
                <a:lvl3pPr marL="690563" indent="223838" algn="l" rtl="0" fontAlgn="base">
                  <a:spcBef>
                    <a:spcPct val="0"/>
                  </a:spcBef>
                  <a:spcAft>
                    <a:spcPct val="0"/>
                  </a:spcAft>
                  <a:defRPr sz="800" kern="1200">
                    <a:solidFill>
                      <a:schemeClr val="dk1"/>
                    </a:solidFill>
                    <a:latin typeface="+mn-lt"/>
                    <a:ea typeface="+mn-ea"/>
                    <a:cs typeface="+mn-cs"/>
                  </a:defRPr>
                </a:lvl3pPr>
                <a:lvl4pPr marL="1036638" indent="334963" algn="l" rtl="0" fontAlgn="base">
                  <a:spcBef>
                    <a:spcPct val="0"/>
                  </a:spcBef>
                  <a:spcAft>
                    <a:spcPct val="0"/>
                  </a:spcAft>
                  <a:defRPr sz="800" kern="1200">
                    <a:solidFill>
                      <a:schemeClr val="dk1"/>
                    </a:solidFill>
                    <a:latin typeface="+mn-lt"/>
                    <a:ea typeface="+mn-ea"/>
                    <a:cs typeface="+mn-cs"/>
                  </a:defRPr>
                </a:lvl4pPr>
                <a:lvl5pPr marL="1382713" indent="446088" algn="l" rtl="0" fontAlgn="base">
                  <a:spcBef>
                    <a:spcPct val="0"/>
                  </a:spcBef>
                  <a:spcAft>
                    <a:spcPct val="0"/>
                  </a:spcAft>
                  <a:defRPr sz="800" kern="1200">
                    <a:solidFill>
                      <a:schemeClr val="dk1"/>
                    </a:solidFill>
                    <a:latin typeface="+mn-lt"/>
                    <a:ea typeface="+mn-ea"/>
                    <a:cs typeface="+mn-cs"/>
                  </a:defRPr>
                </a:lvl5pPr>
                <a:lvl6pPr marL="2286000" algn="l" defTabSz="914400" rtl="0" eaLnBrk="1" latinLnBrk="0" hangingPunct="1">
                  <a:defRPr sz="800" kern="1200">
                    <a:solidFill>
                      <a:schemeClr val="dk1"/>
                    </a:solidFill>
                    <a:latin typeface="+mn-lt"/>
                    <a:ea typeface="+mn-ea"/>
                    <a:cs typeface="+mn-cs"/>
                  </a:defRPr>
                </a:lvl6pPr>
                <a:lvl7pPr marL="2743200" algn="l" defTabSz="914400" rtl="0" eaLnBrk="1" latinLnBrk="0" hangingPunct="1">
                  <a:defRPr sz="800" kern="1200">
                    <a:solidFill>
                      <a:schemeClr val="dk1"/>
                    </a:solidFill>
                    <a:latin typeface="+mn-lt"/>
                    <a:ea typeface="+mn-ea"/>
                    <a:cs typeface="+mn-cs"/>
                  </a:defRPr>
                </a:lvl7pPr>
                <a:lvl8pPr marL="3200400" algn="l" defTabSz="914400" rtl="0" eaLnBrk="1" latinLnBrk="0" hangingPunct="1">
                  <a:defRPr sz="800" kern="1200">
                    <a:solidFill>
                      <a:schemeClr val="dk1"/>
                    </a:solidFill>
                    <a:latin typeface="+mn-lt"/>
                    <a:ea typeface="+mn-ea"/>
                    <a:cs typeface="+mn-cs"/>
                  </a:defRPr>
                </a:lvl8pPr>
                <a:lvl9pPr marL="3657600" algn="l" defTabSz="914400" rtl="0" eaLnBrk="1" latinLnBrk="0" hangingPunct="1">
                  <a:defRPr sz="800" kern="1200">
                    <a:solidFill>
                      <a:schemeClr val="dk1"/>
                    </a:solidFill>
                    <a:latin typeface="+mn-lt"/>
                    <a:ea typeface="+mn-ea"/>
                    <a:cs typeface="+mn-cs"/>
                  </a:defRPr>
                </a:lvl9pPr>
              </a:lstStyle>
              <a:p>
                <a:pPr eaLnBrk="1" hangingPunct="1">
                  <a:defRPr/>
                </a:pPr>
                <a:endParaRPr lang="zh-CN" altLang="en-US" sz="1800" dirty="0">
                  <a:solidFill>
                    <a:srgbClr val="000000"/>
                  </a:solidFill>
                  <a:latin typeface="微软雅黑" pitchFamily="34" charset="-122"/>
                  <a:ea typeface="微软雅黑" pitchFamily="34" charset="-122"/>
                </a:endParaRPr>
              </a:p>
            </p:txBody>
          </p:sp>
          <p:sp>
            <p:nvSpPr>
              <p:cNvPr id="232" name="TextBox 173"/>
              <p:cNvSpPr txBox="1">
                <a:spLocks noChangeArrowheads="1"/>
              </p:cNvSpPr>
              <p:nvPr/>
            </p:nvSpPr>
            <p:spPr bwMode="auto">
              <a:xfrm>
                <a:off x="7012046" y="4833531"/>
                <a:ext cx="876395" cy="368270"/>
              </a:xfrm>
              <a:prstGeom prst="rect">
                <a:avLst/>
              </a:prstGeom>
              <a:noFill/>
              <a:ln>
                <a:noFill/>
              </a:ln>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defRPr/>
                </a:pPr>
                <a:r>
                  <a:rPr lang="zh-CN" altLang="en-US" b="1" kern="0" dirty="0">
                    <a:solidFill>
                      <a:srgbClr val="FFFFFF"/>
                    </a:solidFill>
                    <a:latin typeface="微软雅黑" pitchFamily="34" charset="-122"/>
                    <a:ea typeface="微软雅黑" pitchFamily="34" charset="-122"/>
                  </a:rPr>
                  <a:t>网络池</a:t>
                </a:r>
              </a:p>
            </p:txBody>
          </p:sp>
          <p:grpSp>
            <p:nvGrpSpPr>
              <p:cNvPr id="104700" name="组合 4"/>
              <p:cNvGrpSpPr>
                <a:grpSpLocks/>
              </p:cNvGrpSpPr>
              <p:nvPr/>
            </p:nvGrpSpPr>
            <p:grpSpPr bwMode="auto">
              <a:xfrm>
                <a:off x="6778928" y="5157324"/>
                <a:ext cx="1434198" cy="380441"/>
                <a:chOff x="6778928" y="5157324"/>
                <a:chExt cx="1434198" cy="380441"/>
              </a:xfrm>
            </p:grpSpPr>
            <p:pic>
              <p:nvPicPr>
                <p:cNvPr id="104701" name="图片 82" descr="6.png"/>
                <p:cNvPicPr>
                  <a:picLocks noChangeAspect="1"/>
                </p:cNvPicPr>
                <p:nvPr/>
              </p:nvPicPr>
              <p:blipFill>
                <a:blip r:embed="rId64">
                  <a:extLst>
                    <a:ext uri="{28A0092B-C50C-407E-A947-70E740481C1C}">
                      <a14:useLocalDpi xmlns:a14="http://schemas.microsoft.com/office/drawing/2010/main" val="0"/>
                    </a:ext>
                  </a:extLst>
                </a:blip>
                <a:srcRect/>
                <a:stretch>
                  <a:fillRect/>
                </a:stretch>
              </p:blipFill>
              <p:spPr bwMode="auto">
                <a:xfrm>
                  <a:off x="7261576" y="5157324"/>
                  <a:ext cx="425450" cy="373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702" name="图片 108" descr="6.png"/>
                <p:cNvPicPr>
                  <a:picLocks noChangeAspect="1"/>
                </p:cNvPicPr>
                <p:nvPr/>
              </p:nvPicPr>
              <p:blipFill>
                <a:blip r:embed="rId64">
                  <a:extLst>
                    <a:ext uri="{28A0092B-C50C-407E-A947-70E740481C1C}">
                      <a14:useLocalDpi xmlns:a14="http://schemas.microsoft.com/office/drawing/2010/main" val="0"/>
                    </a:ext>
                  </a:extLst>
                </a:blip>
                <a:srcRect/>
                <a:stretch>
                  <a:fillRect/>
                </a:stretch>
              </p:blipFill>
              <p:spPr bwMode="auto">
                <a:xfrm>
                  <a:off x="7787676" y="5159597"/>
                  <a:ext cx="425450" cy="373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703" name="图片 109" descr="6.png"/>
                <p:cNvPicPr>
                  <a:picLocks noChangeAspect="1"/>
                </p:cNvPicPr>
                <p:nvPr/>
              </p:nvPicPr>
              <p:blipFill>
                <a:blip r:embed="rId64">
                  <a:extLst>
                    <a:ext uri="{28A0092B-C50C-407E-A947-70E740481C1C}">
                      <a14:useLocalDpi xmlns:a14="http://schemas.microsoft.com/office/drawing/2010/main" val="0"/>
                    </a:ext>
                  </a:extLst>
                </a:blip>
                <a:srcRect/>
                <a:stretch>
                  <a:fillRect/>
                </a:stretch>
              </p:blipFill>
              <p:spPr bwMode="auto">
                <a:xfrm>
                  <a:off x="6778928" y="5166290"/>
                  <a:ext cx="423862" cy="37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sp>
        <p:nvSpPr>
          <p:cNvPr id="247" name="圆角矩形 246"/>
          <p:cNvSpPr>
            <a:spLocks noChangeArrowheads="1"/>
          </p:cNvSpPr>
          <p:nvPr/>
        </p:nvSpPr>
        <p:spPr bwMode="auto">
          <a:xfrm>
            <a:off x="4790579" y="3206584"/>
            <a:ext cx="3756669" cy="976563"/>
          </a:xfrm>
          <a:prstGeom prst="roundRect">
            <a:avLst>
              <a:gd name="adj" fmla="val 5562"/>
            </a:avLst>
          </a:prstGeom>
          <a:solidFill>
            <a:srgbClr val="7030A0"/>
          </a:solid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b"/>
          <a:lstStyle>
            <a:defPPr>
              <a:defRPr lang="zh-CN"/>
            </a:defPPr>
            <a:lvl1pPr algn="l" rtl="0" fontAlgn="base">
              <a:spcBef>
                <a:spcPct val="0"/>
              </a:spcBef>
              <a:spcAft>
                <a:spcPct val="0"/>
              </a:spcAft>
              <a:defRPr sz="800" kern="1200">
                <a:solidFill>
                  <a:schemeClr val="lt1"/>
                </a:solidFill>
                <a:latin typeface="+mn-lt"/>
                <a:ea typeface="+mn-ea"/>
                <a:cs typeface="+mn-cs"/>
              </a:defRPr>
            </a:lvl1pPr>
            <a:lvl2pPr marL="344488" indent="112713" algn="l" rtl="0" fontAlgn="base">
              <a:spcBef>
                <a:spcPct val="0"/>
              </a:spcBef>
              <a:spcAft>
                <a:spcPct val="0"/>
              </a:spcAft>
              <a:defRPr sz="800" kern="1200">
                <a:solidFill>
                  <a:schemeClr val="lt1"/>
                </a:solidFill>
                <a:latin typeface="+mn-lt"/>
                <a:ea typeface="+mn-ea"/>
                <a:cs typeface="+mn-cs"/>
              </a:defRPr>
            </a:lvl2pPr>
            <a:lvl3pPr marL="690563" indent="223838" algn="l" rtl="0" fontAlgn="base">
              <a:spcBef>
                <a:spcPct val="0"/>
              </a:spcBef>
              <a:spcAft>
                <a:spcPct val="0"/>
              </a:spcAft>
              <a:defRPr sz="800" kern="1200">
                <a:solidFill>
                  <a:schemeClr val="lt1"/>
                </a:solidFill>
                <a:latin typeface="+mn-lt"/>
                <a:ea typeface="+mn-ea"/>
                <a:cs typeface="+mn-cs"/>
              </a:defRPr>
            </a:lvl3pPr>
            <a:lvl4pPr marL="1036638" indent="334963" algn="l" rtl="0" fontAlgn="base">
              <a:spcBef>
                <a:spcPct val="0"/>
              </a:spcBef>
              <a:spcAft>
                <a:spcPct val="0"/>
              </a:spcAft>
              <a:defRPr sz="800" kern="1200">
                <a:solidFill>
                  <a:schemeClr val="lt1"/>
                </a:solidFill>
                <a:latin typeface="+mn-lt"/>
                <a:ea typeface="+mn-ea"/>
                <a:cs typeface="+mn-cs"/>
              </a:defRPr>
            </a:lvl4pPr>
            <a:lvl5pPr marL="1382713" indent="446088" algn="l" rtl="0" fontAlgn="base">
              <a:spcBef>
                <a:spcPct val="0"/>
              </a:spcBef>
              <a:spcAft>
                <a:spcPct val="0"/>
              </a:spcAft>
              <a:defRPr sz="800" kern="1200">
                <a:solidFill>
                  <a:schemeClr val="lt1"/>
                </a:solidFill>
                <a:latin typeface="+mn-lt"/>
                <a:ea typeface="+mn-ea"/>
                <a:cs typeface="+mn-cs"/>
              </a:defRPr>
            </a:lvl5pPr>
            <a:lvl6pPr marL="2286000" algn="l" defTabSz="914400" rtl="0" eaLnBrk="1" latinLnBrk="0" hangingPunct="1">
              <a:defRPr sz="800" kern="1200">
                <a:solidFill>
                  <a:schemeClr val="lt1"/>
                </a:solidFill>
                <a:latin typeface="+mn-lt"/>
                <a:ea typeface="+mn-ea"/>
                <a:cs typeface="+mn-cs"/>
              </a:defRPr>
            </a:lvl6pPr>
            <a:lvl7pPr marL="2743200" algn="l" defTabSz="914400" rtl="0" eaLnBrk="1" latinLnBrk="0" hangingPunct="1">
              <a:defRPr sz="800" kern="1200">
                <a:solidFill>
                  <a:schemeClr val="lt1"/>
                </a:solidFill>
                <a:latin typeface="+mn-lt"/>
                <a:ea typeface="+mn-ea"/>
                <a:cs typeface="+mn-cs"/>
              </a:defRPr>
            </a:lvl7pPr>
            <a:lvl8pPr marL="3200400" algn="l" defTabSz="914400" rtl="0" eaLnBrk="1" latinLnBrk="0" hangingPunct="1">
              <a:defRPr sz="800" kern="1200">
                <a:solidFill>
                  <a:schemeClr val="lt1"/>
                </a:solidFill>
                <a:latin typeface="+mn-lt"/>
                <a:ea typeface="+mn-ea"/>
                <a:cs typeface="+mn-cs"/>
              </a:defRPr>
            </a:lvl8pPr>
            <a:lvl9pPr marL="3657600" algn="l" defTabSz="914400" rtl="0" eaLnBrk="1" latinLnBrk="0" hangingPunct="1">
              <a:defRPr sz="800" kern="1200">
                <a:solidFill>
                  <a:schemeClr val="lt1"/>
                </a:solidFill>
                <a:latin typeface="+mn-lt"/>
                <a:ea typeface="+mn-ea"/>
                <a:cs typeface="+mn-cs"/>
              </a:defRPr>
            </a:lvl9pPr>
          </a:lstStyle>
          <a:p>
            <a:pPr algn="ctr" eaLnBrk="1" hangingPunct="1">
              <a:spcBef>
                <a:spcPct val="20000"/>
              </a:spcBef>
              <a:defRPr/>
            </a:pPr>
            <a:endParaRPr lang="zh-CN" altLang="en-US" sz="1800" b="1" dirty="0">
              <a:solidFill>
                <a:srgbClr val="FFFFFF"/>
              </a:solidFill>
              <a:latin typeface="微软雅黑" pitchFamily="34" charset="-122"/>
              <a:ea typeface="微软雅黑" pitchFamily="34" charset="-122"/>
            </a:endParaRPr>
          </a:p>
        </p:txBody>
      </p:sp>
      <p:sp>
        <p:nvSpPr>
          <p:cNvPr id="248" name="圆角矩形 247"/>
          <p:cNvSpPr>
            <a:spLocks noChangeArrowheads="1"/>
          </p:cNvSpPr>
          <p:nvPr/>
        </p:nvSpPr>
        <p:spPr bwMode="auto">
          <a:xfrm>
            <a:off x="2138363" y="1196975"/>
            <a:ext cx="4741862" cy="474663"/>
          </a:xfrm>
          <a:prstGeom prst="roundRect">
            <a:avLst>
              <a:gd name="adj" fmla="val 2834"/>
            </a:avLst>
          </a:prstGeom>
          <a:gradFill rotWithShape="1">
            <a:gsLst>
              <a:gs pos="0">
                <a:srgbClr val="4F81BD">
                  <a:tint val="50000"/>
                  <a:satMod val="300000"/>
                </a:srgbClr>
              </a:gs>
              <a:gs pos="35000">
                <a:srgbClr val="4F81BD">
                  <a:tint val="37000"/>
                  <a:satMod val="300000"/>
                </a:srgbClr>
              </a:gs>
              <a:gs pos="100000">
                <a:srgbClr val="4F81BD">
                  <a:tint val="15000"/>
                  <a:satMod val="350000"/>
                </a:srgbClr>
              </a:gs>
            </a:gsLst>
            <a:lin ang="16200000" scaled="1"/>
          </a:gradFill>
          <a:ln w="9525" cap="flat" cmpd="sng" algn="ctr">
            <a:solidFill>
              <a:srgbClr val="4F81BD">
                <a:shade val="95000"/>
                <a:satMod val="105000"/>
              </a:srgbClr>
            </a:solidFill>
            <a:prstDash val="solid"/>
            <a:headEnd/>
            <a:tailEnd/>
          </a:ln>
          <a:effectLst>
            <a:outerShdw blurRad="40000" dist="20000" dir="5400000" rotWithShape="0">
              <a:srgbClr val="000000">
                <a:alpha val="38000"/>
              </a:srgbClr>
            </a:outerShdw>
          </a:effectLst>
        </p:spPr>
        <p:txBody>
          <a:bodyPr/>
          <a:lstStyle>
            <a:defPPr>
              <a:defRPr lang="zh-CN"/>
            </a:defPPr>
            <a:lvl1pPr algn="l" rtl="0" fontAlgn="base">
              <a:spcBef>
                <a:spcPct val="0"/>
              </a:spcBef>
              <a:spcAft>
                <a:spcPct val="0"/>
              </a:spcAft>
              <a:defRPr sz="800" kern="1200">
                <a:solidFill>
                  <a:schemeClr val="tx1"/>
                </a:solidFill>
                <a:latin typeface="Arial" pitchFamily="34" charset="0"/>
                <a:ea typeface="宋体" pitchFamily="2" charset="-122"/>
                <a:cs typeface="+mn-cs"/>
              </a:defRPr>
            </a:lvl1pPr>
            <a:lvl2pPr marL="344488" indent="112713" algn="l" rtl="0" fontAlgn="base">
              <a:spcBef>
                <a:spcPct val="0"/>
              </a:spcBef>
              <a:spcAft>
                <a:spcPct val="0"/>
              </a:spcAft>
              <a:defRPr sz="800" kern="1200">
                <a:solidFill>
                  <a:schemeClr val="tx1"/>
                </a:solidFill>
                <a:latin typeface="Arial" pitchFamily="34" charset="0"/>
                <a:ea typeface="宋体" pitchFamily="2" charset="-122"/>
                <a:cs typeface="+mn-cs"/>
              </a:defRPr>
            </a:lvl2pPr>
            <a:lvl3pPr marL="690563" indent="223838" algn="l" rtl="0" fontAlgn="base">
              <a:spcBef>
                <a:spcPct val="0"/>
              </a:spcBef>
              <a:spcAft>
                <a:spcPct val="0"/>
              </a:spcAft>
              <a:defRPr sz="800" kern="1200">
                <a:solidFill>
                  <a:schemeClr val="tx1"/>
                </a:solidFill>
                <a:latin typeface="Arial" pitchFamily="34" charset="0"/>
                <a:ea typeface="宋体" pitchFamily="2" charset="-122"/>
                <a:cs typeface="+mn-cs"/>
              </a:defRPr>
            </a:lvl3pPr>
            <a:lvl4pPr marL="1036638" indent="334963" algn="l" rtl="0" fontAlgn="base">
              <a:spcBef>
                <a:spcPct val="0"/>
              </a:spcBef>
              <a:spcAft>
                <a:spcPct val="0"/>
              </a:spcAft>
              <a:defRPr sz="800" kern="1200">
                <a:solidFill>
                  <a:schemeClr val="tx1"/>
                </a:solidFill>
                <a:latin typeface="Arial" pitchFamily="34" charset="0"/>
                <a:ea typeface="宋体" pitchFamily="2" charset="-122"/>
                <a:cs typeface="+mn-cs"/>
              </a:defRPr>
            </a:lvl4pPr>
            <a:lvl5pPr marL="1382713" indent="446088" algn="l" rtl="0" fontAlgn="base">
              <a:spcBef>
                <a:spcPct val="0"/>
              </a:spcBef>
              <a:spcAft>
                <a:spcPct val="0"/>
              </a:spcAft>
              <a:defRPr sz="800" kern="1200">
                <a:solidFill>
                  <a:schemeClr val="tx1"/>
                </a:solidFill>
                <a:latin typeface="Arial" pitchFamily="34" charset="0"/>
                <a:ea typeface="宋体" pitchFamily="2" charset="-122"/>
                <a:cs typeface="+mn-cs"/>
              </a:defRPr>
            </a:lvl5pPr>
            <a:lvl6pPr marL="2286000" algn="l" defTabSz="914400" rtl="0" eaLnBrk="1" latinLnBrk="0" hangingPunct="1">
              <a:defRPr sz="800" kern="1200">
                <a:solidFill>
                  <a:schemeClr val="tx1"/>
                </a:solidFill>
                <a:latin typeface="Arial" pitchFamily="34" charset="0"/>
                <a:ea typeface="宋体" pitchFamily="2" charset="-122"/>
                <a:cs typeface="+mn-cs"/>
              </a:defRPr>
            </a:lvl6pPr>
            <a:lvl7pPr marL="2743200" algn="l" defTabSz="914400" rtl="0" eaLnBrk="1" latinLnBrk="0" hangingPunct="1">
              <a:defRPr sz="800" kern="1200">
                <a:solidFill>
                  <a:schemeClr val="tx1"/>
                </a:solidFill>
                <a:latin typeface="Arial" pitchFamily="34" charset="0"/>
                <a:ea typeface="宋体" pitchFamily="2" charset="-122"/>
                <a:cs typeface="+mn-cs"/>
              </a:defRPr>
            </a:lvl7pPr>
            <a:lvl8pPr marL="3200400" algn="l" defTabSz="914400" rtl="0" eaLnBrk="1" latinLnBrk="0" hangingPunct="1">
              <a:defRPr sz="800" kern="1200">
                <a:solidFill>
                  <a:schemeClr val="tx1"/>
                </a:solidFill>
                <a:latin typeface="Arial" pitchFamily="34" charset="0"/>
                <a:ea typeface="宋体" pitchFamily="2" charset="-122"/>
                <a:cs typeface="+mn-cs"/>
              </a:defRPr>
            </a:lvl8pPr>
            <a:lvl9pPr marL="3657600" algn="l" defTabSz="914400" rtl="0" eaLnBrk="1" latinLnBrk="0" hangingPunct="1">
              <a:defRPr sz="800" kern="1200">
                <a:solidFill>
                  <a:schemeClr val="tx1"/>
                </a:solidFill>
                <a:latin typeface="Arial" pitchFamily="34" charset="0"/>
                <a:ea typeface="宋体" pitchFamily="2" charset="-122"/>
                <a:cs typeface="+mn-cs"/>
              </a:defRPr>
            </a:lvl9pPr>
          </a:lstStyle>
          <a:p>
            <a:pPr algn="ctr" eaLnBrk="1" hangingPunct="1">
              <a:defRPr/>
            </a:pPr>
            <a:r>
              <a:rPr lang="zh-CN" altLang="en-US" sz="2800" b="1" u="sng" dirty="0" smtClean="0">
                <a:solidFill>
                  <a:srgbClr val="FF0000"/>
                </a:solidFill>
                <a:latin typeface="微软雅黑" pitchFamily="34" charset="-122"/>
                <a:ea typeface="微软雅黑" pitchFamily="34" charset="-122"/>
              </a:rPr>
              <a:t>传统架构（烟囱式）</a:t>
            </a:r>
          </a:p>
        </p:txBody>
      </p:sp>
      <p:sp>
        <p:nvSpPr>
          <p:cNvPr id="249" name="圆角矩形 248"/>
          <p:cNvSpPr/>
          <p:nvPr/>
        </p:nvSpPr>
        <p:spPr bwMode="auto">
          <a:xfrm>
            <a:off x="2105156" y="1851780"/>
            <a:ext cx="777550" cy="856803"/>
          </a:xfrm>
          <a:prstGeom prst="roundRect">
            <a:avLst>
              <a:gd name="adj" fmla="val 7615"/>
            </a:avLst>
          </a:prstGeom>
          <a:solidFill>
            <a:srgbClr val="333399"/>
          </a:solidFill>
          <a:ln>
            <a:noFill/>
            <a:headEnd type="none" w="med" len="med"/>
            <a:tailEnd type="none" w="med" len="me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none" anchor="ctr"/>
          <a:lstStyle>
            <a:defPPr>
              <a:defRPr lang="zh-CN"/>
            </a:defPPr>
            <a:lvl1pPr algn="l" rtl="0" fontAlgn="base">
              <a:spcBef>
                <a:spcPct val="0"/>
              </a:spcBef>
              <a:spcAft>
                <a:spcPct val="0"/>
              </a:spcAft>
              <a:defRPr sz="800" kern="1200">
                <a:solidFill>
                  <a:schemeClr val="tx1"/>
                </a:solidFill>
                <a:latin typeface="Arial" pitchFamily="34" charset="0"/>
                <a:ea typeface="宋体" pitchFamily="2" charset="-122"/>
                <a:cs typeface="+mn-cs"/>
              </a:defRPr>
            </a:lvl1pPr>
            <a:lvl2pPr marL="344488" indent="112713" algn="l" rtl="0" fontAlgn="base">
              <a:spcBef>
                <a:spcPct val="0"/>
              </a:spcBef>
              <a:spcAft>
                <a:spcPct val="0"/>
              </a:spcAft>
              <a:defRPr sz="800" kern="1200">
                <a:solidFill>
                  <a:schemeClr val="tx1"/>
                </a:solidFill>
                <a:latin typeface="Arial" pitchFamily="34" charset="0"/>
                <a:ea typeface="宋体" pitchFamily="2" charset="-122"/>
                <a:cs typeface="+mn-cs"/>
              </a:defRPr>
            </a:lvl2pPr>
            <a:lvl3pPr marL="690563" indent="223838" algn="l" rtl="0" fontAlgn="base">
              <a:spcBef>
                <a:spcPct val="0"/>
              </a:spcBef>
              <a:spcAft>
                <a:spcPct val="0"/>
              </a:spcAft>
              <a:defRPr sz="800" kern="1200">
                <a:solidFill>
                  <a:schemeClr val="tx1"/>
                </a:solidFill>
                <a:latin typeface="Arial" pitchFamily="34" charset="0"/>
                <a:ea typeface="宋体" pitchFamily="2" charset="-122"/>
                <a:cs typeface="+mn-cs"/>
              </a:defRPr>
            </a:lvl3pPr>
            <a:lvl4pPr marL="1036638" indent="334963" algn="l" rtl="0" fontAlgn="base">
              <a:spcBef>
                <a:spcPct val="0"/>
              </a:spcBef>
              <a:spcAft>
                <a:spcPct val="0"/>
              </a:spcAft>
              <a:defRPr sz="800" kern="1200">
                <a:solidFill>
                  <a:schemeClr val="tx1"/>
                </a:solidFill>
                <a:latin typeface="Arial" pitchFamily="34" charset="0"/>
                <a:ea typeface="宋体" pitchFamily="2" charset="-122"/>
                <a:cs typeface="+mn-cs"/>
              </a:defRPr>
            </a:lvl4pPr>
            <a:lvl5pPr marL="1382713" indent="446088" algn="l" rtl="0" fontAlgn="base">
              <a:spcBef>
                <a:spcPct val="0"/>
              </a:spcBef>
              <a:spcAft>
                <a:spcPct val="0"/>
              </a:spcAft>
              <a:defRPr sz="800" kern="1200">
                <a:solidFill>
                  <a:schemeClr val="tx1"/>
                </a:solidFill>
                <a:latin typeface="Arial" pitchFamily="34" charset="0"/>
                <a:ea typeface="宋体" pitchFamily="2" charset="-122"/>
                <a:cs typeface="+mn-cs"/>
              </a:defRPr>
            </a:lvl5pPr>
            <a:lvl6pPr marL="2286000" algn="l" defTabSz="914400" rtl="0" eaLnBrk="1" latinLnBrk="0" hangingPunct="1">
              <a:defRPr sz="800" kern="1200">
                <a:solidFill>
                  <a:schemeClr val="tx1"/>
                </a:solidFill>
                <a:latin typeface="Arial" pitchFamily="34" charset="0"/>
                <a:ea typeface="宋体" pitchFamily="2" charset="-122"/>
                <a:cs typeface="+mn-cs"/>
              </a:defRPr>
            </a:lvl6pPr>
            <a:lvl7pPr marL="2743200" algn="l" defTabSz="914400" rtl="0" eaLnBrk="1" latinLnBrk="0" hangingPunct="1">
              <a:defRPr sz="800" kern="1200">
                <a:solidFill>
                  <a:schemeClr val="tx1"/>
                </a:solidFill>
                <a:latin typeface="Arial" pitchFamily="34" charset="0"/>
                <a:ea typeface="宋体" pitchFamily="2" charset="-122"/>
                <a:cs typeface="+mn-cs"/>
              </a:defRPr>
            </a:lvl7pPr>
            <a:lvl8pPr marL="3200400" algn="l" defTabSz="914400" rtl="0" eaLnBrk="1" latinLnBrk="0" hangingPunct="1">
              <a:defRPr sz="800" kern="1200">
                <a:solidFill>
                  <a:schemeClr val="tx1"/>
                </a:solidFill>
                <a:latin typeface="Arial" pitchFamily="34" charset="0"/>
                <a:ea typeface="宋体" pitchFamily="2" charset="-122"/>
                <a:cs typeface="+mn-cs"/>
              </a:defRPr>
            </a:lvl8pPr>
            <a:lvl9pPr marL="3657600" algn="l" defTabSz="914400" rtl="0" eaLnBrk="1" latinLnBrk="0" hangingPunct="1">
              <a:defRPr sz="800" kern="1200">
                <a:solidFill>
                  <a:schemeClr val="tx1"/>
                </a:solidFill>
                <a:latin typeface="Arial" pitchFamily="34" charset="0"/>
                <a:ea typeface="宋体" pitchFamily="2" charset="-122"/>
                <a:cs typeface="+mn-cs"/>
              </a:defRPr>
            </a:lvl9pPr>
          </a:lstStyle>
          <a:p>
            <a:pPr algn="ctr" eaLnBrk="1" hangingPunct="1">
              <a:defRPr/>
            </a:pPr>
            <a:r>
              <a:rPr lang="zh-CN" altLang="en-US" sz="1800" b="1" dirty="0" smtClean="0">
                <a:solidFill>
                  <a:srgbClr val="FFFFFF"/>
                </a:solidFill>
                <a:latin typeface="微软雅黑" pitchFamily="34" charset="-122"/>
                <a:ea typeface="微软雅黑" pitchFamily="34" charset="-122"/>
              </a:rPr>
              <a:t>非煤</a:t>
            </a:r>
            <a:endParaRPr lang="en-US" altLang="zh-CN" sz="1800" b="1" dirty="0" smtClean="0">
              <a:solidFill>
                <a:srgbClr val="FFFFFF"/>
              </a:solidFill>
              <a:latin typeface="微软雅黑" pitchFamily="34" charset="-122"/>
              <a:ea typeface="微软雅黑" pitchFamily="34" charset="-122"/>
            </a:endParaRPr>
          </a:p>
        </p:txBody>
      </p:sp>
      <p:grpSp>
        <p:nvGrpSpPr>
          <p:cNvPr id="7" name="组合 156"/>
          <p:cNvGrpSpPr>
            <a:grpSpLocks/>
          </p:cNvGrpSpPr>
          <p:nvPr/>
        </p:nvGrpSpPr>
        <p:grpSpPr bwMode="auto">
          <a:xfrm>
            <a:off x="2178050" y="4714875"/>
            <a:ext cx="633413" cy="885825"/>
            <a:chOff x="380686" y="5422002"/>
            <a:chExt cx="695625" cy="732436"/>
          </a:xfrm>
        </p:grpSpPr>
        <p:grpSp>
          <p:nvGrpSpPr>
            <p:cNvPr id="104666" name="组合 100"/>
            <p:cNvGrpSpPr>
              <a:grpSpLocks/>
            </p:cNvGrpSpPr>
            <p:nvPr/>
          </p:nvGrpSpPr>
          <p:grpSpPr bwMode="auto">
            <a:xfrm>
              <a:off x="417780" y="5904243"/>
              <a:ext cx="229036" cy="229436"/>
              <a:chOff x="4788024" y="3501008"/>
              <a:chExt cx="405752" cy="478972"/>
            </a:xfrm>
          </p:grpSpPr>
          <p:pic>
            <p:nvPicPr>
              <p:cNvPr id="104685" name="Picture 22" descr="ICON_StorageArray_Q408"/>
              <p:cNvPicPr>
                <a:picLocks noChangeAspect="1" noChangeArrowheads="1"/>
              </p:cNvPicPr>
              <p:nvPr>
                <p:custDataLst>
                  <p:tags r:id="rId56"/>
                </p:custDataLst>
              </p:nvPr>
            </p:nvPicPr>
            <p:blipFill>
              <a:blip r:embed="rId65" cstate="print">
                <a:extLst>
                  <a:ext uri="{28A0092B-C50C-407E-A947-70E740481C1C}">
                    <a14:useLocalDpi xmlns:a14="http://schemas.microsoft.com/office/drawing/2010/main" val="0"/>
                  </a:ext>
                </a:extLst>
              </a:blip>
              <a:srcRect/>
              <a:stretch>
                <a:fillRect/>
              </a:stretch>
            </p:blipFill>
            <p:spPr bwMode="auto">
              <a:xfrm>
                <a:off x="4788024" y="3750237"/>
                <a:ext cx="403289" cy="2297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686" name="Picture 22" descr="ICON_StorageArray_Q408"/>
              <p:cNvPicPr>
                <a:picLocks noChangeAspect="1" noChangeArrowheads="1"/>
              </p:cNvPicPr>
              <p:nvPr>
                <p:custDataLst>
                  <p:tags r:id="rId57"/>
                </p:custDataLst>
              </p:nvPr>
            </p:nvPicPr>
            <p:blipFill>
              <a:blip r:embed="rId65" cstate="print">
                <a:extLst>
                  <a:ext uri="{28A0092B-C50C-407E-A947-70E740481C1C}">
                    <a14:useLocalDpi xmlns:a14="http://schemas.microsoft.com/office/drawing/2010/main" val="0"/>
                  </a:ext>
                </a:extLst>
              </a:blip>
              <a:srcRect/>
              <a:stretch>
                <a:fillRect/>
              </a:stretch>
            </p:blipFill>
            <p:spPr bwMode="auto">
              <a:xfrm>
                <a:off x="4790487" y="3698533"/>
                <a:ext cx="403289" cy="2297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687" name="Picture 22" descr="ICON_StorageArray_Q408"/>
              <p:cNvPicPr>
                <a:picLocks noChangeAspect="1" noChangeArrowheads="1"/>
              </p:cNvPicPr>
              <p:nvPr>
                <p:custDataLst>
                  <p:tags r:id="rId58"/>
                </p:custDataLst>
              </p:nvPr>
            </p:nvPicPr>
            <p:blipFill>
              <a:blip r:embed="rId65" cstate="print">
                <a:extLst>
                  <a:ext uri="{28A0092B-C50C-407E-A947-70E740481C1C}">
                    <a14:useLocalDpi xmlns:a14="http://schemas.microsoft.com/office/drawing/2010/main" val="0"/>
                  </a:ext>
                </a:extLst>
              </a:blip>
              <a:srcRect/>
              <a:stretch>
                <a:fillRect/>
              </a:stretch>
            </p:blipFill>
            <p:spPr bwMode="auto">
              <a:xfrm>
                <a:off x="4790487" y="3645024"/>
                <a:ext cx="403289" cy="2297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688" name="Picture 22" descr="ICON_StorageArray_Q408"/>
              <p:cNvPicPr>
                <a:picLocks noChangeAspect="1" noChangeArrowheads="1"/>
              </p:cNvPicPr>
              <p:nvPr>
                <p:custDataLst>
                  <p:tags r:id="rId59"/>
                </p:custDataLst>
              </p:nvPr>
            </p:nvPicPr>
            <p:blipFill>
              <a:blip r:embed="rId65" cstate="print">
                <a:extLst>
                  <a:ext uri="{28A0092B-C50C-407E-A947-70E740481C1C}">
                    <a14:useLocalDpi xmlns:a14="http://schemas.microsoft.com/office/drawing/2010/main" val="0"/>
                  </a:ext>
                </a:extLst>
              </a:blip>
              <a:srcRect/>
              <a:stretch>
                <a:fillRect/>
              </a:stretch>
            </p:blipFill>
            <p:spPr bwMode="auto">
              <a:xfrm>
                <a:off x="4788024" y="3573016"/>
                <a:ext cx="403289" cy="2297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689" name="Picture 22" descr="ICON_StorageArray_Q408"/>
              <p:cNvPicPr>
                <a:picLocks noChangeAspect="1" noChangeArrowheads="1"/>
              </p:cNvPicPr>
              <p:nvPr>
                <p:custDataLst>
                  <p:tags r:id="rId60"/>
                </p:custDataLst>
              </p:nvPr>
            </p:nvPicPr>
            <p:blipFill>
              <a:blip r:embed="rId65" cstate="print">
                <a:extLst>
                  <a:ext uri="{28A0092B-C50C-407E-A947-70E740481C1C}">
                    <a14:useLocalDpi xmlns:a14="http://schemas.microsoft.com/office/drawing/2010/main" val="0"/>
                  </a:ext>
                </a:extLst>
              </a:blip>
              <a:srcRect/>
              <a:stretch>
                <a:fillRect/>
              </a:stretch>
            </p:blipFill>
            <p:spPr bwMode="auto">
              <a:xfrm>
                <a:off x="4790302" y="3501008"/>
                <a:ext cx="403289" cy="2297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04667" name="组合 102"/>
            <p:cNvGrpSpPr>
              <a:grpSpLocks/>
            </p:cNvGrpSpPr>
            <p:nvPr/>
          </p:nvGrpSpPr>
          <p:grpSpPr bwMode="auto">
            <a:xfrm>
              <a:off x="804060" y="5925002"/>
              <a:ext cx="229039" cy="229436"/>
              <a:chOff x="4788021" y="3501008"/>
              <a:chExt cx="405757" cy="478972"/>
            </a:xfrm>
          </p:grpSpPr>
          <p:pic>
            <p:nvPicPr>
              <p:cNvPr id="104680" name="Picture 22" descr="ICON_StorageArray_Q408"/>
              <p:cNvPicPr>
                <a:picLocks noChangeAspect="1" noChangeArrowheads="1"/>
              </p:cNvPicPr>
              <p:nvPr>
                <p:custDataLst>
                  <p:tags r:id="rId51"/>
                </p:custDataLst>
              </p:nvPr>
            </p:nvPicPr>
            <p:blipFill>
              <a:blip r:embed="rId65" cstate="print">
                <a:extLst>
                  <a:ext uri="{28A0092B-C50C-407E-A947-70E740481C1C}">
                    <a14:useLocalDpi xmlns:a14="http://schemas.microsoft.com/office/drawing/2010/main" val="0"/>
                  </a:ext>
                </a:extLst>
              </a:blip>
              <a:srcRect/>
              <a:stretch>
                <a:fillRect/>
              </a:stretch>
            </p:blipFill>
            <p:spPr bwMode="auto">
              <a:xfrm>
                <a:off x="4788021" y="3750237"/>
                <a:ext cx="403289" cy="2297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681" name="Picture 22" descr="ICON_StorageArray_Q408"/>
              <p:cNvPicPr>
                <a:picLocks noChangeAspect="1" noChangeArrowheads="1"/>
              </p:cNvPicPr>
              <p:nvPr>
                <p:custDataLst>
                  <p:tags r:id="rId52"/>
                </p:custDataLst>
              </p:nvPr>
            </p:nvPicPr>
            <p:blipFill>
              <a:blip r:embed="rId65" cstate="print">
                <a:extLst>
                  <a:ext uri="{28A0092B-C50C-407E-A947-70E740481C1C}">
                    <a14:useLocalDpi xmlns:a14="http://schemas.microsoft.com/office/drawing/2010/main" val="0"/>
                  </a:ext>
                </a:extLst>
              </a:blip>
              <a:srcRect/>
              <a:stretch>
                <a:fillRect/>
              </a:stretch>
            </p:blipFill>
            <p:spPr bwMode="auto">
              <a:xfrm>
                <a:off x="4790489" y="3698533"/>
                <a:ext cx="403289" cy="2297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682" name="Picture 22" descr="ICON_StorageArray_Q408"/>
              <p:cNvPicPr>
                <a:picLocks noChangeAspect="1" noChangeArrowheads="1"/>
              </p:cNvPicPr>
              <p:nvPr>
                <p:custDataLst>
                  <p:tags r:id="rId53"/>
                </p:custDataLst>
              </p:nvPr>
            </p:nvPicPr>
            <p:blipFill>
              <a:blip r:embed="rId65" cstate="print">
                <a:extLst>
                  <a:ext uri="{28A0092B-C50C-407E-A947-70E740481C1C}">
                    <a14:useLocalDpi xmlns:a14="http://schemas.microsoft.com/office/drawing/2010/main" val="0"/>
                  </a:ext>
                </a:extLst>
              </a:blip>
              <a:srcRect/>
              <a:stretch>
                <a:fillRect/>
              </a:stretch>
            </p:blipFill>
            <p:spPr bwMode="auto">
              <a:xfrm>
                <a:off x="4790484" y="3645024"/>
                <a:ext cx="403289" cy="2297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683" name="Picture 22" descr="ICON_StorageArray_Q408"/>
              <p:cNvPicPr>
                <a:picLocks noChangeAspect="1" noChangeArrowheads="1"/>
              </p:cNvPicPr>
              <p:nvPr>
                <p:custDataLst>
                  <p:tags r:id="rId54"/>
                </p:custDataLst>
              </p:nvPr>
            </p:nvPicPr>
            <p:blipFill>
              <a:blip r:embed="rId65" cstate="print">
                <a:extLst>
                  <a:ext uri="{28A0092B-C50C-407E-A947-70E740481C1C}">
                    <a14:useLocalDpi xmlns:a14="http://schemas.microsoft.com/office/drawing/2010/main" val="0"/>
                  </a:ext>
                </a:extLst>
              </a:blip>
              <a:srcRect/>
              <a:stretch>
                <a:fillRect/>
              </a:stretch>
            </p:blipFill>
            <p:spPr bwMode="auto">
              <a:xfrm>
                <a:off x="4788023" y="3573016"/>
                <a:ext cx="403289" cy="2297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684" name="Picture 22" descr="ICON_StorageArray_Q408"/>
              <p:cNvPicPr>
                <a:picLocks noChangeAspect="1" noChangeArrowheads="1"/>
              </p:cNvPicPr>
              <p:nvPr>
                <p:custDataLst>
                  <p:tags r:id="rId55"/>
                </p:custDataLst>
              </p:nvPr>
            </p:nvPicPr>
            <p:blipFill>
              <a:blip r:embed="rId65" cstate="print">
                <a:extLst>
                  <a:ext uri="{28A0092B-C50C-407E-A947-70E740481C1C}">
                    <a14:useLocalDpi xmlns:a14="http://schemas.microsoft.com/office/drawing/2010/main" val="0"/>
                  </a:ext>
                </a:extLst>
              </a:blip>
              <a:srcRect/>
              <a:stretch>
                <a:fillRect/>
              </a:stretch>
            </p:blipFill>
            <p:spPr bwMode="auto">
              <a:xfrm>
                <a:off x="4790302" y="3501008"/>
                <a:ext cx="403289" cy="2297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04668" name="Picture 4" descr="ICON_Datacenter_1_R2_Q308"/>
            <p:cNvPicPr>
              <a:picLocks noChangeAspect="1" noChangeArrowheads="1"/>
            </p:cNvPicPr>
            <p:nvPr>
              <p:custDataLst>
                <p:tags r:id="rId49"/>
              </p:custDataLst>
            </p:nvPr>
          </p:nvPicPr>
          <p:blipFill>
            <a:blip r:embed="rId66">
              <a:extLst>
                <a:ext uri="{28A0092B-C50C-407E-A947-70E740481C1C}">
                  <a14:useLocalDpi xmlns:a14="http://schemas.microsoft.com/office/drawing/2010/main" val="0"/>
                </a:ext>
              </a:extLst>
            </a:blip>
            <a:srcRect/>
            <a:stretch>
              <a:fillRect/>
            </a:stretch>
          </p:blipFill>
          <p:spPr bwMode="auto">
            <a:xfrm flipH="1">
              <a:off x="405301" y="5422003"/>
              <a:ext cx="257961" cy="2782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669" name="Picture 4" descr="ICON_Datacenter_1_R2_Q308"/>
            <p:cNvPicPr>
              <a:picLocks noChangeAspect="1" noChangeArrowheads="1"/>
            </p:cNvPicPr>
            <p:nvPr>
              <p:custDataLst>
                <p:tags r:id="rId50"/>
              </p:custDataLst>
            </p:nvPr>
          </p:nvPicPr>
          <p:blipFill>
            <a:blip r:embed="rId66">
              <a:extLst>
                <a:ext uri="{28A0092B-C50C-407E-A947-70E740481C1C}">
                  <a14:useLocalDpi xmlns:a14="http://schemas.microsoft.com/office/drawing/2010/main" val="0"/>
                </a:ext>
              </a:extLst>
            </a:blip>
            <a:srcRect/>
            <a:stretch>
              <a:fillRect/>
            </a:stretch>
          </p:blipFill>
          <p:spPr bwMode="auto">
            <a:xfrm flipH="1">
              <a:off x="792529" y="5422002"/>
              <a:ext cx="257961" cy="2782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670" name="Picture 50" descr="R2600"/>
            <p:cNvPicPr>
              <a:picLocks noChangeArrowheads="1"/>
            </p:cNvPicPr>
            <p:nvPr/>
          </p:nvPicPr>
          <p:blipFill>
            <a:blip r:embed="rId67" cstate="print">
              <a:extLst>
                <a:ext uri="{28A0092B-C50C-407E-A947-70E740481C1C}">
                  <a14:useLocalDpi xmlns:a14="http://schemas.microsoft.com/office/drawing/2010/main" val="0"/>
                </a:ext>
              </a:extLst>
            </a:blip>
            <a:srcRect/>
            <a:stretch>
              <a:fillRect/>
            </a:stretch>
          </p:blipFill>
          <p:spPr bwMode="auto">
            <a:xfrm>
              <a:off x="380686" y="5758795"/>
              <a:ext cx="309605" cy="95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671" name="Picture 50" descr="R2600"/>
            <p:cNvPicPr>
              <a:picLocks noChangeArrowheads="1"/>
            </p:cNvPicPr>
            <p:nvPr/>
          </p:nvPicPr>
          <p:blipFill>
            <a:blip r:embed="rId67" cstate="print">
              <a:extLst>
                <a:ext uri="{28A0092B-C50C-407E-A947-70E740481C1C}">
                  <a14:useLocalDpi xmlns:a14="http://schemas.microsoft.com/office/drawing/2010/main" val="0"/>
                </a:ext>
              </a:extLst>
            </a:blip>
            <a:srcRect/>
            <a:stretch>
              <a:fillRect/>
            </a:stretch>
          </p:blipFill>
          <p:spPr bwMode="auto">
            <a:xfrm>
              <a:off x="766706" y="5764549"/>
              <a:ext cx="309605" cy="95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04672" name="直接连接符 256"/>
            <p:cNvCxnSpPr>
              <a:cxnSpLocks noChangeShapeType="1"/>
            </p:cNvCxnSpPr>
            <p:nvPr/>
          </p:nvCxnSpPr>
          <p:spPr bwMode="auto">
            <a:xfrm flipH="1">
              <a:off x="535489" y="5700285"/>
              <a:ext cx="386020" cy="58510"/>
            </a:xfrm>
            <a:prstGeom prst="line">
              <a:avLst/>
            </a:prstGeom>
            <a:noFill/>
            <a:ln w="9525" algn="ctr">
              <a:solidFill>
                <a:srgbClr val="B6DCDF"/>
              </a:solidFill>
              <a:round/>
              <a:headEnd/>
              <a:tailEnd/>
            </a:ln>
            <a:extLst>
              <a:ext uri="{909E8E84-426E-40DD-AFC4-6F175D3DCCD1}">
                <a14:hiddenFill xmlns:a14="http://schemas.microsoft.com/office/drawing/2010/main">
                  <a:noFill/>
                </a14:hiddenFill>
              </a:ext>
            </a:extLst>
          </p:spPr>
        </p:cxnSp>
        <p:cxnSp>
          <p:nvCxnSpPr>
            <p:cNvPr id="104673" name="直接连接符 257"/>
            <p:cNvCxnSpPr>
              <a:cxnSpLocks noChangeShapeType="1"/>
            </p:cNvCxnSpPr>
            <p:nvPr/>
          </p:nvCxnSpPr>
          <p:spPr bwMode="auto">
            <a:xfrm>
              <a:off x="534281" y="5700286"/>
              <a:ext cx="387228" cy="64263"/>
            </a:xfrm>
            <a:prstGeom prst="line">
              <a:avLst/>
            </a:prstGeom>
            <a:noFill/>
            <a:ln w="9525" algn="ctr">
              <a:solidFill>
                <a:srgbClr val="B6DCDF"/>
              </a:solidFill>
              <a:round/>
              <a:headEnd/>
              <a:tailEnd/>
            </a:ln>
            <a:extLst>
              <a:ext uri="{909E8E84-426E-40DD-AFC4-6F175D3DCCD1}">
                <a14:hiddenFill xmlns:a14="http://schemas.microsoft.com/office/drawing/2010/main">
                  <a:noFill/>
                </a14:hiddenFill>
              </a:ext>
            </a:extLst>
          </p:spPr>
        </p:cxnSp>
        <p:cxnSp>
          <p:nvCxnSpPr>
            <p:cNvPr id="104674" name="直接连接符 258"/>
            <p:cNvCxnSpPr>
              <a:cxnSpLocks noChangeShapeType="1"/>
            </p:cNvCxnSpPr>
            <p:nvPr/>
          </p:nvCxnSpPr>
          <p:spPr bwMode="auto">
            <a:xfrm flipH="1">
              <a:off x="532889" y="5860110"/>
              <a:ext cx="388620" cy="44133"/>
            </a:xfrm>
            <a:prstGeom prst="line">
              <a:avLst/>
            </a:prstGeom>
            <a:noFill/>
            <a:ln w="9525" algn="ctr">
              <a:solidFill>
                <a:srgbClr val="B6DCDF"/>
              </a:solidFill>
              <a:round/>
              <a:headEnd/>
              <a:tailEnd/>
            </a:ln>
            <a:extLst>
              <a:ext uri="{909E8E84-426E-40DD-AFC4-6F175D3DCCD1}">
                <a14:hiddenFill xmlns:a14="http://schemas.microsoft.com/office/drawing/2010/main">
                  <a:noFill/>
                </a14:hiddenFill>
              </a:ext>
            </a:extLst>
          </p:spPr>
        </p:cxnSp>
        <p:cxnSp>
          <p:nvCxnSpPr>
            <p:cNvPr id="104675" name="直接连接符 259"/>
            <p:cNvCxnSpPr>
              <a:cxnSpLocks noChangeShapeType="1"/>
            </p:cNvCxnSpPr>
            <p:nvPr/>
          </p:nvCxnSpPr>
          <p:spPr bwMode="auto">
            <a:xfrm>
              <a:off x="535489" y="5854356"/>
              <a:ext cx="383682" cy="70646"/>
            </a:xfrm>
            <a:prstGeom prst="line">
              <a:avLst/>
            </a:prstGeom>
            <a:noFill/>
            <a:ln w="9525" algn="ctr">
              <a:solidFill>
                <a:srgbClr val="B6DCDF"/>
              </a:solidFill>
              <a:round/>
              <a:headEnd/>
              <a:tailEnd/>
            </a:ln>
            <a:extLst>
              <a:ext uri="{909E8E84-426E-40DD-AFC4-6F175D3DCCD1}">
                <a14:hiddenFill xmlns:a14="http://schemas.microsoft.com/office/drawing/2010/main">
                  <a:noFill/>
                </a14:hiddenFill>
              </a:ext>
            </a:extLst>
          </p:spPr>
        </p:cxnSp>
        <p:cxnSp>
          <p:nvCxnSpPr>
            <p:cNvPr id="104676" name="直接连接符 260"/>
            <p:cNvCxnSpPr>
              <a:cxnSpLocks noChangeShapeType="1"/>
            </p:cNvCxnSpPr>
            <p:nvPr/>
          </p:nvCxnSpPr>
          <p:spPr bwMode="auto">
            <a:xfrm>
              <a:off x="534281" y="5700286"/>
              <a:ext cx="1208" cy="58509"/>
            </a:xfrm>
            <a:prstGeom prst="line">
              <a:avLst/>
            </a:prstGeom>
            <a:noFill/>
            <a:ln w="9525" algn="ctr">
              <a:solidFill>
                <a:srgbClr val="B6DCDF"/>
              </a:solidFill>
              <a:round/>
              <a:headEnd/>
              <a:tailEnd/>
            </a:ln>
            <a:extLst>
              <a:ext uri="{909E8E84-426E-40DD-AFC4-6F175D3DCCD1}">
                <a14:hiddenFill xmlns:a14="http://schemas.microsoft.com/office/drawing/2010/main">
                  <a:noFill/>
                </a14:hiddenFill>
              </a:ext>
            </a:extLst>
          </p:spPr>
        </p:cxnSp>
        <p:cxnSp>
          <p:nvCxnSpPr>
            <p:cNvPr id="104677" name="直接连接符 261"/>
            <p:cNvCxnSpPr>
              <a:cxnSpLocks noChangeShapeType="1"/>
            </p:cNvCxnSpPr>
            <p:nvPr/>
          </p:nvCxnSpPr>
          <p:spPr bwMode="auto">
            <a:xfrm>
              <a:off x="921509" y="5700285"/>
              <a:ext cx="0" cy="64264"/>
            </a:xfrm>
            <a:prstGeom prst="line">
              <a:avLst/>
            </a:prstGeom>
            <a:noFill/>
            <a:ln w="9525" algn="ctr">
              <a:solidFill>
                <a:srgbClr val="B6DCDF"/>
              </a:solidFill>
              <a:round/>
              <a:headEnd/>
              <a:tailEnd/>
            </a:ln>
            <a:extLst>
              <a:ext uri="{909E8E84-426E-40DD-AFC4-6F175D3DCCD1}">
                <a14:hiddenFill xmlns:a14="http://schemas.microsoft.com/office/drawing/2010/main">
                  <a:noFill/>
                </a14:hiddenFill>
              </a:ext>
            </a:extLst>
          </p:spPr>
        </p:cxnSp>
        <p:cxnSp>
          <p:nvCxnSpPr>
            <p:cNvPr id="104678" name="直接连接符 262"/>
            <p:cNvCxnSpPr>
              <a:cxnSpLocks noChangeShapeType="1"/>
            </p:cNvCxnSpPr>
            <p:nvPr/>
          </p:nvCxnSpPr>
          <p:spPr bwMode="auto">
            <a:xfrm flipH="1">
              <a:off x="532889" y="5854356"/>
              <a:ext cx="2600" cy="49887"/>
            </a:xfrm>
            <a:prstGeom prst="line">
              <a:avLst/>
            </a:prstGeom>
            <a:noFill/>
            <a:ln w="9525" algn="ctr">
              <a:solidFill>
                <a:srgbClr val="B6DCDF"/>
              </a:solidFill>
              <a:round/>
              <a:headEnd/>
              <a:tailEnd/>
            </a:ln>
            <a:extLst>
              <a:ext uri="{909E8E84-426E-40DD-AFC4-6F175D3DCCD1}">
                <a14:hiddenFill xmlns:a14="http://schemas.microsoft.com/office/drawing/2010/main">
                  <a:noFill/>
                </a14:hiddenFill>
              </a:ext>
            </a:extLst>
          </p:spPr>
        </p:cxnSp>
        <p:cxnSp>
          <p:nvCxnSpPr>
            <p:cNvPr id="104679" name="直接连接符 263"/>
            <p:cNvCxnSpPr>
              <a:cxnSpLocks noChangeShapeType="1"/>
            </p:cNvCxnSpPr>
            <p:nvPr/>
          </p:nvCxnSpPr>
          <p:spPr bwMode="auto">
            <a:xfrm flipH="1">
              <a:off x="919171" y="5860110"/>
              <a:ext cx="2338" cy="64892"/>
            </a:xfrm>
            <a:prstGeom prst="line">
              <a:avLst/>
            </a:prstGeom>
            <a:noFill/>
            <a:ln w="9525" algn="ctr">
              <a:solidFill>
                <a:srgbClr val="B6DCDF"/>
              </a:solidFill>
              <a:round/>
              <a:headEnd/>
              <a:tailEnd/>
            </a:ln>
            <a:extLst>
              <a:ext uri="{909E8E84-426E-40DD-AFC4-6F175D3DCCD1}">
                <a14:hiddenFill xmlns:a14="http://schemas.microsoft.com/office/drawing/2010/main">
                  <a:noFill/>
                </a14:hiddenFill>
              </a:ext>
            </a:extLst>
          </p:spPr>
        </p:cxnSp>
      </p:grpSp>
      <p:grpSp>
        <p:nvGrpSpPr>
          <p:cNvPr id="10" name="组合 159"/>
          <p:cNvGrpSpPr>
            <a:grpSpLocks/>
          </p:cNvGrpSpPr>
          <p:nvPr/>
        </p:nvGrpSpPr>
        <p:grpSpPr bwMode="auto">
          <a:xfrm>
            <a:off x="3219450" y="4727575"/>
            <a:ext cx="574675" cy="885825"/>
            <a:chOff x="380686" y="5422002"/>
            <a:chExt cx="695625" cy="732436"/>
          </a:xfrm>
        </p:grpSpPr>
        <p:grpSp>
          <p:nvGrpSpPr>
            <p:cNvPr id="104642" name="组合 160"/>
            <p:cNvGrpSpPr>
              <a:grpSpLocks/>
            </p:cNvGrpSpPr>
            <p:nvPr/>
          </p:nvGrpSpPr>
          <p:grpSpPr bwMode="auto">
            <a:xfrm>
              <a:off x="417780" y="5904243"/>
              <a:ext cx="229036" cy="229436"/>
              <a:chOff x="4788024" y="3501008"/>
              <a:chExt cx="405752" cy="478972"/>
            </a:xfrm>
          </p:grpSpPr>
          <p:pic>
            <p:nvPicPr>
              <p:cNvPr id="104661" name="Picture 22" descr="ICON_StorageArray_Q408"/>
              <p:cNvPicPr>
                <a:picLocks noChangeAspect="1" noChangeArrowheads="1"/>
              </p:cNvPicPr>
              <p:nvPr>
                <p:custDataLst>
                  <p:tags r:id="rId44"/>
                </p:custDataLst>
              </p:nvPr>
            </p:nvPicPr>
            <p:blipFill>
              <a:blip r:embed="rId68">
                <a:extLst>
                  <a:ext uri="{28A0092B-C50C-407E-A947-70E740481C1C}">
                    <a14:useLocalDpi xmlns:a14="http://schemas.microsoft.com/office/drawing/2010/main" val="0"/>
                  </a:ext>
                </a:extLst>
              </a:blip>
              <a:srcRect/>
              <a:stretch>
                <a:fillRect/>
              </a:stretch>
            </p:blipFill>
            <p:spPr bwMode="auto">
              <a:xfrm>
                <a:off x="4788024" y="3750237"/>
                <a:ext cx="403289" cy="2297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662" name="Picture 22" descr="ICON_StorageArray_Q408"/>
              <p:cNvPicPr>
                <a:picLocks noChangeAspect="1" noChangeArrowheads="1"/>
              </p:cNvPicPr>
              <p:nvPr>
                <p:custDataLst>
                  <p:tags r:id="rId45"/>
                </p:custDataLst>
              </p:nvPr>
            </p:nvPicPr>
            <p:blipFill>
              <a:blip r:embed="rId68">
                <a:extLst>
                  <a:ext uri="{28A0092B-C50C-407E-A947-70E740481C1C}">
                    <a14:useLocalDpi xmlns:a14="http://schemas.microsoft.com/office/drawing/2010/main" val="0"/>
                  </a:ext>
                </a:extLst>
              </a:blip>
              <a:srcRect/>
              <a:stretch>
                <a:fillRect/>
              </a:stretch>
            </p:blipFill>
            <p:spPr bwMode="auto">
              <a:xfrm>
                <a:off x="4790487" y="3698533"/>
                <a:ext cx="403289" cy="2297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663" name="Picture 22" descr="ICON_StorageArray_Q408"/>
              <p:cNvPicPr>
                <a:picLocks noChangeAspect="1" noChangeArrowheads="1"/>
              </p:cNvPicPr>
              <p:nvPr>
                <p:custDataLst>
                  <p:tags r:id="rId46"/>
                </p:custDataLst>
              </p:nvPr>
            </p:nvPicPr>
            <p:blipFill>
              <a:blip r:embed="rId68">
                <a:extLst>
                  <a:ext uri="{28A0092B-C50C-407E-A947-70E740481C1C}">
                    <a14:useLocalDpi xmlns:a14="http://schemas.microsoft.com/office/drawing/2010/main" val="0"/>
                  </a:ext>
                </a:extLst>
              </a:blip>
              <a:srcRect/>
              <a:stretch>
                <a:fillRect/>
              </a:stretch>
            </p:blipFill>
            <p:spPr bwMode="auto">
              <a:xfrm>
                <a:off x="4790487" y="3645024"/>
                <a:ext cx="403289" cy="2297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664" name="Picture 22" descr="ICON_StorageArray_Q408"/>
              <p:cNvPicPr>
                <a:picLocks noChangeAspect="1" noChangeArrowheads="1"/>
              </p:cNvPicPr>
              <p:nvPr>
                <p:custDataLst>
                  <p:tags r:id="rId47"/>
                </p:custDataLst>
              </p:nvPr>
            </p:nvPicPr>
            <p:blipFill>
              <a:blip r:embed="rId68">
                <a:extLst>
                  <a:ext uri="{28A0092B-C50C-407E-A947-70E740481C1C}">
                    <a14:useLocalDpi xmlns:a14="http://schemas.microsoft.com/office/drawing/2010/main" val="0"/>
                  </a:ext>
                </a:extLst>
              </a:blip>
              <a:srcRect/>
              <a:stretch>
                <a:fillRect/>
              </a:stretch>
            </p:blipFill>
            <p:spPr bwMode="auto">
              <a:xfrm>
                <a:off x="4788024" y="3573016"/>
                <a:ext cx="403289" cy="2297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665" name="Picture 22" descr="ICON_StorageArray_Q408"/>
              <p:cNvPicPr>
                <a:picLocks noChangeAspect="1" noChangeArrowheads="1"/>
              </p:cNvPicPr>
              <p:nvPr>
                <p:custDataLst>
                  <p:tags r:id="rId48"/>
                </p:custDataLst>
              </p:nvPr>
            </p:nvPicPr>
            <p:blipFill>
              <a:blip r:embed="rId68">
                <a:extLst>
                  <a:ext uri="{28A0092B-C50C-407E-A947-70E740481C1C}">
                    <a14:useLocalDpi xmlns:a14="http://schemas.microsoft.com/office/drawing/2010/main" val="0"/>
                  </a:ext>
                </a:extLst>
              </a:blip>
              <a:srcRect/>
              <a:stretch>
                <a:fillRect/>
              </a:stretch>
            </p:blipFill>
            <p:spPr bwMode="auto">
              <a:xfrm>
                <a:off x="4790302" y="3501008"/>
                <a:ext cx="403289" cy="2297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04643" name="组合 161"/>
            <p:cNvGrpSpPr>
              <a:grpSpLocks/>
            </p:cNvGrpSpPr>
            <p:nvPr/>
          </p:nvGrpSpPr>
          <p:grpSpPr bwMode="auto">
            <a:xfrm>
              <a:off x="804060" y="5925002"/>
              <a:ext cx="229039" cy="229436"/>
              <a:chOff x="4788021" y="3501008"/>
              <a:chExt cx="405757" cy="478972"/>
            </a:xfrm>
          </p:grpSpPr>
          <p:pic>
            <p:nvPicPr>
              <p:cNvPr id="104656" name="Picture 22" descr="ICON_StorageArray_Q408"/>
              <p:cNvPicPr>
                <a:picLocks noChangeAspect="1" noChangeArrowheads="1"/>
              </p:cNvPicPr>
              <p:nvPr>
                <p:custDataLst>
                  <p:tags r:id="rId39"/>
                </p:custDataLst>
              </p:nvPr>
            </p:nvPicPr>
            <p:blipFill>
              <a:blip r:embed="rId68">
                <a:extLst>
                  <a:ext uri="{28A0092B-C50C-407E-A947-70E740481C1C}">
                    <a14:useLocalDpi xmlns:a14="http://schemas.microsoft.com/office/drawing/2010/main" val="0"/>
                  </a:ext>
                </a:extLst>
              </a:blip>
              <a:srcRect/>
              <a:stretch>
                <a:fillRect/>
              </a:stretch>
            </p:blipFill>
            <p:spPr bwMode="auto">
              <a:xfrm>
                <a:off x="4788021" y="3750237"/>
                <a:ext cx="403289" cy="2297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657" name="Picture 22" descr="ICON_StorageArray_Q408"/>
              <p:cNvPicPr>
                <a:picLocks noChangeAspect="1" noChangeArrowheads="1"/>
              </p:cNvPicPr>
              <p:nvPr>
                <p:custDataLst>
                  <p:tags r:id="rId40"/>
                </p:custDataLst>
              </p:nvPr>
            </p:nvPicPr>
            <p:blipFill>
              <a:blip r:embed="rId68">
                <a:extLst>
                  <a:ext uri="{28A0092B-C50C-407E-A947-70E740481C1C}">
                    <a14:useLocalDpi xmlns:a14="http://schemas.microsoft.com/office/drawing/2010/main" val="0"/>
                  </a:ext>
                </a:extLst>
              </a:blip>
              <a:srcRect/>
              <a:stretch>
                <a:fillRect/>
              </a:stretch>
            </p:blipFill>
            <p:spPr bwMode="auto">
              <a:xfrm>
                <a:off x="4790489" y="3698533"/>
                <a:ext cx="403289" cy="2297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658" name="Picture 22" descr="ICON_StorageArray_Q408"/>
              <p:cNvPicPr>
                <a:picLocks noChangeAspect="1" noChangeArrowheads="1"/>
              </p:cNvPicPr>
              <p:nvPr>
                <p:custDataLst>
                  <p:tags r:id="rId41"/>
                </p:custDataLst>
              </p:nvPr>
            </p:nvPicPr>
            <p:blipFill>
              <a:blip r:embed="rId68">
                <a:extLst>
                  <a:ext uri="{28A0092B-C50C-407E-A947-70E740481C1C}">
                    <a14:useLocalDpi xmlns:a14="http://schemas.microsoft.com/office/drawing/2010/main" val="0"/>
                  </a:ext>
                </a:extLst>
              </a:blip>
              <a:srcRect/>
              <a:stretch>
                <a:fillRect/>
              </a:stretch>
            </p:blipFill>
            <p:spPr bwMode="auto">
              <a:xfrm>
                <a:off x="4790484" y="3645024"/>
                <a:ext cx="403289" cy="2297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659" name="Picture 22" descr="ICON_StorageArray_Q408"/>
              <p:cNvPicPr>
                <a:picLocks noChangeAspect="1" noChangeArrowheads="1"/>
              </p:cNvPicPr>
              <p:nvPr>
                <p:custDataLst>
                  <p:tags r:id="rId42"/>
                </p:custDataLst>
              </p:nvPr>
            </p:nvPicPr>
            <p:blipFill>
              <a:blip r:embed="rId68">
                <a:extLst>
                  <a:ext uri="{28A0092B-C50C-407E-A947-70E740481C1C}">
                    <a14:useLocalDpi xmlns:a14="http://schemas.microsoft.com/office/drawing/2010/main" val="0"/>
                  </a:ext>
                </a:extLst>
              </a:blip>
              <a:srcRect/>
              <a:stretch>
                <a:fillRect/>
              </a:stretch>
            </p:blipFill>
            <p:spPr bwMode="auto">
              <a:xfrm>
                <a:off x="4788023" y="3573016"/>
                <a:ext cx="403289" cy="2297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660" name="Picture 22" descr="ICON_StorageArray_Q408"/>
              <p:cNvPicPr>
                <a:picLocks noChangeAspect="1" noChangeArrowheads="1"/>
              </p:cNvPicPr>
              <p:nvPr>
                <p:custDataLst>
                  <p:tags r:id="rId43"/>
                </p:custDataLst>
              </p:nvPr>
            </p:nvPicPr>
            <p:blipFill>
              <a:blip r:embed="rId68">
                <a:extLst>
                  <a:ext uri="{28A0092B-C50C-407E-A947-70E740481C1C}">
                    <a14:useLocalDpi xmlns:a14="http://schemas.microsoft.com/office/drawing/2010/main" val="0"/>
                  </a:ext>
                </a:extLst>
              </a:blip>
              <a:srcRect/>
              <a:stretch>
                <a:fillRect/>
              </a:stretch>
            </p:blipFill>
            <p:spPr bwMode="auto">
              <a:xfrm>
                <a:off x="4790302" y="3501008"/>
                <a:ext cx="403289" cy="2297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04644" name="Picture 4" descr="ICON_Datacenter_1_R2_Q308"/>
            <p:cNvPicPr>
              <a:picLocks noChangeAspect="1" noChangeArrowheads="1"/>
            </p:cNvPicPr>
            <p:nvPr>
              <p:custDataLst>
                <p:tags r:id="rId37"/>
              </p:custDataLst>
            </p:nvPr>
          </p:nvPicPr>
          <p:blipFill>
            <a:blip r:embed="rId66">
              <a:extLst>
                <a:ext uri="{28A0092B-C50C-407E-A947-70E740481C1C}">
                  <a14:useLocalDpi xmlns:a14="http://schemas.microsoft.com/office/drawing/2010/main" val="0"/>
                </a:ext>
              </a:extLst>
            </a:blip>
            <a:srcRect/>
            <a:stretch>
              <a:fillRect/>
            </a:stretch>
          </p:blipFill>
          <p:spPr bwMode="auto">
            <a:xfrm flipH="1">
              <a:off x="405301" y="5422003"/>
              <a:ext cx="257961" cy="2782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645" name="Picture 4" descr="ICON_Datacenter_1_R2_Q308"/>
            <p:cNvPicPr>
              <a:picLocks noChangeAspect="1" noChangeArrowheads="1"/>
            </p:cNvPicPr>
            <p:nvPr>
              <p:custDataLst>
                <p:tags r:id="rId38"/>
              </p:custDataLst>
            </p:nvPr>
          </p:nvPicPr>
          <p:blipFill>
            <a:blip r:embed="rId66">
              <a:extLst>
                <a:ext uri="{28A0092B-C50C-407E-A947-70E740481C1C}">
                  <a14:useLocalDpi xmlns:a14="http://schemas.microsoft.com/office/drawing/2010/main" val="0"/>
                </a:ext>
              </a:extLst>
            </a:blip>
            <a:srcRect/>
            <a:stretch>
              <a:fillRect/>
            </a:stretch>
          </p:blipFill>
          <p:spPr bwMode="auto">
            <a:xfrm flipH="1">
              <a:off x="792529" y="5422002"/>
              <a:ext cx="257961" cy="2782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646" name="Picture 50" descr="R2600"/>
            <p:cNvPicPr>
              <a:picLocks noChangeArrowheads="1"/>
            </p:cNvPicPr>
            <p:nvPr/>
          </p:nvPicPr>
          <p:blipFill>
            <a:blip r:embed="rId67" cstate="print">
              <a:extLst>
                <a:ext uri="{28A0092B-C50C-407E-A947-70E740481C1C}">
                  <a14:useLocalDpi xmlns:a14="http://schemas.microsoft.com/office/drawing/2010/main" val="0"/>
                </a:ext>
              </a:extLst>
            </a:blip>
            <a:srcRect/>
            <a:stretch>
              <a:fillRect/>
            </a:stretch>
          </p:blipFill>
          <p:spPr bwMode="auto">
            <a:xfrm>
              <a:off x="380686" y="5758795"/>
              <a:ext cx="309605" cy="95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647" name="Picture 50" descr="R2600"/>
            <p:cNvPicPr>
              <a:picLocks noChangeArrowheads="1"/>
            </p:cNvPicPr>
            <p:nvPr/>
          </p:nvPicPr>
          <p:blipFill>
            <a:blip r:embed="rId67" cstate="print">
              <a:extLst>
                <a:ext uri="{28A0092B-C50C-407E-A947-70E740481C1C}">
                  <a14:useLocalDpi xmlns:a14="http://schemas.microsoft.com/office/drawing/2010/main" val="0"/>
                </a:ext>
              </a:extLst>
            </a:blip>
            <a:srcRect/>
            <a:stretch>
              <a:fillRect/>
            </a:stretch>
          </p:blipFill>
          <p:spPr bwMode="auto">
            <a:xfrm>
              <a:off x="766706" y="5764549"/>
              <a:ext cx="309605" cy="95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04648" name="直接连接符 281"/>
            <p:cNvCxnSpPr>
              <a:cxnSpLocks noChangeShapeType="1"/>
            </p:cNvCxnSpPr>
            <p:nvPr/>
          </p:nvCxnSpPr>
          <p:spPr bwMode="auto">
            <a:xfrm flipH="1">
              <a:off x="535489" y="5700285"/>
              <a:ext cx="386020" cy="58510"/>
            </a:xfrm>
            <a:prstGeom prst="line">
              <a:avLst/>
            </a:prstGeom>
            <a:noFill/>
            <a:ln w="9525" algn="ctr">
              <a:solidFill>
                <a:srgbClr val="B6DCDF"/>
              </a:solidFill>
              <a:round/>
              <a:headEnd/>
              <a:tailEnd/>
            </a:ln>
            <a:extLst>
              <a:ext uri="{909E8E84-426E-40DD-AFC4-6F175D3DCCD1}">
                <a14:hiddenFill xmlns:a14="http://schemas.microsoft.com/office/drawing/2010/main">
                  <a:noFill/>
                </a14:hiddenFill>
              </a:ext>
            </a:extLst>
          </p:spPr>
        </p:cxnSp>
        <p:cxnSp>
          <p:nvCxnSpPr>
            <p:cNvPr id="104649" name="直接连接符 282"/>
            <p:cNvCxnSpPr>
              <a:cxnSpLocks noChangeShapeType="1"/>
            </p:cNvCxnSpPr>
            <p:nvPr/>
          </p:nvCxnSpPr>
          <p:spPr bwMode="auto">
            <a:xfrm>
              <a:off x="534281" y="5700286"/>
              <a:ext cx="387228" cy="64263"/>
            </a:xfrm>
            <a:prstGeom prst="line">
              <a:avLst/>
            </a:prstGeom>
            <a:noFill/>
            <a:ln w="9525" algn="ctr">
              <a:solidFill>
                <a:srgbClr val="B6DCDF"/>
              </a:solidFill>
              <a:round/>
              <a:headEnd/>
              <a:tailEnd/>
            </a:ln>
            <a:extLst>
              <a:ext uri="{909E8E84-426E-40DD-AFC4-6F175D3DCCD1}">
                <a14:hiddenFill xmlns:a14="http://schemas.microsoft.com/office/drawing/2010/main">
                  <a:noFill/>
                </a14:hiddenFill>
              </a:ext>
            </a:extLst>
          </p:spPr>
        </p:cxnSp>
        <p:cxnSp>
          <p:nvCxnSpPr>
            <p:cNvPr id="104650" name="直接连接符 283"/>
            <p:cNvCxnSpPr>
              <a:cxnSpLocks noChangeShapeType="1"/>
            </p:cNvCxnSpPr>
            <p:nvPr/>
          </p:nvCxnSpPr>
          <p:spPr bwMode="auto">
            <a:xfrm flipH="1">
              <a:off x="532889" y="5860110"/>
              <a:ext cx="388620" cy="44133"/>
            </a:xfrm>
            <a:prstGeom prst="line">
              <a:avLst/>
            </a:prstGeom>
            <a:noFill/>
            <a:ln w="9525" algn="ctr">
              <a:solidFill>
                <a:srgbClr val="B6DCDF"/>
              </a:solidFill>
              <a:round/>
              <a:headEnd/>
              <a:tailEnd/>
            </a:ln>
            <a:extLst>
              <a:ext uri="{909E8E84-426E-40DD-AFC4-6F175D3DCCD1}">
                <a14:hiddenFill xmlns:a14="http://schemas.microsoft.com/office/drawing/2010/main">
                  <a:noFill/>
                </a14:hiddenFill>
              </a:ext>
            </a:extLst>
          </p:spPr>
        </p:cxnSp>
        <p:cxnSp>
          <p:nvCxnSpPr>
            <p:cNvPr id="104651" name="直接连接符 284"/>
            <p:cNvCxnSpPr>
              <a:cxnSpLocks noChangeShapeType="1"/>
            </p:cNvCxnSpPr>
            <p:nvPr/>
          </p:nvCxnSpPr>
          <p:spPr bwMode="auto">
            <a:xfrm>
              <a:off x="535489" y="5854356"/>
              <a:ext cx="383682" cy="70646"/>
            </a:xfrm>
            <a:prstGeom prst="line">
              <a:avLst/>
            </a:prstGeom>
            <a:noFill/>
            <a:ln w="9525" algn="ctr">
              <a:solidFill>
                <a:srgbClr val="B6DCDF"/>
              </a:solidFill>
              <a:round/>
              <a:headEnd/>
              <a:tailEnd/>
            </a:ln>
            <a:extLst>
              <a:ext uri="{909E8E84-426E-40DD-AFC4-6F175D3DCCD1}">
                <a14:hiddenFill xmlns:a14="http://schemas.microsoft.com/office/drawing/2010/main">
                  <a:noFill/>
                </a14:hiddenFill>
              </a:ext>
            </a:extLst>
          </p:spPr>
        </p:cxnSp>
        <p:cxnSp>
          <p:nvCxnSpPr>
            <p:cNvPr id="104652" name="直接连接符 285"/>
            <p:cNvCxnSpPr>
              <a:cxnSpLocks noChangeShapeType="1"/>
            </p:cNvCxnSpPr>
            <p:nvPr/>
          </p:nvCxnSpPr>
          <p:spPr bwMode="auto">
            <a:xfrm>
              <a:off x="534281" y="5700286"/>
              <a:ext cx="1208" cy="58509"/>
            </a:xfrm>
            <a:prstGeom prst="line">
              <a:avLst/>
            </a:prstGeom>
            <a:noFill/>
            <a:ln w="9525" algn="ctr">
              <a:solidFill>
                <a:srgbClr val="B6DCDF"/>
              </a:solidFill>
              <a:round/>
              <a:headEnd/>
              <a:tailEnd/>
            </a:ln>
            <a:extLst>
              <a:ext uri="{909E8E84-426E-40DD-AFC4-6F175D3DCCD1}">
                <a14:hiddenFill xmlns:a14="http://schemas.microsoft.com/office/drawing/2010/main">
                  <a:noFill/>
                </a14:hiddenFill>
              </a:ext>
            </a:extLst>
          </p:spPr>
        </p:cxnSp>
        <p:cxnSp>
          <p:nvCxnSpPr>
            <p:cNvPr id="104653" name="直接连接符 286"/>
            <p:cNvCxnSpPr>
              <a:cxnSpLocks noChangeShapeType="1"/>
            </p:cNvCxnSpPr>
            <p:nvPr/>
          </p:nvCxnSpPr>
          <p:spPr bwMode="auto">
            <a:xfrm>
              <a:off x="921509" y="5700285"/>
              <a:ext cx="0" cy="64264"/>
            </a:xfrm>
            <a:prstGeom prst="line">
              <a:avLst/>
            </a:prstGeom>
            <a:noFill/>
            <a:ln w="9525" algn="ctr">
              <a:solidFill>
                <a:srgbClr val="B6DCDF"/>
              </a:solidFill>
              <a:round/>
              <a:headEnd/>
              <a:tailEnd/>
            </a:ln>
            <a:extLst>
              <a:ext uri="{909E8E84-426E-40DD-AFC4-6F175D3DCCD1}">
                <a14:hiddenFill xmlns:a14="http://schemas.microsoft.com/office/drawing/2010/main">
                  <a:noFill/>
                </a14:hiddenFill>
              </a:ext>
            </a:extLst>
          </p:spPr>
        </p:cxnSp>
        <p:cxnSp>
          <p:nvCxnSpPr>
            <p:cNvPr id="104654" name="直接连接符 287"/>
            <p:cNvCxnSpPr>
              <a:cxnSpLocks noChangeShapeType="1"/>
            </p:cNvCxnSpPr>
            <p:nvPr/>
          </p:nvCxnSpPr>
          <p:spPr bwMode="auto">
            <a:xfrm flipH="1">
              <a:off x="532889" y="5854356"/>
              <a:ext cx="2600" cy="49887"/>
            </a:xfrm>
            <a:prstGeom prst="line">
              <a:avLst/>
            </a:prstGeom>
            <a:noFill/>
            <a:ln w="9525" algn="ctr">
              <a:solidFill>
                <a:srgbClr val="B6DCDF"/>
              </a:solidFill>
              <a:round/>
              <a:headEnd/>
              <a:tailEnd/>
            </a:ln>
            <a:extLst>
              <a:ext uri="{909E8E84-426E-40DD-AFC4-6F175D3DCCD1}">
                <a14:hiddenFill xmlns:a14="http://schemas.microsoft.com/office/drawing/2010/main">
                  <a:noFill/>
                </a14:hiddenFill>
              </a:ext>
            </a:extLst>
          </p:spPr>
        </p:cxnSp>
        <p:cxnSp>
          <p:nvCxnSpPr>
            <p:cNvPr id="104655" name="直接连接符 288"/>
            <p:cNvCxnSpPr>
              <a:cxnSpLocks noChangeShapeType="1"/>
            </p:cNvCxnSpPr>
            <p:nvPr/>
          </p:nvCxnSpPr>
          <p:spPr bwMode="auto">
            <a:xfrm flipH="1">
              <a:off x="919171" y="5860110"/>
              <a:ext cx="2338" cy="64892"/>
            </a:xfrm>
            <a:prstGeom prst="line">
              <a:avLst/>
            </a:prstGeom>
            <a:noFill/>
            <a:ln w="9525" algn="ctr">
              <a:solidFill>
                <a:srgbClr val="B6DCDF"/>
              </a:solidFill>
              <a:round/>
              <a:headEnd/>
              <a:tailEnd/>
            </a:ln>
            <a:extLst>
              <a:ext uri="{909E8E84-426E-40DD-AFC4-6F175D3DCCD1}">
                <a14:hiddenFill xmlns:a14="http://schemas.microsoft.com/office/drawing/2010/main">
                  <a:noFill/>
                </a14:hiddenFill>
              </a:ext>
            </a:extLst>
          </p:spPr>
        </p:cxnSp>
      </p:grpSp>
      <p:grpSp>
        <p:nvGrpSpPr>
          <p:cNvPr id="13" name="组合 184"/>
          <p:cNvGrpSpPr>
            <a:grpSpLocks/>
          </p:cNvGrpSpPr>
          <p:nvPr/>
        </p:nvGrpSpPr>
        <p:grpSpPr bwMode="auto">
          <a:xfrm>
            <a:off x="4222750" y="4740275"/>
            <a:ext cx="631825" cy="887413"/>
            <a:chOff x="380686" y="5422002"/>
            <a:chExt cx="695625" cy="732436"/>
          </a:xfrm>
        </p:grpSpPr>
        <p:grpSp>
          <p:nvGrpSpPr>
            <p:cNvPr id="104618" name="组合 185"/>
            <p:cNvGrpSpPr>
              <a:grpSpLocks/>
            </p:cNvGrpSpPr>
            <p:nvPr/>
          </p:nvGrpSpPr>
          <p:grpSpPr bwMode="auto">
            <a:xfrm>
              <a:off x="417780" y="5904243"/>
              <a:ext cx="229036" cy="229436"/>
              <a:chOff x="4788024" y="3501008"/>
              <a:chExt cx="405752" cy="478972"/>
            </a:xfrm>
          </p:grpSpPr>
          <p:pic>
            <p:nvPicPr>
              <p:cNvPr id="104637" name="Picture 22" descr="ICON_StorageArray_Q408"/>
              <p:cNvPicPr>
                <a:picLocks noChangeAspect="1" noChangeArrowheads="1"/>
              </p:cNvPicPr>
              <p:nvPr>
                <p:custDataLst>
                  <p:tags r:id="rId32"/>
                </p:custDataLst>
              </p:nvPr>
            </p:nvPicPr>
            <p:blipFill>
              <a:blip r:embed="rId69">
                <a:extLst>
                  <a:ext uri="{28A0092B-C50C-407E-A947-70E740481C1C}">
                    <a14:useLocalDpi xmlns:a14="http://schemas.microsoft.com/office/drawing/2010/main" val="0"/>
                  </a:ext>
                </a:extLst>
              </a:blip>
              <a:srcRect/>
              <a:stretch>
                <a:fillRect/>
              </a:stretch>
            </p:blipFill>
            <p:spPr bwMode="auto">
              <a:xfrm>
                <a:off x="4788024" y="3750237"/>
                <a:ext cx="403289" cy="2297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638" name="Picture 22" descr="ICON_StorageArray_Q408"/>
              <p:cNvPicPr>
                <a:picLocks noChangeAspect="1" noChangeArrowheads="1"/>
              </p:cNvPicPr>
              <p:nvPr>
                <p:custDataLst>
                  <p:tags r:id="rId33"/>
                </p:custDataLst>
              </p:nvPr>
            </p:nvPicPr>
            <p:blipFill>
              <a:blip r:embed="rId69">
                <a:extLst>
                  <a:ext uri="{28A0092B-C50C-407E-A947-70E740481C1C}">
                    <a14:useLocalDpi xmlns:a14="http://schemas.microsoft.com/office/drawing/2010/main" val="0"/>
                  </a:ext>
                </a:extLst>
              </a:blip>
              <a:srcRect/>
              <a:stretch>
                <a:fillRect/>
              </a:stretch>
            </p:blipFill>
            <p:spPr bwMode="auto">
              <a:xfrm>
                <a:off x="4790487" y="3698533"/>
                <a:ext cx="403289" cy="2297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639" name="Picture 22" descr="ICON_StorageArray_Q408"/>
              <p:cNvPicPr>
                <a:picLocks noChangeAspect="1" noChangeArrowheads="1"/>
              </p:cNvPicPr>
              <p:nvPr>
                <p:custDataLst>
                  <p:tags r:id="rId34"/>
                </p:custDataLst>
              </p:nvPr>
            </p:nvPicPr>
            <p:blipFill>
              <a:blip r:embed="rId69">
                <a:extLst>
                  <a:ext uri="{28A0092B-C50C-407E-A947-70E740481C1C}">
                    <a14:useLocalDpi xmlns:a14="http://schemas.microsoft.com/office/drawing/2010/main" val="0"/>
                  </a:ext>
                </a:extLst>
              </a:blip>
              <a:srcRect/>
              <a:stretch>
                <a:fillRect/>
              </a:stretch>
            </p:blipFill>
            <p:spPr bwMode="auto">
              <a:xfrm>
                <a:off x="4790487" y="3645024"/>
                <a:ext cx="403289" cy="2297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640" name="Picture 22" descr="ICON_StorageArray_Q408"/>
              <p:cNvPicPr>
                <a:picLocks noChangeAspect="1" noChangeArrowheads="1"/>
              </p:cNvPicPr>
              <p:nvPr>
                <p:custDataLst>
                  <p:tags r:id="rId35"/>
                </p:custDataLst>
              </p:nvPr>
            </p:nvPicPr>
            <p:blipFill>
              <a:blip r:embed="rId69">
                <a:extLst>
                  <a:ext uri="{28A0092B-C50C-407E-A947-70E740481C1C}">
                    <a14:useLocalDpi xmlns:a14="http://schemas.microsoft.com/office/drawing/2010/main" val="0"/>
                  </a:ext>
                </a:extLst>
              </a:blip>
              <a:srcRect/>
              <a:stretch>
                <a:fillRect/>
              </a:stretch>
            </p:blipFill>
            <p:spPr bwMode="auto">
              <a:xfrm>
                <a:off x="4788024" y="3573016"/>
                <a:ext cx="403289" cy="2297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641" name="Picture 22" descr="ICON_StorageArray_Q408"/>
              <p:cNvPicPr>
                <a:picLocks noChangeAspect="1" noChangeArrowheads="1"/>
              </p:cNvPicPr>
              <p:nvPr>
                <p:custDataLst>
                  <p:tags r:id="rId36"/>
                </p:custDataLst>
              </p:nvPr>
            </p:nvPicPr>
            <p:blipFill>
              <a:blip r:embed="rId69">
                <a:extLst>
                  <a:ext uri="{28A0092B-C50C-407E-A947-70E740481C1C}">
                    <a14:useLocalDpi xmlns:a14="http://schemas.microsoft.com/office/drawing/2010/main" val="0"/>
                  </a:ext>
                </a:extLst>
              </a:blip>
              <a:srcRect/>
              <a:stretch>
                <a:fillRect/>
              </a:stretch>
            </p:blipFill>
            <p:spPr bwMode="auto">
              <a:xfrm>
                <a:off x="4790302" y="3501008"/>
                <a:ext cx="403289" cy="2297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04619" name="组合 186"/>
            <p:cNvGrpSpPr>
              <a:grpSpLocks/>
            </p:cNvGrpSpPr>
            <p:nvPr/>
          </p:nvGrpSpPr>
          <p:grpSpPr bwMode="auto">
            <a:xfrm>
              <a:off x="804060" y="5925002"/>
              <a:ext cx="229039" cy="229436"/>
              <a:chOff x="4788021" y="3501008"/>
              <a:chExt cx="405757" cy="478972"/>
            </a:xfrm>
          </p:grpSpPr>
          <p:pic>
            <p:nvPicPr>
              <p:cNvPr id="104632" name="Picture 22" descr="ICON_StorageArray_Q408"/>
              <p:cNvPicPr>
                <a:picLocks noChangeAspect="1" noChangeArrowheads="1"/>
              </p:cNvPicPr>
              <p:nvPr>
                <p:custDataLst>
                  <p:tags r:id="rId27"/>
                </p:custDataLst>
              </p:nvPr>
            </p:nvPicPr>
            <p:blipFill>
              <a:blip r:embed="rId69">
                <a:extLst>
                  <a:ext uri="{28A0092B-C50C-407E-A947-70E740481C1C}">
                    <a14:useLocalDpi xmlns:a14="http://schemas.microsoft.com/office/drawing/2010/main" val="0"/>
                  </a:ext>
                </a:extLst>
              </a:blip>
              <a:srcRect/>
              <a:stretch>
                <a:fillRect/>
              </a:stretch>
            </p:blipFill>
            <p:spPr bwMode="auto">
              <a:xfrm>
                <a:off x="4788021" y="3750237"/>
                <a:ext cx="403289" cy="2297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633" name="Picture 22" descr="ICON_StorageArray_Q408"/>
              <p:cNvPicPr>
                <a:picLocks noChangeAspect="1" noChangeArrowheads="1"/>
              </p:cNvPicPr>
              <p:nvPr>
                <p:custDataLst>
                  <p:tags r:id="rId28"/>
                </p:custDataLst>
              </p:nvPr>
            </p:nvPicPr>
            <p:blipFill>
              <a:blip r:embed="rId69">
                <a:extLst>
                  <a:ext uri="{28A0092B-C50C-407E-A947-70E740481C1C}">
                    <a14:useLocalDpi xmlns:a14="http://schemas.microsoft.com/office/drawing/2010/main" val="0"/>
                  </a:ext>
                </a:extLst>
              </a:blip>
              <a:srcRect/>
              <a:stretch>
                <a:fillRect/>
              </a:stretch>
            </p:blipFill>
            <p:spPr bwMode="auto">
              <a:xfrm>
                <a:off x="4790489" y="3698533"/>
                <a:ext cx="403289" cy="2297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634" name="Picture 22" descr="ICON_StorageArray_Q408"/>
              <p:cNvPicPr>
                <a:picLocks noChangeAspect="1" noChangeArrowheads="1"/>
              </p:cNvPicPr>
              <p:nvPr>
                <p:custDataLst>
                  <p:tags r:id="rId29"/>
                </p:custDataLst>
              </p:nvPr>
            </p:nvPicPr>
            <p:blipFill>
              <a:blip r:embed="rId69">
                <a:extLst>
                  <a:ext uri="{28A0092B-C50C-407E-A947-70E740481C1C}">
                    <a14:useLocalDpi xmlns:a14="http://schemas.microsoft.com/office/drawing/2010/main" val="0"/>
                  </a:ext>
                </a:extLst>
              </a:blip>
              <a:srcRect/>
              <a:stretch>
                <a:fillRect/>
              </a:stretch>
            </p:blipFill>
            <p:spPr bwMode="auto">
              <a:xfrm>
                <a:off x="4790484" y="3645024"/>
                <a:ext cx="403289" cy="2297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635" name="Picture 22" descr="ICON_StorageArray_Q408"/>
              <p:cNvPicPr>
                <a:picLocks noChangeAspect="1" noChangeArrowheads="1"/>
              </p:cNvPicPr>
              <p:nvPr>
                <p:custDataLst>
                  <p:tags r:id="rId30"/>
                </p:custDataLst>
              </p:nvPr>
            </p:nvPicPr>
            <p:blipFill>
              <a:blip r:embed="rId69">
                <a:extLst>
                  <a:ext uri="{28A0092B-C50C-407E-A947-70E740481C1C}">
                    <a14:useLocalDpi xmlns:a14="http://schemas.microsoft.com/office/drawing/2010/main" val="0"/>
                  </a:ext>
                </a:extLst>
              </a:blip>
              <a:srcRect/>
              <a:stretch>
                <a:fillRect/>
              </a:stretch>
            </p:blipFill>
            <p:spPr bwMode="auto">
              <a:xfrm>
                <a:off x="4788023" y="3573016"/>
                <a:ext cx="403289" cy="2297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636" name="Picture 22" descr="ICON_StorageArray_Q408"/>
              <p:cNvPicPr>
                <a:picLocks noChangeAspect="1" noChangeArrowheads="1"/>
              </p:cNvPicPr>
              <p:nvPr>
                <p:custDataLst>
                  <p:tags r:id="rId31"/>
                </p:custDataLst>
              </p:nvPr>
            </p:nvPicPr>
            <p:blipFill>
              <a:blip r:embed="rId69">
                <a:extLst>
                  <a:ext uri="{28A0092B-C50C-407E-A947-70E740481C1C}">
                    <a14:useLocalDpi xmlns:a14="http://schemas.microsoft.com/office/drawing/2010/main" val="0"/>
                  </a:ext>
                </a:extLst>
              </a:blip>
              <a:srcRect/>
              <a:stretch>
                <a:fillRect/>
              </a:stretch>
            </p:blipFill>
            <p:spPr bwMode="auto">
              <a:xfrm>
                <a:off x="4790302" y="3501008"/>
                <a:ext cx="403289" cy="2297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04620" name="Picture 4" descr="ICON_Datacenter_1_R2_Q308"/>
            <p:cNvPicPr>
              <a:picLocks noChangeAspect="1" noChangeArrowheads="1"/>
            </p:cNvPicPr>
            <p:nvPr>
              <p:custDataLst>
                <p:tags r:id="rId25"/>
              </p:custDataLst>
            </p:nvPr>
          </p:nvPicPr>
          <p:blipFill>
            <a:blip r:embed="rId66">
              <a:extLst>
                <a:ext uri="{28A0092B-C50C-407E-A947-70E740481C1C}">
                  <a14:useLocalDpi xmlns:a14="http://schemas.microsoft.com/office/drawing/2010/main" val="0"/>
                </a:ext>
              </a:extLst>
            </a:blip>
            <a:srcRect/>
            <a:stretch>
              <a:fillRect/>
            </a:stretch>
          </p:blipFill>
          <p:spPr bwMode="auto">
            <a:xfrm flipH="1">
              <a:off x="405301" y="5422003"/>
              <a:ext cx="257961" cy="2782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621" name="Picture 4" descr="ICON_Datacenter_1_R2_Q308"/>
            <p:cNvPicPr>
              <a:picLocks noChangeAspect="1" noChangeArrowheads="1"/>
            </p:cNvPicPr>
            <p:nvPr>
              <p:custDataLst>
                <p:tags r:id="rId26"/>
              </p:custDataLst>
            </p:nvPr>
          </p:nvPicPr>
          <p:blipFill>
            <a:blip r:embed="rId66">
              <a:extLst>
                <a:ext uri="{28A0092B-C50C-407E-A947-70E740481C1C}">
                  <a14:useLocalDpi xmlns:a14="http://schemas.microsoft.com/office/drawing/2010/main" val="0"/>
                </a:ext>
              </a:extLst>
            </a:blip>
            <a:srcRect/>
            <a:stretch>
              <a:fillRect/>
            </a:stretch>
          </p:blipFill>
          <p:spPr bwMode="auto">
            <a:xfrm flipH="1">
              <a:off x="792529" y="5422002"/>
              <a:ext cx="257961" cy="2782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622" name="Picture 50" descr="R2600"/>
            <p:cNvPicPr>
              <a:picLocks noChangeArrowheads="1"/>
            </p:cNvPicPr>
            <p:nvPr/>
          </p:nvPicPr>
          <p:blipFill>
            <a:blip r:embed="rId67" cstate="print">
              <a:extLst>
                <a:ext uri="{28A0092B-C50C-407E-A947-70E740481C1C}">
                  <a14:useLocalDpi xmlns:a14="http://schemas.microsoft.com/office/drawing/2010/main" val="0"/>
                </a:ext>
              </a:extLst>
            </a:blip>
            <a:srcRect/>
            <a:stretch>
              <a:fillRect/>
            </a:stretch>
          </p:blipFill>
          <p:spPr bwMode="auto">
            <a:xfrm>
              <a:off x="380686" y="5758795"/>
              <a:ext cx="309605" cy="95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623" name="Picture 50" descr="R2600"/>
            <p:cNvPicPr>
              <a:picLocks noChangeArrowheads="1"/>
            </p:cNvPicPr>
            <p:nvPr/>
          </p:nvPicPr>
          <p:blipFill>
            <a:blip r:embed="rId67" cstate="print">
              <a:extLst>
                <a:ext uri="{28A0092B-C50C-407E-A947-70E740481C1C}">
                  <a14:useLocalDpi xmlns:a14="http://schemas.microsoft.com/office/drawing/2010/main" val="0"/>
                </a:ext>
              </a:extLst>
            </a:blip>
            <a:srcRect/>
            <a:stretch>
              <a:fillRect/>
            </a:stretch>
          </p:blipFill>
          <p:spPr bwMode="auto">
            <a:xfrm>
              <a:off x="766706" y="5764549"/>
              <a:ext cx="309605" cy="95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04624" name="直接连接符 306"/>
            <p:cNvCxnSpPr>
              <a:cxnSpLocks noChangeShapeType="1"/>
            </p:cNvCxnSpPr>
            <p:nvPr/>
          </p:nvCxnSpPr>
          <p:spPr bwMode="auto">
            <a:xfrm flipH="1">
              <a:off x="535489" y="5700285"/>
              <a:ext cx="386020" cy="58510"/>
            </a:xfrm>
            <a:prstGeom prst="line">
              <a:avLst/>
            </a:prstGeom>
            <a:noFill/>
            <a:ln w="9525" algn="ctr">
              <a:solidFill>
                <a:srgbClr val="B6DCDF"/>
              </a:solidFill>
              <a:round/>
              <a:headEnd/>
              <a:tailEnd/>
            </a:ln>
            <a:extLst>
              <a:ext uri="{909E8E84-426E-40DD-AFC4-6F175D3DCCD1}">
                <a14:hiddenFill xmlns:a14="http://schemas.microsoft.com/office/drawing/2010/main">
                  <a:noFill/>
                </a14:hiddenFill>
              </a:ext>
            </a:extLst>
          </p:spPr>
        </p:cxnSp>
        <p:cxnSp>
          <p:nvCxnSpPr>
            <p:cNvPr id="104625" name="直接连接符 307"/>
            <p:cNvCxnSpPr>
              <a:cxnSpLocks noChangeShapeType="1"/>
            </p:cNvCxnSpPr>
            <p:nvPr/>
          </p:nvCxnSpPr>
          <p:spPr bwMode="auto">
            <a:xfrm>
              <a:off x="534281" y="5700286"/>
              <a:ext cx="387228" cy="64263"/>
            </a:xfrm>
            <a:prstGeom prst="line">
              <a:avLst/>
            </a:prstGeom>
            <a:noFill/>
            <a:ln w="9525" algn="ctr">
              <a:solidFill>
                <a:srgbClr val="B6DCDF"/>
              </a:solidFill>
              <a:round/>
              <a:headEnd/>
              <a:tailEnd/>
            </a:ln>
            <a:extLst>
              <a:ext uri="{909E8E84-426E-40DD-AFC4-6F175D3DCCD1}">
                <a14:hiddenFill xmlns:a14="http://schemas.microsoft.com/office/drawing/2010/main">
                  <a:noFill/>
                </a14:hiddenFill>
              </a:ext>
            </a:extLst>
          </p:spPr>
        </p:cxnSp>
        <p:cxnSp>
          <p:nvCxnSpPr>
            <p:cNvPr id="104626" name="直接连接符 308"/>
            <p:cNvCxnSpPr>
              <a:cxnSpLocks noChangeShapeType="1"/>
            </p:cNvCxnSpPr>
            <p:nvPr/>
          </p:nvCxnSpPr>
          <p:spPr bwMode="auto">
            <a:xfrm flipH="1">
              <a:off x="532889" y="5860110"/>
              <a:ext cx="388620" cy="44133"/>
            </a:xfrm>
            <a:prstGeom prst="line">
              <a:avLst/>
            </a:prstGeom>
            <a:noFill/>
            <a:ln w="9525" algn="ctr">
              <a:solidFill>
                <a:srgbClr val="B6DCDF"/>
              </a:solidFill>
              <a:round/>
              <a:headEnd/>
              <a:tailEnd/>
            </a:ln>
            <a:extLst>
              <a:ext uri="{909E8E84-426E-40DD-AFC4-6F175D3DCCD1}">
                <a14:hiddenFill xmlns:a14="http://schemas.microsoft.com/office/drawing/2010/main">
                  <a:noFill/>
                </a14:hiddenFill>
              </a:ext>
            </a:extLst>
          </p:spPr>
        </p:cxnSp>
        <p:cxnSp>
          <p:nvCxnSpPr>
            <p:cNvPr id="104627" name="直接连接符 309"/>
            <p:cNvCxnSpPr>
              <a:cxnSpLocks noChangeShapeType="1"/>
            </p:cNvCxnSpPr>
            <p:nvPr/>
          </p:nvCxnSpPr>
          <p:spPr bwMode="auto">
            <a:xfrm>
              <a:off x="535489" y="5854356"/>
              <a:ext cx="383682" cy="70646"/>
            </a:xfrm>
            <a:prstGeom prst="line">
              <a:avLst/>
            </a:prstGeom>
            <a:noFill/>
            <a:ln w="9525" algn="ctr">
              <a:solidFill>
                <a:srgbClr val="B6DCDF"/>
              </a:solidFill>
              <a:round/>
              <a:headEnd/>
              <a:tailEnd/>
            </a:ln>
            <a:extLst>
              <a:ext uri="{909E8E84-426E-40DD-AFC4-6F175D3DCCD1}">
                <a14:hiddenFill xmlns:a14="http://schemas.microsoft.com/office/drawing/2010/main">
                  <a:noFill/>
                </a14:hiddenFill>
              </a:ext>
            </a:extLst>
          </p:spPr>
        </p:cxnSp>
        <p:cxnSp>
          <p:nvCxnSpPr>
            <p:cNvPr id="104628" name="直接连接符 310"/>
            <p:cNvCxnSpPr>
              <a:cxnSpLocks noChangeShapeType="1"/>
            </p:cNvCxnSpPr>
            <p:nvPr/>
          </p:nvCxnSpPr>
          <p:spPr bwMode="auto">
            <a:xfrm>
              <a:off x="534281" y="5700286"/>
              <a:ext cx="1208" cy="58509"/>
            </a:xfrm>
            <a:prstGeom prst="line">
              <a:avLst/>
            </a:prstGeom>
            <a:noFill/>
            <a:ln w="9525" algn="ctr">
              <a:solidFill>
                <a:srgbClr val="B6DCDF"/>
              </a:solidFill>
              <a:round/>
              <a:headEnd/>
              <a:tailEnd/>
            </a:ln>
            <a:extLst>
              <a:ext uri="{909E8E84-426E-40DD-AFC4-6F175D3DCCD1}">
                <a14:hiddenFill xmlns:a14="http://schemas.microsoft.com/office/drawing/2010/main">
                  <a:noFill/>
                </a14:hiddenFill>
              </a:ext>
            </a:extLst>
          </p:spPr>
        </p:cxnSp>
        <p:cxnSp>
          <p:nvCxnSpPr>
            <p:cNvPr id="104629" name="直接连接符 311"/>
            <p:cNvCxnSpPr>
              <a:cxnSpLocks noChangeShapeType="1"/>
            </p:cNvCxnSpPr>
            <p:nvPr/>
          </p:nvCxnSpPr>
          <p:spPr bwMode="auto">
            <a:xfrm>
              <a:off x="921509" y="5700285"/>
              <a:ext cx="0" cy="64264"/>
            </a:xfrm>
            <a:prstGeom prst="line">
              <a:avLst/>
            </a:prstGeom>
            <a:noFill/>
            <a:ln w="9525" algn="ctr">
              <a:solidFill>
                <a:srgbClr val="B6DCDF"/>
              </a:solidFill>
              <a:round/>
              <a:headEnd/>
              <a:tailEnd/>
            </a:ln>
            <a:extLst>
              <a:ext uri="{909E8E84-426E-40DD-AFC4-6F175D3DCCD1}">
                <a14:hiddenFill xmlns:a14="http://schemas.microsoft.com/office/drawing/2010/main">
                  <a:noFill/>
                </a14:hiddenFill>
              </a:ext>
            </a:extLst>
          </p:spPr>
        </p:cxnSp>
        <p:cxnSp>
          <p:nvCxnSpPr>
            <p:cNvPr id="104630" name="直接连接符 312"/>
            <p:cNvCxnSpPr>
              <a:cxnSpLocks noChangeShapeType="1"/>
            </p:cNvCxnSpPr>
            <p:nvPr/>
          </p:nvCxnSpPr>
          <p:spPr bwMode="auto">
            <a:xfrm flipH="1">
              <a:off x="532889" y="5854356"/>
              <a:ext cx="2600" cy="49887"/>
            </a:xfrm>
            <a:prstGeom prst="line">
              <a:avLst/>
            </a:prstGeom>
            <a:noFill/>
            <a:ln w="9525" algn="ctr">
              <a:solidFill>
                <a:srgbClr val="B6DCDF"/>
              </a:solidFill>
              <a:round/>
              <a:headEnd/>
              <a:tailEnd/>
            </a:ln>
            <a:extLst>
              <a:ext uri="{909E8E84-426E-40DD-AFC4-6F175D3DCCD1}">
                <a14:hiddenFill xmlns:a14="http://schemas.microsoft.com/office/drawing/2010/main">
                  <a:noFill/>
                </a14:hiddenFill>
              </a:ext>
            </a:extLst>
          </p:spPr>
        </p:cxnSp>
        <p:cxnSp>
          <p:nvCxnSpPr>
            <p:cNvPr id="104631" name="直接连接符 313"/>
            <p:cNvCxnSpPr>
              <a:cxnSpLocks noChangeShapeType="1"/>
            </p:cNvCxnSpPr>
            <p:nvPr/>
          </p:nvCxnSpPr>
          <p:spPr bwMode="auto">
            <a:xfrm flipH="1">
              <a:off x="919171" y="5860110"/>
              <a:ext cx="2338" cy="64892"/>
            </a:xfrm>
            <a:prstGeom prst="line">
              <a:avLst/>
            </a:prstGeom>
            <a:noFill/>
            <a:ln w="9525" algn="ctr">
              <a:solidFill>
                <a:srgbClr val="B6DCDF"/>
              </a:solidFill>
              <a:round/>
              <a:headEnd/>
              <a:tailEnd/>
            </a:ln>
            <a:extLst>
              <a:ext uri="{909E8E84-426E-40DD-AFC4-6F175D3DCCD1}">
                <a14:hiddenFill xmlns:a14="http://schemas.microsoft.com/office/drawing/2010/main">
                  <a:noFill/>
                </a14:hiddenFill>
              </a:ext>
            </a:extLst>
          </p:spPr>
        </p:cxnSp>
      </p:grpSp>
      <p:grpSp>
        <p:nvGrpSpPr>
          <p:cNvPr id="16" name="组合 230"/>
          <p:cNvGrpSpPr>
            <a:grpSpLocks/>
          </p:cNvGrpSpPr>
          <p:nvPr/>
        </p:nvGrpSpPr>
        <p:grpSpPr bwMode="auto">
          <a:xfrm>
            <a:off x="5238750" y="4745038"/>
            <a:ext cx="633413" cy="885825"/>
            <a:chOff x="380686" y="5422002"/>
            <a:chExt cx="695625" cy="732436"/>
          </a:xfrm>
        </p:grpSpPr>
        <p:grpSp>
          <p:nvGrpSpPr>
            <p:cNvPr id="104594" name="组合 231"/>
            <p:cNvGrpSpPr>
              <a:grpSpLocks/>
            </p:cNvGrpSpPr>
            <p:nvPr/>
          </p:nvGrpSpPr>
          <p:grpSpPr bwMode="auto">
            <a:xfrm>
              <a:off x="417780" y="5904243"/>
              <a:ext cx="229036" cy="229436"/>
              <a:chOff x="4788024" y="3501008"/>
              <a:chExt cx="405752" cy="478972"/>
            </a:xfrm>
          </p:grpSpPr>
          <p:pic>
            <p:nvPicPr>
              <p:cNvPr id="104613" name="Picture 22" descr="ICON_StorageArray_Q408"/>
              <p:cNvPicPr>
                <a:picLocks noChangeAspect="1" noChangeArrowheads="1"/>
              </p:cNvPicPr>
              <p:nvPr>
                <p:custDataLst>
                  <p:tags r:id="rId20"/>
                </p:custDataLst>
              </p:nvPr>
            </p:nvPicPr>
            <p:blipFill>
              <a:blip r:embed="rId65" cstate="print">
                <a:extLst>
                  <a:ext uri="{28A0092B-C50C-407E-A947-70E740481C1C}">
                    <a14:useLocalDpi xmlns:a14="http://schemas.microsoft.com/office/drawing/2010/main" val="0"/>
                  </a:ext>
                </a:extLst>
              </a:blip>
              <a:srcRect/>
              <a:stretch>
                <a:fillRect/>
              </a:stretch>
            </p:blipFill>
            <p:spPr bwMode="auto">
              <a:xfrm>
                <a:off x="4788024" y="3750237"/>
                <a:ext cx="403289" cy="2297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614" name="Picture 22" descr="ICON_StorageArray_Q408"/>
              <p:cNvPicPr>
                <a:picLocks noChangeAspect="1" noChangeArrowheads="1"/>
              </p:cNvPicPr>
              <p:nvPr>
                <p:custDataLst>
                  <p:tags r:id="rId21"/>
                </p:custDataLst>
              </p:nvPr>
            </p:nvPicPr>
            <p:blipFill>
              <a:blip r:embed="rId65" cstate="print">
                <a:extLst>
                  <a:ext uri="{28A0092B-C50C-407E-A947-70E740481C1C}">
                    <a14:useLocalDpi xmlns:a14="http://schemas.microsoft.com/office/drawing/2010/main" val="0"/>
                  </a:ext>
                </a:extLst>
              </a:blip>
              <a:srcRect/>
              <a:stretch>
                <a:fillRect/>
              </a:stretch>
            </p:blipFill>
            <p:spPr bwMode="auto">
              <a:xfrm>
                <a:off x="4790487" y="3698533"/>
                <a:ext cx="403289" cy="2297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615" name="Picture 22" descr="ICON_StorageArray_Q408"/>
              <p:cNvPicPr>
                <a:picLocks noChangeAspect="1" noChangeArrowheads="1"/>
              </p:cNvPicPr>
              <p:nvPr>
                <p:custDataLst>
                  <p:tags r:id="rId22"/>
                </p:custDataLst>
              </p:nvPr>
            </p:nvPicPr>
            <p:blipFill>
              <a:blip r:embed="rId65" cstate="print">
                <a:extLst>
                  <a:ext uri="{28A0092B-C50C-407E-A947-70E740481C1C}">
                    <a14:useLocalDpi xmlns:a14="http://schemas.microsoft.com/office/drawing/2010/main" val="0"/>
                  </a:ext>
                </a:extLst>
              </a:blip>
              <a:srcRect/>
              <a:stretch>
                <a:fillRect/>
              </a:stretch>
            </p:blipFill>
            <p:spPr bwMode="auto">
              <a:xfrm>
                <a:off x="4790487" y="3645024"/>
                <a:ext cx="403289" cy="2297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616" name="Picture 22" descr="ICON_StorageArray_Q408"/>
              <p:cNvPicPr>
                <a:picLocks noChangeAspect="1" noChangeArrowheads="1"/>
              </p:cNvPicPr>
              <p:nvPr>
                <p:custDataLst>
                  <p:tags r:id="rId23"/>
                </p:custDataLst>
              </p:nvPr>
            </p:nvPicPr>
            <p:blipFill>
              <a:blip r:embed="rId65" cstate="print">
                <a:extLst>
                  <a:ext uri="{28A0092B-C50C-407E-A947-70E740481C1C}">
                    <a14:useLocalDpi xmlns:a14="http://schemas.microsoft.com/office/drawing/2010/main" val="0"/>
                  </a:ext>
                </a:extLst>
              </a:blip>
              <a:srcRect/>
              <a:stretch>
                <a:fillRect/>
              </a:stretch>
            </p:blipFill>
            <p:spPr bwMode="auto">
              <a:xfrm>
                <a:off x="4788024" y="3573016"/>
                <a:ext cx="403289" cy="2297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617" name="Picture 22" descr="ICON_StorageArray_Q408"/>
              <p:cNvPicPr>
                <a:picLocks noChangeAspect="1" noChangeArrowheads="1"/>
              </p:cNvPicPr>
              <p:nvPr>
                <p:custDataLst>
                  <p:tags r:id="rId24"/>
                </p:custDataLst>
              </p:nvPr>
            </p:nvPicPr>
            <p:blipFill>
              <a:blip r:embed="rId65" cstate="print">
                <a:extLst>
                  <a:ext uri="{28A0092B-C50C-407E-A947-70E740481C1C}">
                    <a14:useLocalDpi xmlns:a14="http://schemas.microsoft.com/office/drawing/2010/main" val="0"/>
                  </a:ext>
                </a:extLst>
              </a:blip>
              <a:srcRect/>
              <a:stretch>
                <a:fillRect/>
              </a:stretch>
            </p:blipFill>
            <p:spPr bwMode="auto">
              <a:xfrm>
                <a:off x="4790302" y="3501008"/>
                <a:ext cx="403289" cy="2297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04595" name="组合 232"/>
            <p:cNvGrpSpPr>
              <a:grpSpLocks/>
            </p:cNvGrpSpPr>
            <p:nvPr/>
          </p:nvGrpSpPr>
          <p:grpSpPr bwMode="auto">
            <a:xfrm>
              <a:off x="804060" y="5925002"/>
              <a:ext cx="229039" cy="229436"/>
              <a:chOff x="4788021" y="3501008"/>
              <a:chExt cx="405757" cy="478972"/>
            </a:xfrm>
          </p:grpSpPr>
          <p:pic>
            <p:nvPicPr>
              <p:cNvPr id="104608" name="Picture 22" descr="ICON_StorageArray_Q408"/>
              <p:cNvPicPr>
                <a:picLocks noChangeAspect="1" noChangeArrowheads="1"/>
              </p:cNvPicPr>
              <p:nvPr>
                <p:custDataLst>
                  <p:tags r:id="rId15"/>
                </p:custDataLst>
              </p:nvPr>
            </p:nvPicPr>
            <p:blipFill>
              <a:blip r:embed="rId65" cstate="print">
                <a:extLst>
                  <a:ext uri="{28A0092B-C50C-407E-A947-70E740481C1C}">
                    <a14:useLocalDpi xmlns:a14="http://schemas.microsoft.com/office/drawing/2010/main" val="0"/>
                  </a:ext>
                </a:extLst>
              </a:blip>
              <a:srcRect/>
              <a:stretch>
                <a:fillRect/>
              </a:stretch>
            </p:blipFill>
            <p:spPr bwMode="auto">
              <a:xfrm>
                <a:off x="4788021" y="3750237"/>
                <a:ext cx="403289" cy="2297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609" name="Picture 22" descr="ICON_StorageArray_Q408"/>
              <p:cNvPicPr>
                <a:picLocks noChangeAspect="1" noChangeArrowheads="1"/>
              </p:cNvPicPr>
              <p:nvPr>
                <p:custDataLst>
                  <p:tags r:id="rId16"/>
                </p:custDataLst>
              </p:nvPr>
            </p:nvPicPr>
            <p:blipFill>
              <a:blip r:embed="rId65" cstate="print">
                <a:extLst>
                  <a:ext uri="{28A0092B-C50C-407E-A947-70E740481C1C}">
                    <a14:useLocalDpi xmlns:a14="http://schemas.microsoft.com/office/drawing/2010/main" val="0"/>
                  </a:ext>
                </a:extLst>
              </a:blip>
              <a:srcRect/>
              <a:stretch>
                <a:fillRect/>
              </a:stretch>
            </p:blipFill>
            <p:spPr bwMode="auto">
              <a:xfrm>
                <a:off x="4790489" y="3698533"/>
                <a:ext cx="403289" cy="2297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610" name="Picture 22" descr="ICON_StorageArray_Q408"/>
              <p:cNvPicPr>
                <a:picLocks noChangeAspect="1" noChangeArrowheads="1"/>
              </p:cNvPicPr>
              <p:nvPr>
                <p:custDataLst>
                  <p:tags r:id="rId17"/>
                </p:custDataLst>
              </p:nvPr>
            </p:nvPicPr>
            <p:blipFill>
              <a:blip r:embed="rId65" cstate="print">
                <a:extLst>
                  <a:ext uri="{28A0092B-C50C-407E-A947-70E740481C1C}">
                    <a14:useLocalDpi xmlns:a14="http://schemas.microsoft.com/office/drawing/2010/main" val="0"/>
                  </a:ext>
                </a:extLst>
              </a:blip>
              <a:srcRect/>
              <a:stretch>
                <a:fillRect/>
              </a:stretch>
            </p:blipFill>
            <p:spPr bwMode="auto">
              <a:xfrm>
                <a:off x="4790484" y="3645024"/>
                <a:ext cx="403289" cy="2297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611" name="Picture 22" descr="ICON_StorageArray_Q408"/>
              <p:cNvPicPr>
                <a:picLocks noChangeAspect="1" noChangeArrowheads="1"/>
              </p:cNvPicPr>
              <p:nvPr>
                <p:custDataLst>
                  <p:tags r:id="rId18"/>
                </p:custDataLst>
              </p:nvPr>
            </p:nvPicPr>
            <p:blipFill>
              <a:blip r:embed="rId65" cstate="print">
                <a:extLst>
                  <a:ext uri="{28A0092B-C50C-407E-A947-70E740481C1C}">
                    <a14:useLocalDpi xmlns:a14="http://schemas.microsoft.com/office/drawing/2010/main" val="0"/>
                  </a:ext>
                </a:extLst>
              </a:blip>
              <a:srcRect/>
              <a:stretch>
                <a:fillRect/>
              </a:stretch>
            </p:blipFill>
            <p:spPr bwMode="auto">
              <a:xfrm>
                <a:off x="4788023" y="3573016"/>
                <a:ext cx="403289" cy="2297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612" name="Picture 22" descr="ICON_StorageArray_Q408"/>
              <p:cNvPicPr>
                <a:picLocks noChangeAspect="1" noChangeArrowheads="1"/>
              </p:cNvPicPr>
              <p:nvPr>
                <p:custDataLst>
                  <p:tags r:id="rId19"/>
                </p:custDataLst>
              </p:nvPr>
            </p:nvPicPr>
            <p:blipFill>
              <a:blip r:embed="rId65" cstate="print">
                <a:extLst>
                  <a:ext uri="{28A0092B-C50C-407E-A947-70E740481C1C}">
                    <a14:useLocalDpi xmlns:a14="http://schemas.microsoft.com/office/drawing/2010/main" val="0"/>
                  </a:ext>
                </a:extLst>
              </a:blip>
              <a:srcRect/>
              <a:stretch>
                <a:fillRect/>
              </a:stretch>
            </p:blipFill>
            <p:spPr bwMode="auto">
              <a:xfrm>
                <a:off x="4790302" y="3501008"/>
                <a:ext cx="403289" cy="2297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04596" name="Picture 4" descr="ICON_Datacenter_1_R2_Q308"/>
            <p:cNvPicPr>
              <a:picLocks noChangeAspect="1" noChangeArrowheads="1"/>
            </p:cNvPicPr>
            <p:nvPr>
              <p:custDataLst>
                <p:tags r:id="rId13"/>
              </p:custDataLst>
            </p:nvPr>
          </p:nvPicPr>
          <p:blipFill>
            <a:blip r:embed="rId66">
              <a:extLst>
                <a:ext uri="{28A0092B-C50C-407E-A947-70E740481C1C}">
                  <a14:useLocalDpi xmlns:a14="http://schemas.microsoft.com/office/drawing/2010/main" val="0"/>
                </a:ext>
              </a:extLst>
            </a:blip>
            <a:srcRect/>
            <a:stretch>
              <a:fillRect/>
            </a:stretch>
          </p:blipFill>
          <p:spPr bwMode="auto">
            <a:xfrm flipH="1">
              <a:off x="405301" y="5422003"/>
              <a:ext cx="257961" cy="2782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597" name="Picture 4" descr="ICON_Datacenter_1_R2_Q308"/>
            <p:cNvPicPr>
              <a:picLocks noChangeAspect="1" noChangeArrowheads="1"/>
            </p:cNvPicPr>
            <p:nvPr>
              <p:custDataLst>
                <p:tags r:id="rId14"/>
              </p:custDataLst>
            </p:nvPr>
          </p:nvPicPr>
          <p:blipFill>
            <a:blip r:embed="rId66">
              <a:extLst>
                <a:ext uri="{28A0092B-C50C-407E-A947-70E740481C1C}">
                  <a14:useLocalDpi xmlns:a14="http://schemas.microsoft.com/office/drawing/2010/main" val="0"/>
                </a:ext>
              </a:extLst>
            </a:blip>
            <a:srcRect/>
            <a:stretch>
              <a:fillRect/>
            </a:stretch>
          </p:blipFill>
          <p:spPr bwMode="auto">
            <a:xfrm flipH="1">
              <a:off x="792529" y="5422002"/>
              <a:ext cx="257961" cy="2782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598" name="Picture 50" descr="R2600"/>
            <p:cNvPicPr>
              <a:picLocks noChangeArrowheads="1"/>
            </p:cNvPicPr>
            <p:nvPr/>
          </p:nvPicPr>
          <p:blipFill>
            <a:blip r:embed="rId67" cstate="print">
              <a:extLst>
                <a:ext uri="{28A0092B-C50C-407E-A947-70E740481C1C}">
                  <a14:useLocalDpi xmlns:a14="http://schemas.microsoft.com/office/drawing/2010/main" val="0"/>
                </a:ext>
              </a:extLst>
            </a:blip>
            <a:srcRect/>
            <a:stretch>
              <a:fillRect/>
            </a:stretch>
          </p:blipFill>
          <p:spPr bwMode="auto">
            <a:xfrm>
              <a:off x="380686" y="5758795"/>
              <a:ext cx="309605" cy="95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599" name="Picture 50" descr="R2600"/>
            <p:cNvPicPr>
              <a:picLocks noChangeArrowheads="1"/>
            </p:cNvPicPr>
            <p:nvPr/>
          </p:nvPicPr>
          <p:blipFill>
            <a:blip r:embed="rId67" cstate="print">
              <a:extLst>
                <a:ext uri="{28A0092B-C50C-407E-A947-70E740481C1C}">
                  <a14:useLocalDpi xmlns:a14="http://schemas.microsoft.com/office/drawing/2010/main" val="0"/>
                </a:ext>
              </a:extLst>
            </a:blip>
            <a:srcRect/>
            <a:stretch>
              <a:fillRect/>
            </a:stretch>
          </p:blipFill>
          <p:spPr bwMode="auto">
            <a:xfrm>
              <a:off x="766706" y="5764549"/>
              <a:ext cx="309605" cy="95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04600" name="直接连接符 331"/>
            <p:cNvCxnSpPr>
              <a:cxnSpLocks noChangeShapeType="1"/>
            </p:cNvCxnSpPr>
            <p:nvPr/>
          </p:nvCxnSpPr>
          <p:spPr bwMode="auto">
            <a:xfrm flipH="1">
              <a:off x="535489" y="5700285"/>
              <a:ext cx="386020" cy="58510"/>
            </a:xfrm>
            <a:prstGeom prst="line">
              <a:avLst/>
            </a:prstGeom>
            <a:noFill/>
            <a:ln w="9525" algn="ctr">
              <a:solidFill>
                <a:srgbClr val="B6DCDF"/>
              </a:solidFill>
              <a:round/>
              <a:headEnd/>
              <a:tailEnd/>
            </a:ln>
            <a:extLst>
              <a:ext uri="{909E8E84-426E-40DD-AFC4-6F175D3DCCD1}">
                <a14:hiddenFill xmlns:a14="http://schemas.microsoft.com/office/drawing/2010/main">
                  <a:noFill/>
                </a14:hiddenFill>
              </a:ext>
            </a:extLst>
          </p:spPr>
        </p:cxnSp>
        <p:cxnSp>
          <p:nvCxnSpPr>
            <p:cNvPr id="104601" name="直接连接符 332"/>
            <p:cNvCxnSpPr>
              <a:cxnSpLocks noChangeShapeType="1"/>
            </p:cNvCxnSpPr>
            <p:nvPr/>
          </p:nvCxnSpPr>
          <p:spPr bwMode="auto">
            <a:xfrm>
              <a:off x="534281" y="5700286"/>
              <a:ext cx="387228" cy="64263"/>
            </a:xfrm>
            <a:prstGeom prst="line">
              <a:avLst/>
            </a:prstGeom>
            <a:noFill/>
            <a:ln w="9525" algn="ctr">
              <a:solidFill>
                <a:srgbClr val="B6DCDF"/>
              </a:solidFill>
              <a:round/>
              <a:headEnd/>
              <a:tailEnd/>
            </a:ln>
            <a:extLst>
              <a:ext uri="{909E8E84-426E-40DD-AFC4-6F175D3DCCD1}">
                <a14:hiddenFill xmlns:a14="http://schemas.microsoft.com/office/drawing/2010/main">
                  <a:noFill/>
                </a14:hiddenFill>
              </a:ext>
            </a:extLst>
          </p:spPr>
        </p:cxnSp>
        <p:cxnSp>
          <p:nvCxnSpPr>
            <p:cNvPr id="104602" name="直接连接符 333"/>
            <p:cNvCxnSpPr>
              <a:cxnSpLocks noChangeShapeType="1"/>
            </p:cNvCxnSpPr>
            <p:nvPr/>
          </p:nvCxnSpPr>
          <p:spPr bwMode="auto">
            <a:xfrm flipH="1">
              <a:off x="532889" y="5860110"/>
              <a:ext cx="388620" cy="44133"/>
            </a:xfrm>
            <a:prstGeom prst="line">
              <a:avLst/>
            </a:prstGeom>
            <a:noFill/>
            <a:ln w="9525" algn="ctr">
              <a:solidFill>
                <a:srgbClr val="B6DCDF"/>
              </a:solidFill>
              <a:round/>
              <a:headEnd/>
              <a:tailEnd/>
            </a:ln>
            <a:extLst>
              <a:ext uri="{909E8E84-426E-40DD-AFC4-6F175D3DCCD1}">
                <a14:hiddenFill xmlns:a14="http://schemas.microsoft.com/office/drawing/2010/main">
                  <a:noFill/>
                </a14:hiddenFill>
              </a:ext>
            </a:extLst>
          </p:spPr>
        </p:cxnSp>
        <p:cxnSp>
          <p:nvCxnSpPr>
            <p:cNvPr id="104603" name="直接连接符 334"/>
            <p:cNvCxnSpPr>
              <a:cxnSpLocks noChangeShapeType="1"/>
            </p:cNvCxnSpPr>
            <p:nvPr/>
          </p:nvCxnSpPr>
          <p:spPr bwMode="auto">
            <a:xfrm>
              <a:off x="535489" y="5854356"/>
              <a:ext cx="383682" cy="70646"/>
            </a:xfrm>
            <a:prstGeom prst="line">
              <a:avLst/>
            </a:prstGeom>
            <a:noFill/>
            <a:ln w="9525" algn="ctr">
              <a:solidFill>
                <a:srgbClr val="B6DCDF"/>
              </a:solidFill>
              <a:round/>
              <a:headEnd/>
              <a:tailEnd/>
            </a:ln>
            <a:extLst>
              <a:ext uri="{909E8E84-426E-40DD-AFC4-6F175D3DCCD1}">
                <a14:hiddenFill xmlns:a14="http://schemas.microsoft.com/office/drawing/2010/main">
                  <a:noFill/>
                </a14:hiddenFill>
              </a:ext>
            </a:extLst>
          </p:spPr>
        </p:cxnSp>
        <p:cxnSp>
          <p:nvCxnSpPr>
            <p:cNvPr id="104604" name="直接连接符 335"/>
            <p:cNvCxnSpPr>
              <a:cxnSpLocks noChangeShapeType="1"/>
            </p:cNvCxnSpPr>
            <p:nvPr/>
          </p:nvCxnSpPr>
          <p:spPr bwMode="auto">
            <a:xfrm>
              <a:off x="534281" y="5700286"/>
              <a:ext cx="1208" cy="58509"/>
            </a:xfrm>
            <a:prstGeom prst="line">
              <a:avLst/>
            </a:prstGeom>
            <a:noFill/>
            <a:ln w="9525" algn="ctr">
              <a:solidFill>
                <a:srgbClr val="B6DCDF"/>
              </a:solidFill>
              <a:round/>
              <a:headEnd/>
              <a:tailEnd/>
            </a:ln>
            <a:extLst>
              <a:ext uri="{909E8E84-426E-40DD-AFC4-6F175D3DCCD1}">
                <a14:hiddenFill xmlns:a14="http://schemas.microsoft.com/office/drawing/2010/main">
                  <a:noFill/>
                </a14:hiddenFill>
              </a:ext>
            </a:extLst>
          </p:spPr>
        </p:cxnSp>
        <p:cxnSp>
          <p:nvCxnSpPr>
            <p:cNvPr id="104605" name="直接连接符 336"/>
            <p:cNvCxnSpPr>
              <a:cxnSpLocks noChangeShapeType="1"/>
            </p:cNvCxnSpPr>
            <p:nvPr/>
          </p:nvCxnSpPr>
          <p:spPr bwMode="auto">
            <a:xfrm>
              <a:off x="921509" y="5700285"/>
              <a:ext cx="0" cy="64264"/>
            </a:xfrm>
            <a:prstGeom prst="line">
              <a:avLst/>
            </a:prstGeom>
            <a:noFill/>
            <a:ln w="9525" algn="ctr">
              <a:solidFill>
                <a:srgbClr val="B6DCDF"/>
              </a:solidFill>
              <a:round/>
              <a:headEnd/>
              <a:tailEnd/>
            </a:ln>
            <a:extLst>
              <a:ext uri="{909E8E84-426E-40DD-AFC4-6F175D3DCCD1}">
                <a14:hiddenFill xmlns:a14="http://schemas.microsoft.com/office/drawing/2010/main">
                  <a:noFill/>
                </a14:hiddenFill>
              </a:ext>
            </a:extLst>
          </p:spPr>
        </p:cxnSp>
        <p:cxnSp>
          <p:nvCxnSpPr>
            <p:cNvPr id="104606" name="直接连接符 337"/>
            <p:cNvCxnSpPr>
              <a:cxnSpLocks noChangeShapeType="1"/>
            </p:cNvCxnSpPr>
            <p:nvPr/>
          </p:nvCxnSpPr>
          <p:spPr bwMode="auto">
            <a:xfrm flipH="1">
              <a:off x="532889" y="5854356"/>
              <a:ext cx="2600" cy="49887"/>
            </a:xfrm>
            <a:prstGeom prst="line">
              <a:avLst/>
            </a:prstGeom>
            <a:noFill/>
            <a:ln w="9525" algn="ctr">
              <a:solidFill>
                <a:srgbClr val="B6DCDF"/>
              </a:solidFill>
              <a:round/>
              <a:headEnd/>
              <a:tailEnd/>
            </a:ln>
            <a:extLst>
              <a:ext uri="{909E8E84-426E-40DD-AFC4-6F175D3DCCD1}">
                <a14:hiddenFill xmlns:a14="http://schemas.microsoft.com/office/drawing/2010/main">
                  <a:noFill/>
                </a14:hiddenFill>
              </a:ext>
            </a:extLst>
          </p:spPr>
        </p:cxnSp>
        <p:cxnSp>
          <p:nvCxnSpPr>
            <p:cNvPr id="104607" name="直接连接符 338"/>
            <p:cNvCxnSpPr>
              <a:cxnSpLocks noChangeShapeType="1"/>
            </p:cNvCxnSpPr>
            <p:nvPr/>
          </p:nvCxnSpPr>
          <p:spPr bwMode="auto">
            <a:xfrm flipH="1">
              <a:off x="919171" y="5860110"/>
              <a:ext cx="2338" cy="64892"/>
            </a:xfrm>
            <a:prstGeom prst="line">
              <a:avLst/>
            </a:prstGeom>
            <a:noFill/>
            <a:ln w="9525" algn="ctr">
              <a:solidFill>
                <a:srgbClr val="B6DCDF"/>
              </a:solidFill>
              <a:round/>
              <a:headEnd/>
              <a:tailEnd/>
            </a:ln>
            <a:extLst>
              <a:ext uri="{909E8E84-426E-40DD-AFC4-6F175D3DCCD1}">
                <a14:hiddenFill xmlns:a14="http://schemas.microsoft.com/office/drawing/2010/main">
                  <a:noFill/>
                </a14:hiddenFill>
              </a:ext>
            </a:extLst>
          </p:spPr>
        </p:cxnSp>
      </p:grpSp>
      <p:grpSp>
        <p:nvGrpSpPr>
          <p:cNvPr id="19" name="组合 255"/>
          <p:cNvGrpSpPr>
            <a:grpSpLocks/>
          </p:cNvGrpSpPr>
          <p:nvPr/>
        </p:nvGrpSpPr>
        <p:grpSpPr bwMode="auto">
          <a:xfrm>
            <a:off x="6370638" y="4740275"/>
            <a:ext cx="631825" cy="887413"/>
            <a:chOff x="380686" y="5422002"/>
            <a:chExt cx="695625" cy="732436"/>
          </a:xfrm>
        </p:grpSpPr>
        <p:grpSp>
          <p:nvGrpSpPr>
            <p:cNvPr id="104570" name="组合 256"/>
            <p:cNvGrpSpPr>
              <a:grpSpLocks/>
            </p:cNvGrpSpPr>
            <p:nvPr/>
          </p:nvGrpSpPr>
          <p:grpSpPr bwMode="auto">
            <a:xfrm>
              <a:off x="417780" y="5904243"/>
              <a:ext cx="229036" cy="229436"/>
              <a:chOff x="4788024" y="3501008"/>
              <a:chExt cx="405752" cy="478972"/>
            </a:xfrm>
          </p:grpSpPr>
          <p:pic>
            <p:nvPicPr>
              <p:cNvPr id="104589" name="Picture 22" descr="ICON_StorageArray_Q408"/>
              <p:cNvPicPr>
                <a:picLocks noChangeAspect="1" noChangeArrowheads="1"/>
              </p:cNvPicPr>
              <p:nvPr>
                <p:custDataLst>
                  <p:tags r:id="rId8"/>
                </p:custDataLst>
              </p:nvPr>
            </p:nvPicPr>
            <p:blipFill>
              <a:blip r:embed="rId69">
                <a:extLst>
                  <a:ext uri="{28A0092B-C50C-407E-A947-70E740481C1C}">
                    <a14:useLocalDpi xmlns:a14="http://schemas.microsoft.com/office/drawing/2010/main" val="0"/>
                  </a:ext>
                </a:extLst>
              </a:blip>
              <a:srcRect/>
              <a:stretch>
                <a:fillRect/>
              </a:stretch>
            </p:blipFill>
            <p:spPr bwMode="auto">
              <a:xfrm>
                <a:off x="4788024" y="3750237"/>
                <a:ext cx="403289" cy="2297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590" name="Picture 22" descr="ICON_StorageArray_Q408"/>
              <p:cNvPicPr>
                <a:picLocks noChangeAspect="1" noChangeArrowheads="1"/>
              </p:cNvPicPr>
              <p:nvPr>
                <p:custDataLst>
                  <p:tags r:id="rId9"/>
                </p:custDataLst>
              </p:nvPr>
            </p:nvPicPr>
            <p:blipFill>
              <a:blip r:embed="rId69">
                <a:extLst>
                  <a:ext uri="{28A0092B-C50C-407E-A947-70E740481C1C}">
                    <a14:useLocalDpi xmlns:a14="http://schemas.microsoft.com/office/drawing/2010/main" val="0"/>
                  </a:ext>
                </a:extLst>
              </a:blip>
              <a:srcRect/>
              <a:stretch>
                <a:fillRect/>
              </a:stretch>
            </p:blipFill>
            <p:spPr bwMode="auto">
              <a:xfrm>
                <a:off x="4790487" y="3698533"/>
                <a:ext cx="403289" cy="2297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591" name="Picture 22" descr="ICON_StorageArray_Q408"/>
              <p:cNvPicPr>
                <a:picLocks noChangeAspect="1" noChangeArrowheads="1"/>
              </p:cNvPicPr>
              <p:nvPr>
                <p:custDataLst>
                  <p:tags r:id="rId10"/>
                </p:custDataLst>
              </p:nvPr>
            </p:nvPicPr>
            <p:blipFill>
              <a:blip r:embed="rId69">
                <a:extLst>
                  <a:ext uri="{28A0092B-C50C-407E-A947-70E740481C1C}">
                    <a14:useLocalDpi xmlns:a14="http://schemas.microsoft.com/office/drawing/2010/main" val="0"/>
                  </a:ext>
                </a:extLst>
              </a:blip>
              <a:srcRect/>
              <a:stretch>
                <a:fillRect/>
              </a:stretch>
            </p:blipFill>
            <p:spPr bwMode="auto">
              <a:xfrm>
                <a:off x="4790487" y="3645024"/>
                <a:ext cx="403289" cy="2297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592" name="Picture 22" descr="ICON_StorageArray_Q408"/>
              <p:cNvPicPr>
                <a:picLocks noChangeAspect="1" noChangeArrowheads="1"/>
              </p:cNvPicPr>
              <p:nvPr>
                <p:custDataLst>
                  <p:tags r:id="rId11"/>
                </p:custDataLst>
              </p:nvPr>
            </p:nvPicPr>
            <p:blipFill>
              <a:blip r:embed="rId69">
                <a:extLst>
                  <a:ext uri="{28A0092B-C50C-407E-A947-70E740481C1C}">
                    <a14:useLocalDpi xmlns:a14="http://schemas.microsoft.com/office/drawing/2010/main" val="0"/>
                  </a:ext>
                </a:extLst>
              </a:blip>
              <a:srcRect/>
              <a:stretch>
                <a:fillRect/>
              </a:stretch>
            </p:blipFill>
            <p:spPr bwMode="auto">
              <a:xfrm>
                <a:off x="4788024" y="3573016"/>
                <a:ext cx="403289" cy="2297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593" name="Picture 22" descr="ICON_StorageArray_Q408"/>
              <p:cNvPicPr>
                <a:picLocks noChangeAspect="1" noChangeArrowheads="1"/>
              </p:cNvPicPr>
              <p:nvPr>
                <p:custDataLst>
                  <p:tags r:id="rId12"/>
                </p:custDataLst>
              </p:nvPr>
            </p:nvPicPr>
            <p:blipFill>
              <a:blip r:embed="rId69">
                <a:extLst>
                  <a:ext uri="{28A0092B-C50C-407E-A947-70E740481C1C}">
                    <a14:useLocalDpi xmlns:a14="http://schemas.microsoft.com/office/drawing/2010/main" val="0"/>
                  </a:ext>
                </a:extLst>
              </a:blip>
              <a:srcRect/>
              <a:stretch>
                <a:fillRect/>
              </a:stretch>
            </p:blipFill>
            <p:spPr bwMode="auto">
              <a:xfrm>
                <a:off x="4790302" y="3501008"/>
                <a:ext cx="403289" cy="2297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04571" name="组合 257"/>
            <p:cNvGrpSpPr>
              <a:grpSpLocks/>
            </p:cNvGrpSpPr>
            <p:nvPr/>
          </p:nvGrpSpPr>
          <p:grpSpPr bwMode="auto">
            <a:xfrm>
              <a:off x="804060" y="5925002"/>
              <a:ext cx="229039" cy="229436"/>
              <a:chOff x="4788021" y="3501008"/>
              <a:chExt cx="405757" cy="478972"/>
            </a:xfrm>
          </p:grpSpPr>
          <p:pic>
            <p:nvPicPr>
              <p:cNvPr id="104584" name="Picture 22" descr="ICON_StorageArray_Q408"/>
              <p:cNvPicPr>
                <a:picLocks noChangeAspect="1" noChangeArrowheads="1"/>
              </p:cNvPicPr>
              <p:nvPr>
                <p:custDataLst>
                  <p:tags r:id="rId3"/>
                </p:custDataLst>
              </p:nvPr>
            </p:nvPicPr>
            <p:blipFill>
              <a:blip r:embed="rId69">
                <a:extLst>
                  <a:ext uri="{28A0092B-C50C-407E-A947-70E740481C1C}">
                    <a14:useLocalDpi xmlns:a14="http://schemas.microsoft.com/office/drawing/2010/main" val="0"/>
                  </a:ext>
                </a:extLst>
              </a:blip>
              <a:srcRect/>
              <a:stretch>
                <a:fillRect/>
              </a:stretch>
            </p:blipFill>
            <p:spPr bwMode="auto">
              <a:xfrm>
                <a:off x="4788021" y="3750237"/>
                <a:ext cx="403289" cy="2297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585" name="Picture 22" descr="ICON_StorageArray_Q408"/>
              <p:cNvPicPr>
                <a:picLocks noChangeAspect="1" noChangeArrowheads="1"/>
              </p:cNvPicPr>
              <p:nvPr>
                <p:custDataLst>
                  <p:tags r:id="rId4"/>
                </p:custDataLst>
              </p:nvPr>
            </p:nvPicPr>
            <p:blipFill>
              <a:blip r:embed="rId69">
                <a:extLst>
                  <a:ext uri="{28A0092B-C50C-407E-A947-70E740481C1C}">
                    <a14:useLocalDpi xmlns:a14="http://schemas.microsoft.com/office/drawing/2010/main" val="0"/>
                  </a:ext>
                </a:extLst>
              </a:blip>
              <a:srcRect/>
              <a:stretch>
                <a:fillRect/>
              </a:stretch>
            </p:blipFill>
            <p:spPr bwMode="auto">
              <a:xfrm>
                <a:off x="4790489" y="3698533"/>
                <a:ext cx="403289" cy="2297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586" name="Picture 22" descr="ICON_StorageArray_Q408"/>
              <p:cNvPicPr>
                <a:picLocks noChangeAspect="1" noChangeArrowheads="1"/>
              </p:cNvPicPr>
              <p:nvPr>
                <p:custDataLst>
                  <p:tags r:id="rId5"/>
                </p:custDataLst>
              </p:nvPr>
            </p:nvPicPr>
            <p:blipFill>
              <a:blip r:embed="rId69">
                <a:extLst>
                  <a:ext uri="{28A0092B-C50C-407E-A947-70E740481C1C}">
                    <a14:useLocalDpi xmlns:a14="http://schemas.microsoft.com/office/drawing/2010/main" val="0"/>
                  </a:ext>
                </a:extLst>
              </a:blip>
              <a:srcRect/>
              <a:stretch>
                <a:fillRect/>
              </a:stretch>
            </p:blipFill>
            <p:spPr bwMode="auto">
              <a:xfrm>
                <a:off x="4790484" y="3645024"/>
                <a:ext cx="403289" cy="2297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587" name="Picture 22" descr="ICON_StorageArray_Q408"/>
              <p:cNvPicPr>
                <a:picLocks noChangeAspect="1" noChangeArrowheads="1"/>
              </p:cNvPicPr>
              <p:nvPr>
                <p:custDataLst>
                  <p:tags r:id="rId6"/>
                </p:custDataLst>
              </p:nvPr>
            </p:nvPicPr>
            <p:blipFill>
              <a:blip r:embed="rId69">
                <a:extLst>
                  <a:ext uri="{28A0092B-C50C-407E-A947-70E740481C1C}">
                    <a14:useLocalDpi xmlns:a14="http://schemas.microsoft.com/office/drawing/2010/main" val="0"/>
                  </a:ext>
                </a:extLst>
              </a:blip>
              <a:srcRect/>
              <a:stretch>
                <a:fillRect/>
              </a:stretch>
            </p:blipFill>
            <p:spPr bwMode="auto">
              <a:xfrm>
                <a:off x="4788023" y="3573016"/>
                <a:ext cx="403289" cy="2297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588" name="Picture 22" descr="ICON_StorageArray_Q408"/>
              <p:cNvPicPr>
                <a:picLocks noChangeAspect="1" noChangeArrowheads="1"/>
              </p:cNvPicPr>
              <p:nvPr>
                <p:custDataLst>
                  <p:tags r:id="rId7"/>
                </p:custDataLst>
              </p:nvPr>
            </p:nvPicPr>
            <p:blipFill>
              <a:blip r:embed="rId69">
                <a:extLst>
                  <a:ext uri="{28A0092B-C50C-407E-A947-70E740481C1C}">
                    <a14:useLocalDpi xmlns:a14="http://schemas.microsoft.com/office/drawing/2010/main" val="0"/>
                  </a:ext>
                </a:extLst>
              </a:blip>
              <a:srcRect/>
              <a:stretch>
                <a:fillRect/>
              </a:stretch>
            </p:blipFill>
            <p:spPr bwMode="auto">
              <a:xfrm>
                <a:off x="4790302" y="3501008"/>
                <a:ext cx="403289" cy="2297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04572" name="Picture 4" descr="ICON_Datacenter_1_R2_Q308"/>
            <p:cNvPicPr>
              <a:picLocks noChangeAspect="1" noChangeArrowheads="1"/>
            </p:cNvPicPr>
            <p:nvPr>
              <p:custDataLst>
                <p:tags r:id="rId1"/>
              </p:custDataLst>
            </p:nvPr>
          </p:nvPicPr>
          <p:blipFill>
            <a:blip r:embed="rId66">
              <a:extLst>
                <a:ext uri="{28A0092B-C50C-407E-A947-70E740481C1C}">
                  <a14:useLocalDpi xmlns:a14="http://schemas.microsoft.com/office/drawing/2010/main" val="0"/>
                </a:ext>
              </a:extLst>
            </a:blip>
            <a:srcRect/>
            <a:stretch>
              <a:fillRect/>
            </a:stretch>
          </p:blipFill>
          <p:spPr bwMode="auto">
            <a:xfrm flipH="1">
              <a:off x="405301" y="5422003"/>
              <a:ext cx="257961" cy="2782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573" name="Picture 4" descr="ICON_Datacenter_1_R2_Q308"/>
            <p:cNvPicPr>
              <a:picLocks noChangeAspect="1" noChangeArrowheads="1"/>
            </p:cNvPicPr>
            <p:nvPr>
              <p:custDataLst>
                <p:tags r:id="rId2"/>
              </p:custDataLst>
            </p:nvPr>
          </p:nvPicPr>
          <p:blipFill>
            <a:blip r:embed="rId66">
              <a:extLst>
                <a:ext uri="{28A0092B-C50C-407E-A947-70E740481C1C}">
                  <a14:useLocalDpi xmlns:a14="http://schemas.microsoft.com/office/drawing/2010/main" val="0"/>
                </a:ext>
              </a:extLst>
            </a:blip>
            <a:srcRect/>
            <a:stretch>
              <a:fillRect/>
            </a:stretch>
          </p:blipFill>
          <p:spPr bwMode="auto">
            <a:xfrm flipH="1">
              <a:off x="792529" y="5422002"/>
              <a:ext cx="257961" cy="2782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574" name="Picture 50" descr="R2600"/>
            <p:cNvPicPr>
              <a:picLocks noChangeArrowheads="1"/>
            </p:cNvPicPr>
            <p:nvPr/>
          </p:nvPicPr>
          <p:blipFill>
            <a:blip r:embed="rId67" cstate="print">
              <a:extLst>
                <a:ext uri="{28A0092B-C50C-407E-A947-70E740481C1C}">
                  <a14:useLocalDpi xmlns:a14="http://schemas.microsoft.com/office/drawing/2010/main" val="0"/>
                </a:ext>
              </a:extLst>
            </a:blip>
            <a:srcRect/>
            <a:stretch>
              <a:fillRect/>
            </a:stretch>
          </p:blipFill>
          <p:spPr bwMode="auto">
            <a:xfrm>
              <a:off x="380686" y="5758795"/>
              <a:ext cx="309605" cy="95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575" name="Picture 50" descr="R2600"/>
            <p:cNvPicPr>
              <a:picLocks noChangeArrowheads="1"/>
            </p:cNvPicPr>
            <p:nvPr/>
          </p:nvPicPr>
          <p:blipFill>
            <a:blip r:embed="rId67" cstate="print">
              <a:extLst>
                <a:ext uri="{28A0092B-C50C-407E-A947-70E740481C1C}">
                  <a14:useLocalDpi xmlns:a14="http://schemas.microsoft.com/office/drawing/2010/main" val="0"/>
                </a:ext>
              </a:extLst>
            </a:blip>
            <a:srcRect/>
            <a:stretch>
              <a:fillRect/>
            </a:stretch>
          </p:blipFill>
          <p:spPr bwMode="auto">
            <a:xfrm>
              <a:off x="766706" y="5764549"/>
              <a:ext cx="309605" cy="95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04576" name="直接连接符 356"/>
            <p:cNvCxnSpPr>
              <a:cxnSpLocks noChangeShapeType="1"/>
            </p:cNvCxnSpPr>
            <p:nvPr/>
          </p:nvCxnSpPr>
          <p:spPr bwMode="auto">
            <a:xfrm flipH="1">
              <a:off x="535489" y="5700285"/>
              <a:ext cx="386020" cy="58510"/>
            </a:xfrm>
            <a:prstGeom prst="line">
              <a:avLst/>
            </a:prstGeom>
            <a:noFill/>
            <a:ln w="9525" algn="ctr">
              <a:solidFill>
                <a:srgbClr val="B6DCDF"/>
              </a:solidFill>
              <a:round/>
              <a:headEnd/>
              <a:tailEnd/>
            </a:ln>
            <a:extLst>
              <a:ext uri="{909E8E84-426E-40DD-AFC4-6F175D3DCCD1}">
                <a14:hiddenFill xmlns:a14="http://schemas.microsoft.com/office/drawing/2010/main">
                  <a:noFill/>
                </a14:hiddenFill>
              </a:ext>
            </a:extLst>
          </p:spPr>
        </p:cxnSp>
        <p:cxnSp>
          <p:nvCxnSpPr>
            <p:cNvPr id="104577" name="直接连接符 357"/>
            <p:cNvCxnSpPr>
              <a:cxnSpLocks noChangeShapeType="1"/>
            </p:cNvCxnSpPr>
            <p:nvPr/>
          </p:nvCxnSpPr>
          <p:spPr bwMode="auto">
            <a:xfrm>
              <a:off x="534281" y="5700286"/>
              <a:ext cx="387228" cy="64263"/>
            </a:xfrm>
            <a:prstGeom prst="line">
              <a:avLst/>
            </a:prstGeom>
            <a:noFill/>
            <a:ln w="9525" algn="ctr">
              <a:solidFill>
                <a:srgbClr val="B6DCDF"/>
              </a:solidFill>
              <a:round/>
              <a:headEnd/>
              <a:tailEnd/>
            </a:ln>
            <a:extLst>
              <a:ext uri="{909E8E84-426E-40DD-AFC4-6F175D3DCCD1}">
                <a14:hiddenFill xmlns:a14="http://schemas.microsoft.com/office/drawing/2010/main">
                  <a:noFill/>
                </a14:hiddenFill>
              </a:ext>
            </a:extLst>
          </p:spPr>
        </p:cxnSp>
        <p:cxnSp>
          <p:nvCxnSpPr>
            <p:cNvPr id="104578" name="直接连接符 358"/>
            <p:cNvCxnSpPr>
              <a:cxnSpLocks noChangeShapeType="1"/>
            </p:cNvCxnSpPr>
            <p:nvPr/>
          </p:nvCxnSpPr>
          <p:spPr bwMode="auto">
            <a:xfrm flipH="1">
              <a:off x="532889" y="5860110"/>
              <a:ext cx="388620" cy="44133"/>
            </a:xfrm>
            <a:prstGeom prst="line">
              <a:avLst/>
            </a:prstGeom>
            <a:noFill/>
            <a:ln w="9525" algn="ctr">
              <a:solidFill>
                <a:srgbClr val="B6DCDF"/>
              </a:solidFill>
              <a:round/>
              <a:headEnd/>
              <a:tailEnd/>
            </a:ln>
            <a:extLst>
              <a:ext uri="{909E8E84-426E-40DD-AFC4-6F175D3DCCD1}">
                <a14:hiddenFill xmlns:a14="http://schemas.microsoft.com/office/drawing/2010/main">
                  <a:noFill/>
                </a14:hiddenFill>
              </a:ext>
            </a:extLst>
          </p:spPr>
        </p:cxnSp>
        <p:cxnSp>
          <p:nvCxnSpPr>
            <p:cNvPr id="104579" name="直接连接符 359"/>
            <p:cNvCxnSpPr>
              <a:cxnSpLocks noChangeShapeType="1"/>
            </p:cNvCxnSpPr>
            <p:nvPr/>
          </p:nvCxnSpPr>
          <p:spPr bwMode="auto">
            <a:xfrm>
              <a:off x="535489" y="5854356"/>
              <a:ext cx="383682" cy="70646"/>
            </a:xfrm>
            <a:prstGeom prst="line">
              <a:avLst/>
            </a:prstGeom>
            <a:noFill/>
            <a:ln w="9525" algn="ctr">
              <a:solidFill>
                <a:srgbClr val="B6DCDF"/>
              </a:solidFill>
              <a:round/>
              <a:headEnd/>
              <a:tailEnd/>
            </a:ln>
            <a:extLst>
              <a:ext uri="{909E8E84-426E-40DD-AFC4-6F175D3DCCD1}">
                <a14:hiddenFill xmlns:a14="http://schemas.microsoft.com/office/drawing/2010/main">
                  <a:noFill/>
                </a14:hiddenFill>
              </a:ext>
            </a:extLst>
          </p:spPr>
        </p:cxnSp>
        <p:cxnSp>
          <p:nvCxnSpPr>
            <p:cNvPr id="104580" name="直接连接符 360"/>
            <p:cNvCxnSpPr>
              <a:cxnSpLocks noChangeShapeType="1"/>
            </p:cNvCxnSpPr>
            <p:nvPr/>
          </p:nvCxnSpPr>
          <p:spPr bwMode="auto">
            <a:xfrm>
              <a:off x="534281" y="5700286"/>
              <a:ext cx="1208" cy="58509"/>
            </a:xfrm>
            <a:prstGeom prst="line">
              <a:avLst/>
            </a:prstGeom>
            <a:noFill/>
            <a:ln w="9525" algn="ctr">
              <a:solidFill>
                <a:srgbClr val="B6DCDF"/>
              </a:solidFill>
              <a:round/>
              <a:headEnd/>
              <a:tailEnd/>
            </a:ln>
            <a:extLst>
              <a:ext uri="{909E8E84-426E-40DD-AFC4-6F175D3DCCD1}">
                <a14:hiddenFill xmlns:a14="http://schemas.microsoft.com/office/drawing/2010/main">
                  <a:noFill/>
                </a14:hiddenFill>
              </a:ext>
            </a:extLst>
          </p:spPr>
        </p:cxnSp>
        <p:cxnSp>
          <p:nvCxnSpPr>
            <p:cNvPr id="104581" name="直接连接符 361"/>
            <p:cNvCxnSpPr>
              <a:cxnSpLocks noChangeShapeType="1"/>
            </p:cNvCxnSpPr>
            <p:nvPr/>
          </p:nvCxnSpPr>
          <p:spPr bwMode="auto">
            <a:xfrm>
              <a:off x="921509" y="5700285"/>
              <a:ext cx="0" cy="64264"/>
            </a:xfrm>
            <a:prstGeom prst="line">
              <a:avLst/>
            </a:prstGeom>
            <a:noFill/>
            <a:ln w="9525" algn="ctr">
              <a:solidFill>
                <a:srgbClr val="B6DCDF"/>
              </a:solidFill>
              <a:round/>
              <a:headEnd/>
              <a:tailEnd/>
            </a:ln>
            <a:extLst>
              <a:ext uri="{909E8E84-426E-40DD-AFC4-6F175D3DCCD1}">
                <a14:hiddenFill xmlns:a14="http://schemas.microsoft.com/office/drawing/2010/main">
                  <a:noFill/>
                </a14:hiddenFill>
              </a:ext>
            </a:extLst>
          </p:spPr>
        </p:cxnSp>
        <p:cxnSp>
          <p:nvCxnSpPr>
            <p:cNvPr id="104582" name="直接连接符 362"/>
            <p:cNvCxnSpPr>
              <a:cxnSpLocks noChangeShapeType="1"/>
            </p:cNvCxnSpPr>
            <p:nvPr/>
          </p:nvCxnSpPr>
          <p:spPr bwMode="auto">
            <a:xfrm flipH="1">
              <a:off x="532889" y="5854356"/>
              <a:ext cx="2600" cy="49887"/>
            </a:xfrm>
            <a:prstGeom prst="line">
              <a:avLst/>
            </a:prstGeom>
            <a:noFill/>
            <a:ln w="9525" algn="ctr">
              <a:solidFill>
                <a:srgbClr val="B6DCDF"/>
              </a:solidFill>
              <a:round/>
              <a:headEnd/>
              <a:tailEnd/>
            </a:ln>
            <a:extLst>
              <a:ext uri="{909E8E84-426E-40DD-AFC4-6F175D3DCCD1}">
                <a14:hiddenFill xmlns:a14="http://schemas.microsoft.com/office/drawing/2010/main">
                  <a:noFill/>
                </a14:hiddenFill>
              </a:ext>
            </a:extLst>
          </p:spPr>
        </p:cxnSp>
        <p:cxnSp>
          <p:nvCxnSpPr>
            <p:cNvPr id="104583" name="直接连接符 363"/>
            <p:cNvCxnSpPr>
              <a:cxnSpLocks noChangeShapeType="1"/>
            </p:cNvCxnSpPr>
            <p:nvPr/>
          </p:nvCxnSpPr>
          <p:spPr bwMode="auto">
            <a:xfrm flipH="1">
              <a:off x="919171" y="5860110"/>
              <a:ext cx="2338" cy="64892"/>
            </a:xfrm>
            <a:prstGeom prst="line">
              <a:avLst/>
            </a:prstGeom>
            <a:noFill/>
            <a:ln w="9525" algn="ctr">
              <a:solidFill>
                <a:srgbClr val="B6DCDF"/>
              </a:solidFill>
              <a:round/>
              <a:headEnd/>
              <a:tailEnd/>
            </a:ln>
            <a:extLst>
              <a:ext uri="{909E8E84-426E-40DD-AFC4-6F175D3DCCD1}">
                <a14:hiddenFill xmlns:a14="http://schemas.microsoft.com/office/drawing/2010/main">
                  <a:noFill/>
                </a14:hiddenFill>
              </a:ext>
            </a:extLst>
          </p:spPr>
        </p:cxnSp>
      </p:grpSp>
      <p:sp>
        <p:nvSpPr>
          <p:cNvPr id="375" name="TextBox 145"/>
          <p:cNvSpPr txBox="1">
            <a:spLocks noChangeArrowheads="1"/>
          </p:cNvSpPr>
          <p:nvPr/>
        </p:nvSpPr>
        <p:spPr bwMode="auto">
          <a:xfrm>
            <a:off x="7123113" y="2022475"/>
            <a:ext cx="8286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Lucida Sans Unicode" panose="020B0602030504020204" pitchFamily="34" charset="0"/>
                <a:ea typeface="宋体" panose="02010600030101010101" pitchFamily="2" charset="-122"/>
              </a:defRPr>
            </a:lvl1pPr>
            <a:lvl2pPr marL="742950" indent="-285750">
              <a:defRPr>
                <a:solidFill>
                  <a:schemeClr val="tx1"/>
                </a:solidFill>
                <a:latin typeface="Lucida Sans Unicode" panose="020B0602030504020204" pitchFamily="34" charset="0"/>
                <a:ea typeface="宋体" panose="02010600030101010101" pitchFamily="2" charset="-122"/>
              </a:defRPr>
            </a:lvl2pPr>
            <a:lvl3pPr marL="1143000" indent="-228600">
              <a:defRPr>
                <a:solidFill>
                  <a:schemeClr val="tx1"/>
                </a:solidFill>
                <a:latin typeface="Lucida Sans Unicode" panose="020B0602030504020204" pitchFamily="34" charset="0"/>
                <a:ea typeface="宋体" panose="02010600030101010101" pitchFamily="2" charset="-122"/>
              </a:defRPr>
            </a:lvl3pPr>
            <a:lvl4pPr marL="1600200" indent="-228600">
              <a:defRPr>
                <a:solidFill>
                  <a:schemeClr val="tx1"/>
                </a:solidFill>
                <a:latin typeface="Lucida Sans Unicode" panose="020B0602030504020204" pitchFamily="34" charset="0"/>
                <a:ea typeface="宋体" panose="02010600030101010101" pitchFamily="2" charset="-122"/>
              </a:defRPr>
            </a:lvl4pPr>
            <a:lvl5pPr marL="2057400" indent="-228600">
              <a:defRPr>
                <a:solidFill>
                  <a:schemeClr val="tx1"/>
                </a:solidFill>
                <a:latin typeface="Lucida Sans Unicode" panose="020B0602030504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9pPr>
          </a:lstStyle>
          <a:p>
            <a:pPr algn="ctr" eaLnBrk="1" hangingPunct="1"/>
            <a:r>
              <a:rPr lang="en-US" altLang="zh-CN" b="1">
                <a:solidFill>
                  <a:srgbClr val="000000"/>
                </a:solidFill>
                <a:latin typeface="微软雅黑" panose="020B0503020204020204" pitchFamily="34" charset="-122"/>
                <a:ea typeface="微软雅黑" panose="020B0503020204020204" pitchFamily="34" charset="-122"/>
              </a:rPr>
              <a:t>……</a:t>
            </a:r>
            <a:endParaRPr lang="zh-CN" altLang="en-US" b="1">
              <a:solidFill>
                <a:srgbClr val="000000"/>
              </a:solidFill>
              <a:latin typeface="微软雅黑" panose="020B0503020204020204" pitchFamily="34" charset="-122"/>
              <a:ea typeface="微软雅黑" panose="020B0503020204020204" pitchFamily="34" charset="-122"/>
            </a:endParaRPr>
          </a:p>
        </p:txBody>
      </p:sp>
      <p:sp>
        <p:nvSpPr>
          <p:cNvPr id="376" name="TextBox 145"/>
          <p:cNvSpPr txBox="1">
            <a:spLocks noChangeArrowheads="1"/>
          </p:cNvSpPr>
          <p:nvPr/>
        </p:nvSpPr>
        <p:spPr bwMode="auto">
          <a:xfrm>
            <a:off x="7107238" y="4857750"/>
            <a:ext cx="8286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Lucida Sans Unicode" panose="020B0602030504020204" pitchFamily="34" charset="0"/>
                <a:ea typeface="宋体" panose="02010600030101010101" pitchFamily="2" charset="-122"/>
              </a:defRPr>
            </a:lvl1pPr>
            <a:lvl2pPr marL="742950" indent="-285750">
              <a:defRPr>
                <a:solidFill>
                  <a:schemeClr val="tx1"/>
                </a:solidFill>
                <a:latin typeface="Lucida Sans Unicode" panose="020B0602030504020204" pitchFamily="34" charset="0"/>
                <a:ea typeface="宋体" panose="02010600030101010101" pitchFamily="2" charset="-122"/>
              </a:defRPr>
            </a:lvl2pPr>
            <a:lvl3pPr marL="1143000" indent="-228600">
              <a:defRPr>
                <a:solidFill>
                  <a:schemeClr val="tx1"/>
                </a:solidFill>
                <a:latin typeface="Lucida Sans Unicode" panose="020B0602030504020204" pitchFamily="34" charset="0"/>
                <a:ea typeface="宋体" panose="02010600030101010101" pitchFamily="2" charset="-122"/>
              </a:defRPr>
            </a:lvl3pPr>
            <a:lvl4pPr marL="1600200" indent="-228600">
              <a:defRPr>
                <a:solidFill>
                  <a:schemeClr val="tx1"/>
                </a:solidFill>
                <a:latin typeface="Lucida Sans Unicode" panose="020B0602030504020204" pitchFamily="34" charset="0"/>
                <a:ea typeface="宋体" panose="02010600030101010101" pitchFamily="2" charset="-122"/>
              </a:defRPr>
            </a:lvl4pPr>
            <a:lvl5pPr marL="2057400" indent="-228600">
              <a:defRPr>
                <a:solidFill>
                  <a:schemeClr val="tx1"/>
                </a:solidFill>
                <a:latin typeface="Lucida Sans Unicode" panose="020B0602030504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9pPr>
          </a:lstStyle>
          <a:p>
            <a:pPr algn="ctr" eaLnBrk="1" hangingPunct="1"/>
            <a:r>
              <a:rPr lang="en-US" altLang="zh-CN" b="1">
                <a:solidFill>
                  <a:srgbClr val="000000"/>
                </a:solidFill>
                <a:latin typeface="微软雅黑" panose="020B0503020204020204" pitchFamily="34" charset="-122"/>
                <a:ea typeface="微软雅黑" panose="020B0503020204020204" pitchFamily="34" charset="-122"/>
              </a:rPr>
              <a:t>……</a:t>
            </a:r>
            <a:endParaRPr lang="zh-CN" altLang="en-US" b="1">
              <a:solidFill>
                <a:srgbClr val="000000"/>
              </a:solidFill>
              <a:latin typeface="微软雅黑" panose="020B0503020204020204" pitchFamily="34" charset="-122"/>
              <a:ea typeface="微软雅黑" panose="020B0503020204020204" pitchFamily="34" charset="-122"/>
            </a:endParaRPr>
          </a:p>
        </p:txBody>
      </p:sp>
      <p:sp>
        <p:nvSpPr>
          <p:cNvPr id="377" name="圆角矩形 376"/>
          <p:cNvSpPr/>
          <p:nvPr/>
        </p:nvSpPr>
        <p:spPr bwMode="auto">
          <a:xfrm>
            <a:off x="3134553" y="1851779"/>
            <a:ext cx="791255" cy="856803"/>
          </a:xfrm>
          <a:prstGeom prst="roundRect">
            <a:avLst>
              <a:gd name="adj" fmla="val 7615"/>
            </a:avLst>
          </a:prstGeom>
          <a:solidFill>
            <a:srgbClr val="333399"/>
          </a:solidFill>
          <a:ln>
            <a:noFill/>
            <a:headEnd type="none" w="med" len="med"/>
            <a:tailEnd type="none" w="med" len="me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none" anchor="ctr"/>
          <a:lstStyle>
            <a:defPPr>
              <a:defRPr lang="zh-CN"/>
            </a:defPPr>
            <a:lvl1pPr algn="l" rtl="0" fontAlgn="base">
              <a:spcBef>
                <a:spcPct val="0"/>
              </a:spcBef>
              <a:spcAft>
                <a:spcPct val="0"/>
              </a:spcAft>
              <a:defRPr sz="800" kern="1200">
                <a:solidFill>
                  <a:schemeClr val="tx1"/>
                </a:solidFill>
                <a:latin typeface="Arial" pitchFamily="34" charset="0"/>
                <a:ea typeface="宋体" pitchFamily="2" charset="-122"/>
                <a:cs typeface="+mn-cs"/>
              </a:defRPr>
            </a:lvl1pPr>
            <a:lvl2pPr marL="344488" indent="112713" algn="l" rtl="0" fontAlgn="base">
              <a:spcBef>
                <a:spcPct val="0"/>
              </a:spcBef>
              <a:spcAft>
                <a:spcPct val="0"/>
              </a:spcAft>
              <a:defRPr sz="800" kern="1200">
                <a:solidFill>
                  <a:schemeClr val="tx1"/>
                </a:solidFill>
                <a:latin typeface="Arial" pitchFamily="34" charset="0"/>
                <a:ea typeface="宋体" pitchFamily="2" charset="-122"/>
                <a:cs typeface="+mn-cs"/>
              </a:defRPr>
            </a:lvl2pPr>
            <a:lvl3pPr marL="690563" indent="223838" algn="l" rtl="0" fontAlgn="base">
              <a:spcBef>
                <a:spcPct val="0"/>
              </a:spcBef>
              <a:spcAft>
                <a:spcPct val="0"/>
              </a:spcAft>
              <a:defRPr sz="800" kern="1200">
                <a:solidFill>
                  <a:schemeClr val="tx1"/>
                </a:solidFill>
                <a:latin typeface="Arial" pitchFamily="34" charset="0"/>
                <a:ea typeface="宋体" pitchFamily="2" charset="-122"/>
                <a:cs typeface="+mn-cs"/>
              </a:defRPr>
            </a:lvl3pPr>
            <a:lvl4pPr marL="1036638" indent="334963" algn="l" rtl="0" fontAlgn="base">
              <a:spcBef>
                <a:spcPct val="0"/>
              </a:spcBef>
              <a:spcAft>
                <a:spcPct val="0"/>
              </a:spcAft>
              <a:defRPr sz="800" kern="1200">
                <a:solidFill>
                  <a:schemeClr val="tx1"/>
                </a:solidFill>
                <a:latin typeface="Arial" pitchFamily="34" charset="0"/>
                <a:ea typeface="宋体" pitchFamily="2" charset="-122"/>
                <a:cs typeface="+mn-cs"/>
              </a:defRPr>
            </a:lvl4pPr>
            <a:lvl5pPr marL="1382713" indent="446088" algn="l" rtl="0" fontAlgn="base">
              <a:spcBef>
                <a:spcPct val="0"/>
              </a:spcBef>
              <a:spcAft>
                <a:spcPct val="0"/>
              </a:spcAft>
              <a:defRPr sz="800" kern="1200">
                <a:solidFill>
                  <a:schemeClr val="tx1"/>
                </a:solidFill>
                <a:latin typeface="Arial" pitchFamily="34" charset="0"/>
                <a:ea typeface="宋体" pitchFamily="2" charset="-122"/>
                <a:cs typeface="+mn-cs"/>
              </a:defRPr>
            </a:lvl5pPr>
            <a:lvl6pPr marL="2286000" algn="l" defTabSz="914400" rtl="0" eaLnBrk="1" latinLnBrk="0" hangingPunct="1">
              <a:defRPr sz="800" kern="1200">
                <a:solidFill>
                  <a:schemeClr val="tx1"/>
                </a:solidFill>
                <a:latin typeface="Arial" pitchFamily="34" charset="0"/>
                <a:ea typeface="宋体" pitchFamily="2" charset="-122"/>
                <a:cs typeface="+mn-cs"/>
              </a:defRPr>
            </a:lvl6pPr>
            <a:lvl7pPr marL="2743200" algn="l" defTabSz="914400" rtl="0" eaLnBrk="1" latinLnBrk="0" hangingPunct="1">
              <a:defRPr sz="800" kern="1200">
                <a:solidFill>
                  <a:schemeClr val="tx1"/>
                </a:solidFill>
                <a:latin typeface="Arial" pitchFamily="34" charset="0"/>
                <a:ea typeface="宋体" pitchFamily="2" charset="-122"/>
                <a:cs typeface="+mn-cs"/>
              </a:defRPr>
            </a:lvl7pPr>
            <a:lvl8pPr marL="3200400" algn="l" defTabSz="914400" rtl="0" eaLnBrk="1" latinLnBrk="0" hangingPunct="1">
              <a:defRPr sz="800" kern="1200">
                <a:solidFill>
                  <a:schemeClr val="tx1"/>
                </a:solidFill>
                <a:latin typeface="Arial" pitchFamily="34" charset="0"/>
                <a:ea typeface="宋体" pitchFamily="2" charset="-122"/>
                <a:cs typeface="+mn-cs"/>
              </a:defRPr>
            </a:lvl8pPr>
            <a:lvl9pPr marL="3657600" algn="l" defTabSz="914400" rtl="0" eaLnBrk="1" latinLnBrk="0" hangingPunct="1">
              <a:defRPr sz="800" kern="1200">
                <a:solidFill>
                  <a:schemeClr val="tx1"/>
                </a:solidFill>
                <a:latin typeface="Arial" pitchFamily="34" charset="0"/>
                <a:ea typeface="宋体" pitchFamily="2" charset="-122"/>
                <a:cs typeface="+mn-cs"/>
              </a:defRPr>
            </a:lvl9pPr>
          </a:lstStyle>
          <a:p>
            <a:pPr algn="ctr" eaLnBrk="1" hangingPunct="1">
              <a:defRPr/>
            </a:pPr>
            <a:r>
              <a:rPr lang="zh-CN" altLang="en-US" sz="1800" b="1" dirty="0" smtClean="0">
                <a:solidFill>
                  <a:srgbClr val="FFFFFF"/>
                </a:solidFill>
                <a:latin typeface="微软雅黑" pitchFamily="34" charset="-122"/>
                <a:ea typeface="微软雅黑" pitchFamily="34" charset="-122"/>
              </a:rPr>
              <a:t>煤矿</a:t>
            </a:r>
            <a:endParaRPr lang="en-US" altLang="zh-CN" sz="1800" b="1" dirty="0" smtClean="0">
              <a:solidFill>
                <a:srgbClr val="FFFFFF"/>
              </a:solidFill>
              <a:latin typeface="微软雅黑" pitchFamily="34" charset="-122"/>
              <a:ea typeface="微软雅黑" pitchFamily="34" charset="-122"/>
            </a:endParaRPr>
          </a:p>
        </p:txBody>
      </p:sp>
      <p:sp>
        <p:nvSpPr>
          <p:cNvPr id="378" name="圆角矩形 377"/>
          <p:cNvSpPr/>
          <p:nvPr/>
        </p:nvSpPr>
        <p:spPr bwMode="auto">
          <a:xfrm>
            <a:off x="4151171" y="1851779"/>
            <a:ext cx="792118" cy="856803"/>
          </a:xfrm>
          <a:prstGeom prst="roundRect">
            <a:avLst>
              <a:gd name="adj" fmla="val 7615"/>
            </a:avLst>
          </a:prstGeom>
          <a:solidFill>
            <a:srgbClr val="333399"/>
          </a:solidFill>
          <a:ln>
            <a:noFill/>
            <a:headEnd type="none" w="med" len="med"/>
            <a:tailEnd type="none" w="med" len="me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none" anchor="ctr"/>
          <a:lstStyle>
            <a:defPPr>
              <a:defRPr lang="zh-CN"/>
            </a:defPPr>
            <a:lvl1pPr algn="l" rtl="0" fontAlgn="base">
              <a:spcBef>
                <a:spcPct val="0"/>
              </a:spcBef>
              <a:spcAft>
                <a:spcPct val="0"/>
              </a:spcAft>
              <a:defRPr sz="800" kern="1200">
                <a:solidFill>
                  <a:schemeClr val="tx1"/>
                </a:solidFill>
                <a:latin typeface="Arial" pitchFamily="34" charset="0"/>
                <a:ea typeface="宋体" pitchFamily="2" charset="-122"/>
                <a:cs typeface="+mn-cs"/>
              </a:defRPr>
            </a:lvl1pPr>
            <a:lvl2pPr marL="344488" indent="112713" algn="l" rtl="0" fontAlgn="base">
              <a:spcBef>
                <a:spcPct val="0"/>
              </a:spcBef>
              <a:spcAft>
                <a:spcPct val="0"/>
              </a:spcAft>
              <a:defRPr sz="800" kern="1200">
                <a:solidFill>
                  <a:schemeClr val="tx1"/>
                </a:solidFill>
                <a:latin typeface="Arial" pitchFamily="34" charset="0"/>
                <a:ea typeface="宋体" pitchFamily="2" charset="-122"/>
                <a:cs typeface="+mn-cs"/>
              </a:defRPr>
            </a:lvl2pPr>
            <a:lvl3pPr marL="690563" indent="223838" algn="l" rtl="0" fontAlgn="base">
              <a:spcBef>
                <a:spcPct val="0"/>
              </a:spcBef>
              <a:spcAft>
                <a:spcPct val="0"/>
              </a:spcAft>
              <a:defRPr sz="800" kern="1200">
                <a:solidFill>
                  <a:schemeClr val="tx1"/>
                </a:solidFill>
                <a:latin typeface="Arial" pitchFamily="34" charset="0"/>
                <a:ea typeface="宋体" pitchFamily="2" charset="-122"/>
                <a:cs typeface="+mn-cs"/>
              </a:defRPr>
            </a:lvl3pPr>
            <a:lvl4pPr marL="1036638" indent="334963" algn="l" rtl="0" fontAlgn="base">
              <a:spcBef>
                <a:spcPct val="0"/>
              </a:spcBef>
              <a:spcAft>
                <a:spcPct val="0"/>
              </a:spcAft>
              <a:defRPr sz="800" kern="1200">
                <a:solidFill>
                  <a:schemeClr val="tx1"/>
                </a:solidFill>
                <a:latin typeface="Arial" pitchFamily="34" charset="0"/>
                <a:ea typeface="宋体" pitchFamily="2" charset="-122"/>
                <a:cs typeface="+mn-cs"/>
              </a:defRPr>
            </a:lvl4pPr>
            <a:lvl5pPr marL="1382713" indent="446088" algn="l" rtl="0" fontAlgn="base">
              <a:spcBef>
                <a:spcPct val="0"/>
              </a:spcBef>
              <a:spcAft>
                <a:spcPct val="0"/>
              </a:spcAft>
              <a:defRPr sz="800" kern="1200">
                <a:solidFill>
                  <a:schemeClr val="tx1"/>
                </a:solidFill>
                <a:latin typeface="Arial" pitchFamily="34" charset="0"/>
                <a:ea typeface="宋体" pitchFamily="2" charset="-122"/>
                <a:cs typeface="+mn-cs"/>
              </a:defRPr>
            </a:lvl5pPr>
            <a:lvl6pPr marL="2286000" algn="l" defTabSz="914400" rtl="0" eaLnBrk="1" latinLnBrk="0" hangingPunct="1">
              <a:defRPr sz="800" kern="1200">
                <a:solidFill>
                  <a:schemeClr val="tx1"/>
                </a:solidFill>
                <a:latin typeface="Arial" pitchFamily="34" charset="0"/>
                <a:ea typeface="宋体" pitchFamily="2" charset="-122"/>
                <a:cs typeface="+mn-cs"/>
              </a:defRPr>
            </a:lvl6pPr>
            <a:lvl7pPr marL="2743200" algn="l" defTabSz="914400" rtl="0" eaLnBrk="1" latinLnBrk="0" hangingPunct="1">
              <a:defRPr sz="800" kern="1200">
                <a:solidFill>
                  <a:schemeClr val="tx1"/>
                </a:solidFill>
                <a:latin typeface="Arial" pitchFamily="34" charset="0"/>
                <a:ea typeface="宋体" pitchFamily="2" charset="-122"/>
                <a:cs typeface="+mn-cs"/>
              </a:defRPr>
            </a:lvl7pPr>
            <a:lvl8pPr marL="3200400" algn="l" defTabSz="914400" rtl="0" eaLnBrk="1" latinLnBrk="0" hangingPunct="1">
              <a:defRPr sz="800" kern="1200">
                <a:solidFill>
                  <a:schemeClr val="tx1"/>
                </a:solidFill>
                <a:latin typeface="Arial" pitchFamily="34" charset="0"/>
                <a:ea typeface="宋体" pitchFamily="2" charset="-122"/>
                <a:cs typeface="+mn-cs"/>
              </a:defRPr>
            </a:lvl8pPr>
            <a:lvl9pPr marL="3657600" algn="l" defTabSz="914400" rtl="0" eaLnBrk="1" latinLnBrk="0" hangingPunct="1">
              <a:defRPr sz="800" kern="1200">
                <a:solidFill>
                  <a:schemeClr val="tx1"/>
                </a:solidFill>
                <a:latin typeface="Arial" pitchFamily="34" charset="0"/>
                <a:ea typeface="宋体" pitchFamily="2" charset="-122"/>
                <a:cs typeface="+mn-cs"/>
              </a:defRPr>
            </a:lvl9pPr>
          </a:lstStyle>
          <a:p>
            <a:pPr algn="ctr" eaLnBrk="1" hangingPunct="1">
              <a:defRPr/>
            </a:pPr>
            <a:r>
              <a:rPr lang="zh-CN" altLang="en-US" sz="1800" b="1" dirty="0" smtClean="0">
                <a:solidFill>
                  <a:srgbClr val="FFFFFF"/>
                </a:solidFill>
                <a:latin typeface="微软雅黑" pitchFamily="34" charset="-122"/>
                <a:ea typeface="微软雅黑" pitchFamily="34" charset="-122"/>
              </a:rPr>
              <a:t>危化</a:t>
            </a:r>
            <a:endParaRPr lang="en-US" altLang="zh-CN" sz="1800" b="1" dirty="0" smtClean="0">
              <a:solidFill>
                <a:srgbClr val="FFFFFF"/>
              </a:solidFill>
              <a:latin typeface="微软雅黑" pitchFamily="34" charset="-122"/>
              <a:ea typeface="微软雅黑" pitchFamily="34" charset="-122"/>
            </a:endParaRPr>
          </a:p>
        </p:txBody>
      </p:sp>
      <p:sp>
        <p:nvSpPr>
          <p:cNvPr id="379" name="上箭头 378"/>
          <p:cNvSpPr/>
          <p:nvPr/>
        </p:nvSpPr>
        <p:spPr bwMode="auto">
          <a:xfrm>
            <a:off x="2354560" y="2702528"/>
            <a:ext cx="288032" cy="1938317"/>
          </a:xfrm>
          <a:prstGeom prst="upArrow">
            <a:avLst/>
          </a:prstGeom>
          <a:solidFill>
            <a:srgbClr val="333399">
              <a:lumMod val="60000"/>
              <a:lumOff val="40000"/>
            </a:srgbClr>
          </a:solidFill>
          <a:ln w="9525">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nchor="ctr"/>
          <a:lstStyle/>
          <a:p>
            <a:pPr algn="ctr" eaLnBrk="1" hangingPunct="1">
              <a:lnSpc>
                <a:spcPct val="150000"/>
              </a:lnSpc>
              <a:buFont typeface="Wingdings" pitchFamily="2" charset="2"/>
              <a:buChar char="n"/>
              <a:defRPr/>
            </a:pPr>
            <a:endParaRPr lang="zh-CN" altLang="en-US" sz="2200" kern="0" dirty="0">
              <a:solidFill>
                <a:srgbClr val="000000"/>
              </a:solidFill>
              <a:latin typeface="黑体" pitchFamily="49" charset="-122"/>
              <a:ea typeface="黑体"/>
            </a:endParaRPr>
          </a:p>
        </p:txBody>
      </p:sp>
      <p:sp>
        <p:nvSpPr>
          <p:cNvPr id="380" name="上箭头 379"/>
          <p:cNvSpPr/>
          <p:nvPr/>
        </p:nvSpPr>
        <p:spPr bwMode="auto">
          <a:xfrm>
            <a:off x="3362672" y="2702528"/>
            <a:ext cx="288032" cy="1938317"/>
          </a:xfrm>
          <a:prstGeom prst="upArrow">
            <a:avLst/>
          </a:prstGeom>
          <a:solidFill>
            <a:srgbClr val="333399">
              <a:lumMod val="60000"/>
              <a:lumOff val="40000"/>
            </a:srgbClr>
          </a:solidFill>
          <a:ln w="9525">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nchor="ctr"/>
          <a:lstStyle/>
          <a:p>
            <a:pPr algn="ctr" eaLnBrk="1" hangingPunct="1">
              <a:lnSpc>
                <a:spcPct val="150000"/>
              </a:lnSpc>
              <a:buFont typeface="Wingdings" pitchFamily="2" charset="2"/>
              <a:buChar char="n"/>
              <a:defRPr/>
            </a:pPr>
            <a:endParaRPr lang="zh-CN" altLang="en-US" sz="2200" kern="0" dirty="0">
              <a:solidFill>
                <a:srgbClr val="000000"/>
              </a:solidFill>
              <a:latin typeface="黑体" pitchFamily="49" charset="-122"/>
              <a:ea typeface="黑体"/>
            </a:endParaRPr>
          </a:p>
        </p:txBody>
      </p:sp>
      <p:sp>
        <p:nvSpPr>
          <p:cNvPr id="381" name="上箭头 380"/>
          <p:cNvSpPr/>
          <p:nvPr/>
        </p:nvSpPr>
        <p:spPr bwMode="auto">
          <a:xfrm>
            <a:off x="4420010" y="2702528"/>
            <a:ext cx="310814" cy="1926593"/>
          </a:xfrm>
          <a:prstGeom prst="upArrow">
            <a:avLst/>
          </a:prstGeom>
          <a:solidFill>
            <a:srgbClr val="333399">
              <a:lumMod val="60000"/>
              <a:lumOff val="40000"/>
            </a:srgbClr>
          </a:solidFill>
          <a:ln w="9525">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nchor="ctr"/>
          <a:lstStyle/>
          <a:p>
            <a:pPr algn="ctr" eaLnBrk="1" hangingPunct="1">
              <a:lnSpc>
                <a:spcPct val="150000"/>
              </a:lnSpc>
              <a:buFont typeface="Wingdings" pitchFamily="2" charset="2"/>
              <a:buChar char="n"/>
              <a:defRPr/>
            </a:pPr>
            <a:endParaRPr lang="zh-CN" altLang="en-US" sz="2200" kern="0" dirty="0">
              <a:solidFill>
                <a:srgbClr val="000000"/>
              </a:solidFill>
              <a:latin typeface="黑体" pitchFamily="49" charset="-122"/>
              <a:ea typeface="黑体"/>
            </a:endParaRPr>
          </a:p>
        </p:txBody>
      </p:sp>
      <p:sp>
        <p:nvSpPr>
          <p:cNvPr id="382" name="上箭头 381"/>
          <p:cNvSpPr/>
          <p:nvPr/>
        </p:nvSpPr>
        <p:spPr bwMode="auto">
          <a:xfrm>
            <a:off x="5378896" y="2702528"/>
            <a:ext cx="288032" cy="1953949"/>
          </a:xfrm>
          <a:prstGeom prst="upArrow">
            <a:avLst/>
          </a:prstGeom>
          <a:solidFill>
            <a:srgbClr val="333399">
              <a:lumMod val="60000"/>
              <a:lumOff val="40000"/>
            </a:srgbClr>
          </a:solidFill>
          <a:ln w="9525">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nchor="ctr"/>
          <a:lstStyle/>
          <a:p>
            <a:pPr algn="ctr" eaLnBrk="1" hangingPunct="1">
              <a:lnSpc>
                <a:spcPct val="150000"/>
              </a:lnSpc>
              <a:buFont typeface="Wingdings" pitchFamily="2" charset="2"/>
              <a:buChar char="n"/>
              <a:defRPr/>
            </a:pPr>
            <a:endParaRPr lang="zh-CN" altLang="en-US" sz="2200" kern="0" dirty="0">
              <a:solidFill>
                <a:srgbClr val="000000"/>
              </a:solidFill>
              <a:latin typeface="黑体" pitchFamily="49" charset="-122"/>
              <a:ea typeface="黑体"/>
            </a:endParaRPr>
          </a:p>
        </p:txBody>
      </p:sp>
      <p:sp>
        <p:nvSpPr>
          <p:cNvPr id="383" name="上箭头 382"/>
          <p:cNvSpPr/>
          <p:nvPr/>
        </p:nvSpPr>
        <p:spPr bwMode="auto">
          <a:xfrm>
            <a:off x="6459016" y="2702528"/>
            <a:ext cx="288033" cy="1950041"/>
          </a:xfrm>
          <a:prstGeom prst="upArrow">
            <a:avLst/>
          </a:prstGeom>
          <a:solidFill>
            <a:srgbClr val="333399">
              <a:lumMod val="60000"/>
              <a:lumOff val="40000"/>
            </a:srgbClr>
          </a:solidFill>
          <a:ln w="9525">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nchor="ctr"/>
          <a:lstStyle/>
          <a:p>
            <a:pPr algn="ctr" eaLnBrk="1" hangingPunct="1">
              <a:lnSpc>
                <a:spcPct val="150000"/>
              </a:lnSpc>
              <a:buFont typeface="Wingdings" pitchFamily="2" charset="2"/>
              <a:buChar char="n"/>
              <a:defRPr/>
            </a:pPr>
            <a:endParaRPr lang="zh-CN" altLang="en-US" sz="2200" kern="0" dirty="0">
              <a:solidFill>
                <a:srgbClr val="000000"/>
              </a:solidFill>
              <a:latin typeface="黑体" pitchFamily="49" charset="-122"/>
              <a:ea typeface="黑体"/>
            </a:endParaRPr>
          </a:p>
        </p:txBody>
      </p:sp>
      <p:sp>
        <p:nvSpPr>
          <p:cNvPr id="384" name="矩形 383"/>
          <p:cNvSpPr/>
          <p:nvPr/>
        </p:nvSpPr>
        <p:spPr bwMode="auto">
          <a:xfrm>
            <a:off x="2002490" y="3306269"/>
            <a:ext cx="5106122" cy="360000"/>
          </a:xfrm>
          <a:prstGeom prst="rect">
            <a:avLst/>
          </a:prstGeom>
          <a:solidFill>
            <a:srgbClr val="FFFF00"/>
          </a:solidFill>
          <a:ln w="9525">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0" tIns="0" rIns="0" bIns="0" anchor="ctr"/>
          <a:lstStyle/>
          <a:p>
            <a:pPr algn="ctr" eaLnBrk="1" hangingPunct="1">
              <a:lnSpc>
                <a:spcPct val="150000"/>
              </a:lnSpc>
              <a:defRPr/>
            </a:pPr>
            <a:r>
              <a:rPr lang="zh-CN" altLang="en-US" b="1" dirty="0">
                <a:solidFill>
                  <a:srgbClr val="000000"/>
                </a:solidFill>
                <a:latin typeface="微软雅黑" panose="020B0503020204020204" pitchFamily="34" charset="-122"/>
                <a:ea typeface="微软雅黑" panose="020B0503020204020204" pitchFamily="34" charset="-122"/>
              </a:rPr>
              <a:t>每个系统对应一套硬件系统</a:t>
            </a:r>
          </a:p>
        </p:txBody>
      </p:sp>
      <p:sp>
        <p:nvSpPr>
          <p:cNvPr id="385" name="矩形 384"/>
          <p:cNvSpPr/>
          <p:nvPr/>
        </p:nvSpPr>
        <p:spPr bwMode="auto">
          <a:xfrm>
            <a:off x="1985263" y="3729071"/>
            <a:ext cx="5106122" cy="360000"/>
          </a:xfrm>
          <a:prstGeom prst="rect">
            <a:avLst/>
          </a:prstGeom>
          <a:solidFill>
            <a:srgbClr val="FFFF00"/>
          </a:solidFill>
          <a:ln w="9525">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0" tIns="0" rIns="0" bIns="0" anchor="ctr"/>
          <a:lstStyle/>
          <a:p>
            <a:pPr algn="ctr" eaLnBrk="1" hangingPunct="1">
              <a:lnSpc>
                <a:spcPct val="150000"/>
              </a:lnSpc>
              <a:defRPr/>
            </a:pPr>
            <a:r>
              <a:rPr lang="zh-CN" altLang="en-US" b="1" dirty="0">
                <a:solidFill>
                  <a:srgbClr val="000000"/>
                </a:solidFill>
                <a:latin typeface="微软雅黑" panose="020B0503020204020204" pitchFamily="34" charset="-122"/>
                <a:ea typeface="微软雅黑" panose="020B0503020204020204" pitchFamily="34" charset="-122"/>
              </a:rPr>
              <a:t>系统相对封闭、数据共享受限</a:t>
            </a:r>
          </a:p>
        </p:txBody>
      </p:sp>
      <p:sp>
        <p:nvSpPr>
          <p:cNvPr id="386" name="矩形 385"/>
          <p:cNvSpPr/>
          <p:nvPr/>
        </p:nvSpPr>
        <p:spPr bwMode="auto">
          <a:xfrm>
            <a:off x="770384" y="3797943"/>
            <a:ext cx="3845892" cy="360000"/>
          </a:xfrm>
          <a:prstGeom prst="rect">
            <a:avLst/>
          </a:prstGeom>
          <a:solidFill>
            <a:srgbClr val="FFFF00"/>
          </a:solidFill>
          <a:ln w="9525">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0" tIns="0" rIns="0" bIns="0" anchor="ctr"/>
          <a:lstStyle/>
          <a:p>
            <a:pPr algn="ctr" eaLnBrk="1" hangingPunct="1">
              <a:lnSpc>
                <a:spcPct val="150000"/>
              </a:lnSpc>
              <a:defRPr/>
            </a:pPr>
            <a:r>
              <a:rPr lang="zh-CN" altLang="en-US" dirty="0">
                <a:solidFill>
                  <a:srgbClr val="000000"/>
                </a:solidFill>
                <a:latin typeface="微软雅黑" panose="020B0503020204020204" pitchFamily="34" charset="-122"/>
                <a:ea typeface="微软雅黑" panose="020B0503020204020204" pitchFamily="34" charset="-122"/>
              </a:rPr>
              <a:t>不改变现有软件系统</a:t>
            </a:r>
          </a:p>
        </p:txBody>
      </p:sp>
      <p:sp>
        <p:nvSpPr>
          <p:cNvPr id="387" name="矩形 386"/>
          <p:cNvSpPr/>
          <p:nvPr/>
        </p:nvSpPr>
        <p:spPr bwMode="auto">
          <a:xfrm>
            <a:off x="762554" y="4207972"/>
            <a:ext cx="7784694" cy="438772"/>
          </a:xfrm>
          <a:prstGeom prst="rect">
            <a:avLst/>
          </a:prstGeom>
          <a:solidFill>
            <a:srgbClr val="FFFF00"/>
          </a:solidFill>
          <a:ln w="9525">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0" tIns="0" rIns="0" bIns="0" anchor="ctr"/>
          <a:lstStyle/>
          <a:p>
            <a:pPr algn="ctr" eaLnBrk="1" hangingPunct="1">
              <a:lnSpc>
                <a:spcPct val="150000"/>
              </a:lnSpc>
              <a:defRPr/>
            </a:pPr>
            <a:r>
              <a:rPr lang="zh-CN" altLang="en-US" sz="2000" b="1" dirty="0">
                <a:solidFill>
                  <a:srgbClr val="FF0000"/>
                </a:solidFill>
                <a:latin typeface="微软雅黑" pitchFamily="34" charset="-122"/>
                <a:ea typeface="微软雅黑" pitchFamily="34" charset="-122"/>
              </a:rPr>
              <a:t>开放式大数据处理平台</a:t>
            </a:r>
            <a:endParaRPr lang="zh-CN" altLang="en-US" b="1" dirty="0">
              <a:solidFill>
                <a:srgbClr val="FF0000"/>
              </a:solidFill>
              <a:latin typeface="微软雅黑" pitchFamily="34" charset="-122"/>
              <a:ea typeface="微软雅黑" pitchFamily="34" charset="-122"/>
            </a:endParaRPr>
          </a:p>
        </p:txBody>
      </p:sp>
      <p:grpSp>
        <p:nvGrpSpPr>
          <p:cNvPr id="22" name="组合 26"/>
          <p:cNvGrpSpPr>
            <a:grpSpLocks/>
          </p:cNvGrpSpPr>
          <p:nvPr/>
        </p:nvGrpSpPr>
        <p:grpSpPr bwMode="auto">
          <a:xfrm>
            <a:off x="5186363" y="3344863"/>
            <a:ext cx="1384300" cy="828675"/>
            <a:chOff x="2757051" y="6990665"/>
            <a:chExt cx="631145" cy="828381"/>
          </a:xfrm>
        </p:grpSpPr>
        <p:grpSp>
          <p:nvGrpSpPr>
            <p:cNvPr id="104550" name="Group 31"/>
            <p:cNvGrpSpPr>
              <a:grpSpLocks/>
            </p:cNvGrpSpPr>
            <p:nvPr/>
          </p:nvGrpSpPr>
          <p:grpSpPr bwMode="auto">
            <a:xfrm>
              <a:off x="2767483" y="7433282"/>
              <a:ext cx="620713" cy="385764"/>
              <a:chOff x="0" y="0"/>
              <a:chExt cx="720" cy="577"/>
            </a:xfrm>
          </p:grpSpPr>
          <p:grpSp>
            <p:nvGrpSpPr>
              <p:cNvPr id="104552" name="Group 32"/>
              <p:cNvGrpSpPr>
                <a:grpSpLocks/>
              </p:cNvGrpSpPr>
              <p:nvPr/>
            </p:nvGrpSpPr>
            <p:grpSpPr bwMode="auto">
              <a:xfrm>
                <a:off x="0" y="352"/>
                <a:ext cx="720" cy="225"/>
                <a:chOff x="0" y="0"/>
                <a:chExt cx="288" cy="90"/>
              </a:xfrm>
            </p:grpSpPr>
            <p:sp>
              <p:nvSpPr>
                <p:cNvPr id="104568" name="Oval 94"/>
                <p:cNvSpPr>
                  <a:spLocks noChangeArrowheads="1"/>
                </p:cNvSpPr>
                <p:nvPr/>
              </p:nvSpPr>
              <p:spPr bwMode="auto">
                <a:xfrm>
                  <a:off x="0" y="4"/>
                  <a:ext cx="288" cy="86"/>
                </a:xfrm>
                <a:prstGeom prst="ellipse">
                  <a:avLst/>
                </a:prstGeom>
                <a:gradFill rotWithShape="0">
                  <a:gsLst>
                    <a:gs pos="0">
                      <a:srgbClr val="00AFD8"/>
                    </a:gs>
                    <a:gs pos="50000">
                      <a:srgbClr val="7575AD"/>
                    </a:gs>
                    <a:gs pos="100000">
                      <a:srgbClr val="00AFD8"/>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Lucida Sans Unicode" panose="020B0602030504020204" pitchFamily="34" charset="0"/>
                      <a:ea typeface="宋体" panose="02010600030101010101" pitchFamily="2" charset="-122"/>
                    </a:defRPr>
                  </a:lvl1pPr>
                  <a:lvl2pPr marL="742950" indent="-285750">
                    <a:defRPr>
                      <a:solidFill>
                        <a:schemeClr val="tx1"/>
                      </a:solidFill>
                      <a:latin typeface="Lucida Sans Unicode" panose="020B0602030504020204" pitchFamily="34" charset="0"/>
                      <a:ea typeface="宋体" panose="02010600030101010101" pitchFamily="2" charset="-122"/>
                    </a:defRPr>
                  </a:lvl2pPr>
                  <a:lvl3pPr marL="1143000" indent="-228600">
                    <a:defRPr>
                      <a:solidFill>
                        <a:schemeClr val="tx1"/>
                      </a:solidFill>
                      <a:latin typeface="Lucida Sans Unicode" panose="020B0602030504020204" pitchFamily="34" charset="0"/>
                      <a:ea typeface="宋体" panose="02010600030101010101" pitchFamily="2" charset="-122"/>
                    </a:defRPr>
                  </a:lvl3pPr>
                  <a:lvl4pPr marL="1600200" indent="-228600">
                    <a:defRPr>
                      <a:solidFill>
                        <a:schemeClr val="tx1"/>
                      </a:solidFill>
                      <a:latin typeface="Lucida Sans Unicode" panose="020B0602030504020204" pitchFamily="34" charset="0"/>
                      <a:ea typeface="宋体" panose="02010600030101010101" pitchFamily="2" charset="-122"/>
                    </a:defRPr>
                  </a:lvl4pPr>
                  <a:lvl5pPr marL="2057400" indent="-228600">
                    <a:defRPr>
                      <a:solidFill>
                        <a:schemeClr val="tx1"/>
                      </a:solidFill>
                      <a:latin typeface="Lucida Sans Unicode" panose="020B0602030504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9pPr>
                </a:lstStyle>
                <a:p>
                  <a:pPr>
                    <a:buFont typeface="Arial" panose="020B0604020202020204" pitchFamily="34" charset="0"/>
                    <a:buNone/>
                  </a:pPr>
                  <a:endParaRPr lang="zh-CN" altLang="zh-CN">
                    <a:solidFill>
                      <a:srgbClr val="000000"/>
                    </a:solidFill>
                    <a:latin typeface="Times New Roman" panose="02020603050405020304" pitchFamily="18" charset="0"/>
                    <a:ea typeface="黑体" panose="02010609060101010101" pitchFamily="49" charset="-122"/>
                    <a:sym typeface="宋体" panose="02010600030101010101" pitchFamily="2" charset="-122"/>
                  </a:endParaRPr>
                </a:p>
              </p:txBody>
            </p:sp>
            <p:sp>
              <p:nvSpPr>
                <p:cNvPr id="104569" name="Oval 95"/>
                <p:cNvSpPr>
                  <a:spLocks noChangeArrowheads="1"/>
                </p:cNvSpPr>
                <p:nvPr/>
              </p:nvSpPr>
              <p:spPr bwMode="auto">
                <a:xfrm>
                  <a:off x="0" y="0"/>
                  <a:ext cx="288" cy="76"/>
                </a:xfrm>
                <a:prstGeom prst="ellipse">
                  <a:avLst/>
                </a:prstGeom>
                <a:gradFill rotWithShape="0">
                  <a:gsLst>
                    <a:gs pos="0">
                      <a:srgbClr val="57DFFF"/>
                    </a:gs>
                    <a:gs pos="50000">
                      <a:srgbClr val="00AFD8"/>
                    </a:gs>
                    <a:gs pos="100000">
                      <a:srgbClr val="57DFFF"/>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Lucida Sans Unicode" panose="020B0602030504020204" pitchFamily="34" charset="0"/>
                      <a:ea typeface="宋体" panose="02010600030101010101" pitchFamily="2" charset="-122"/>
                    </a:defRPr>
                  </a:lvl1pPr>
                  <a:lvl2pPr marL="742950" indent="-285750">
                    <a:defRPr>
                      <a:solidFill>
                        <a:schemeClr val="tx1"/>
                      </a:solidFill>
                      <a:latin typeface="Lucida Sans Unicode" panose="020B0602030504020204" pitchFamily="34" charset="0"/>
                      <a:ea typeface="宋体" panose="02010600030101010101" pitchFamily="2" charset="-122"/>
                    </a:defRPr>
                  </a:lvl2pPr>
                  <a:lvl3pPr marL="1143000" indent="-228600">
                    <a:defRPr>
                      <a:solidFill>
                        <a:schemeClr val="tx1"/>
                      </a:solidFill>
                      <a:latin typeface="Lucida Sans Unicode" panose="020B0602030504020204" pitchFamily="34" charset="0"/>
                      <a:ea typeface="宋体" panose="02010600030101010101" pitchFamily="2" charset="-122"/>
                    </a:defRPr>
                  </a:lvl3pPr>
                  <a:lvl4pPr marL="1600200" indent="-228600">
                    <a:defRPr>
                      <a:solidFill>
                        <a:schemeClr val="tx1"/>
                      </a:solidFill>
                      <a:latin typeface="Lucida Sans Unicode" panose="020B0602030504020204" pitchFamily="34" charset="0"/>
                      <a:ea typeface="宋体" panose="02010600030101010101" pitchFamily="2" charset="-122"/>
                    </a:defRPr>
                  </a:lvl4pPr>
                  <a:lvl5pPr marL="2057400" indent="-228600">
                    <a:defRPr>
                      <a:solidFill>
                        <a:schemeClr val="tx1"/>
                      </a:solidFill>
                      <a:latin typeface="Lucida Sans Unicode" panose="020B0602030504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9pPr>
                </a:lstStyle>
                <a:p>
                  <a:pPr>
                    <a:buFont typeface="Arial" panose="020B0604020202020204" pitchFamily="34" charset="0"/>
                    <a:buNone/>
                  </a:pPr>
                  <a:endParaRPr lang="zh-CN" altLang="zh-CN">
                    <a:solidFill>
                      <a:srgbClr val="000000"/>
                    </a:solidFill>
                    <a:latin typeface="Times New Roman" panose="02020603050405020304" pitchFamily="18" charset="0"/>
                    <a:ea typeface="黑体" panose="02010609060101010101" pitchFamily="49" charset="-122"/>
                    <a:sym typeface="宋体" panose="02010600030101010101" pitchFamily="2" charset="-122"/>
                  </a:endParaRPr>
                </a:p>
              </p:txBody>
            </p:sp>
          </p:grpSp>
          <p:grpSp>
            <p:nvGrpSpPr>
              <p:cNvPr id="104553" name="Group 35"/>
              <p:cNvGrpSpPr>
                <a:grpSpLocks/>
              </p:cNvGrpSpPr>
              <p:nvPr/>
            </p:nvGrpSpPr>
            <p:grpSpPr bwMode="auto">
              <a:xfrm>
                <a:off x="0" y="288"/>
                <a:ext cx="720" cy="225"/>
                <a:chOff x="0" y="0"/>
                <a:chExt cx="288" cy="90"/>
              </a:xfrm>
            </p:grpSpPr>
            <p:sp>
              <p:nvSpPr>
                <p:cNvPr id="104566" name="Oval 97"/>
                <p:cNvSpPr>
                  <a:spLocks noChangeArrowheads="1"/>
                </p:cNvSpPr>
                <p:nvPr/>
              </p:nvSpPr>
              <p:spPr bwMode="auto">
                <a:xfrm>
                  <a:off x="0" y="4"/>
                  <a:ext cx="288" cy="86"/>
                </a:xfrm>
                <a:prstGeom prst="ellipse">
                  <a:avLst/>
                </a:prstGeom>
                <a:gradFill rotWithShape="0">
                  <a:gsLst>
                    <a:gs pos="0">
                      <a:srgbClr val="00AFD8"/>
                    </a:gs>
                    <a:gs pos="50000">
                      <a:srgbClr val="7575AD"/>
                    </a:gs>
                    <a:gs pos="100000">
                      <a:srgbClr val="00AFD8"/>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Lucida Sans Unicode" panose="020B0602030504020204" pitchFamily="34" charset="0"/>
                      <a:ea typeface="宋体" panose="02010600030101010101" pitchFamily="2" charset="-122"/>
                    </a:defRPr>
                  </a:lvl1pPr>
                  <a:lvl2pPr marL="742950" indent="-285750">
                    <a:defRPr>
                      <a:solidFill>
                        <a:schemeClr val="tx1"/>
                      </a:solidFill>
                      <a:latin typeface="Lucida Sans Unicode" panose="020B0602030504020204" pitchFamily="34" charset="0"/>
                      <a:ea typeface="宋体" panose="02010600030101010101" pitchFamily="2" charset="-122"/>
                    </a:defRPr>
                  </a:lvl2pPr>
                  <a:lvl3pPr marL="1143000" indent="-228600">
                    <a:defRPr>
                      <a:solidFill>
                        <a:schemeClr val="tx1"/>
                      </a:solidFill>
                      <a:latin typeface="Lucida Sans Unicode" panose="020B0602030504020204" pitchFamily="34" charset="0"/>
                      <a:ea typeface="宋体" panose="02010600030101010101" pitchFamily="2" charset="-122"/>
                    </a:defRPr>
                  </a:lvl3pPr>
                  <a:lvl4pPr marL="1600200" indent="-228600">
                    <a:defRPr>
                      <a:solidFill>
                        <a:schemeClr val="tx1"/>
                      </a:solidFill>
                      <a:latin typeface="Lucida Sans Unicode" panose="020B0602030504020204" pitchFamily="34" charset="0"/>
                      <a:ea typeface="宋体" panose="02010600030101010101" pitchFamily="2" charset="-122"/>
                    </a:defRPr>
                  </a:lvl4pPr>
                  <a:lvl5pPr marL="2057400" indent="-228600">
                    <a:defRPr>
                      <a:solidFill>
                        <a:schemeClr val="tx1"/>
                      </a:solidFill>
                      <a:latin typeface="Lucida Sans Unicode" panose="020B0602030504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9pPr>
                </a:lstStyle>
                <a:p>
                  <a:pPr>
                    <a:buFont typeface="Arial" panose="020B0604020202020204" pitchFamily="34" charset="0"/>
                    <a:buNone/>
                  </a:pPr>
                  <a:endParaRPr lang="zh-CN" altLang="zh-CN">
                    <a:solidFill>
                      <a:srgbClr val="000000"/>
                    </a:solidFill>
                    <a:latin typeface="Times New Roman" panose="02020603050405020304" pitchFamily="18" charset="0"/>
                    <a:ea typeface="黑体" panose="02010609060101010101" pitchFamily="49" charset="-122"/>
                    <a:sym typeface="宋体" panose="02010600030101010101" pitchFamily="2" charset="-122"/>
                  </a:endParaRPr>
                </a:p>
              </p:txBody>
            </p:sp>
            <p:sp>
              <p:nvSpPr>
                <p:cNvPr id="104567" name="Oval 98"/>
                <p:cNvSpPr>
                  <a:spLocks noChangeArrowheads="1"/>
                </p:cNvSpPr>
                <p:nvPr/>
              </p:nvSpPr>
              <p:spPr bwMode="auto">
                <a:xfrm>
                  <a:off x="0" y="0"/>
                  <a:ext cx="288" cy="76"/>
                </a:xfrm>
                <a:prstGeom prst="ellipse">
                  <a:avLst/>
                </a:prstGeom>
                <a:gradFill rotWithShape="0">
                  <a:gsLst>
                    <a:gs pos="0">
                      <a:srgbClr val="57DFFF"/>
                    </a:gs>
                    <a:gs pos="50000">
                      <a:srgbClr val="00AFD8"/>
                    </a:gs>
                    <a:gs pos="100000">
                      <a:srgbClr val="57DFFF"/>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Lucida Sans Unicode" panose="020B0602030504020204" pitchFamily="34" charset="0"/>
                      <a:ea typeface="宋体" panose="02010600030101010101" pitchFamily="2" charset="-122"/>
                    </a:defRPr>
                  </a:lvl1pPr>
                  <a:lvl2pPr marL="742950" indent="-285750">
                    <a:defRPr>
                      <a:solidFill>
                        <a:schemeClr val="tx1"/>
                      </a:solidFill>
                      <a:latin typeface="Lucida Sans Unicode" panose="020B0602030504020204" pitchFamily="34" charset="0"/>
                      <a:ea typeface="宋体" panose="02010600030101010101" pitchFamily="2" charset="-122"/>
                    </a:defRPr>
                  </a:lvl2pPr>
                  <a:lvl3pPr marL="1143000" indent="-228600">
                    <a:defRPr>
                      <a:solidFill>
                        <a:schemeClr val="tx1"/>
                      </a:solidFill>
                      <a:latin typeface="Lucida Sans Unicode" panose="020B0602030504020204" pitchFamily="34" charset="0"/>
                      <a:ea typeface="宋体" panose="02010600030101010101" pitchFamily="2" charset="-122"/>
                    </a:defRPr>
                  </a:lvl3pPr>
                  <a:lvl4pPr marL="1600200" indent="-228600">
                    <a:defRPr>
                      <a:solidFill>
                        <a:schemeClr val="tx1"/>
                      </a:solidFill>
                      <a:latin typeface="Lucida Sans Unicode" panose="020B0602030504020204" pitchFamily="34" charset="0"/>
                      <a:ea typeface="宋体" panose="02010600030101010101" pitchFamily="2" charset="-122"/>
                    </a:defRPr>
                  </a:lvl4pPr>
                  <a:lvl5pPr marL="2057400" indent="-228600">
                    <a:defRPr>
                      <a:solidFill>
                        <a:schemeClr val="tx1"/>
                      </a:solidFill>
                      <a:latin typeface="Lucida Sans Unicode" panose="020B0602030504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9pPr>
                </a:lstStyle>
                <a:p>
                  <a:pPr>
                    <a:buFont typeface="Arial" panose="020B0604020202020204" pitchFamily="34" charset="0"/>
                    <a:buNone/>
                  </a:pPr>
                  <a:endParaRPr lang="zh-CN" altLang="zh-CN">
                    <a:solidFill>
                      <a:srgbClr val="000000"/>
                    </a:solidFill>
                    <a:latin typeface="Times New Roman" panose="02020603050405020304" pitchFamily="18" charset="0"/>
                    <a:ea typeface="黑体" panose="02010609060101010101" pitchFamily="49" charset="-122"/>
                    <a:sym typeface="宋体" panose="02010600030101010101" pitchFamily="2" charset="-122"/>
                  </a:endParaRPr>
                </a:p>
              </p:txBody>
            </p:sp>
          </p:grpSp>
          <p:grpSp>
            <p:nvGrpSpPr>
              <p:cNvPr id="104554" name="Group 38"/>
              <p:cNvGrpSpPr>
                <a:grpSpLocks/>
              </p:cNvGrpSpPr>
              <p:nvPr/>
            </p:nvGrpSpPr>
            <p:grpSpPr bwMode="auto">
              <a:xfrm>
                <a:off x="0" y="225"/>
                <a:ext cx="720" cy="225"/>
                <a:chOff x="0" y="0"/>
                <a:chExt cx="288" cy="90"/>
              </a:xfrm>
            </p:grpSpPr>
            <p:sp>
              <p:nvSpPr>
                <p:cNvPr id="104564" name="Oval 100"/>
                <p:cNvSpPr>
                  <a:spLocks noChangeArrowheads="1"/>
                </p:cNvSpPr>
                <p:nvPr/>
              </p:nvSpPr>
              <p:spPr bwMode="auto">
                <a:xfrm>
                  <a:off x="0" y="4"/>
                  <a:ext cx="288" cy="86"/>
                </a:xfrm>
                <a:prstGeom prst="ellipse">
                  <a:avLst/>
                </a:prstGeom>
                <a:gradFill rotWithShape="0">
                  <a:gsLst>
                    <a:gs pos="0">
                      <a:srgbClr val="00AFD8"/>
                    </a:gs>
                    <a:gs pos="50000">
                      <a:srgbClr val="7575AD"/>
                    </a:gs>
                    <a:gs pos="100000">
                      <a:srgbClr val="00AFD8"/>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Lucida Sans Unicode" panose="020B0602030504020204" pitchFamily="34" charset="0"/>
                      <a:ea typeface="宋体" panose="02010600030101010101" pitchFamily="2" charset="-122"/>
                    </a:defRPr>
                  </a:lvl1pPr>
                  <a:lvl2pPr marL="742950" indent="-285750">
                    <a:defRPr>
                      <a:solidFill>
                        <a:schemeClr val="tx1"/>
                      </a:solidFill>
                      <a:latin typeface="Lucida Sans Unicode" panose="020B0602030504020204" pitchFamily="34" charset="0"/>
                      <a:ea typeface="宋体" panose="02010600030101010101" pitchFamily="2" charset="-122"/>
                    </a:defRPr>
                  </a:lvl2pPr>
                  <a:lvl3pPr marL="1143000" indent="-228600">
                    <a:defRPr>
                      <a:solidFill>
                        <a:schemeClr val="tx1"/>
                      </a:solidFill>
                      <a:latin typeface="Lucida Sans Unicode" panose="020B0602030504020204" pitchFamily="34" charset="0"/>
                      <a:ea typeface="宋体" panose="02010600030101010101" pitchFamily="2" charset="-122"/>
                    </a:defRPr>
                  </a:lvl3pPr>
                  <a:lvl4pPr marL="1600200" indent="-228600">
                    <a:defRPr>
                      <a:solidFill>
                        <a:schemeClr val="tx1"/>
                      </a:solidFill>
                      <a:latin typeface="Lucida Sans Unicode" panose="020B0602030504020204" pitchFamily="34" charset="0"/>
                      <a:ea typeface="宋体" panose="02010600030101010101" pitchFamily="2" charset="-122"/>
                    </a:defRPr>
                  </a:lvl4pPr>
                  <a:lvl5pPr marL="2057400" indent="-228600">
                    <a:defRPr>
                      <a:solidFill>
                        <a:schemeClr val="tx1"/>
                      </a:solidFill>
                      <a:latin typeface="Lucida Sans Unicode" panose="020B0602030504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9pPr>
                </a:lstStyle>
                <a:p>
                  <a:pPr>
                    <a:buFont typeface="Arial" panose="020B0604020202020204" pitchFamily="34" charset="0"/>
                    <a:buNone/>
                  </a:pPr>
                  <a:endParaRPr lang="zh-CN" altLang="zh-CN">
                    <a:solidFill>
                      <a:srgbClr val="000000"/>
                    </a:solidFill>
                    <a:latin typeface="Times New Roman" panose="02020603050405020304" pitchFamily="18" charset="0"/>
                    <a:ea typeface="黑体" panose="02010609060101010101" pitchFamily="49" charset="-122"/>
                    <a:sym typeface="宋体" panose="02010600030101010101" pitchFamily="2" charset="-122"/>
                  </a:endParaRPr>
                </a:p>
              </p:txBody>
            </p:sp>
            <p:sp>
              <p:nvSpPr>
                <p:cNvPr id="104565" name="Oval 101"/>
                <p:cNvSpPr>
                  <a:spLocks noChangeArrowheads="1"/>
                </p:cNvSpPr>
                <p:nvPr/>
              </p:nvSpPr>
              <p:spPr bwMode="auto">
                <a:xfrm>
                  <a:off x="0" y="0"/>
                  <a:ext cx="288" cy="76"/>
                </a:xfrm>
                <a:prstGeom prst="ellipse">
                  <a:avLst/>
                </a:prstGeom>
                <a:gradFill rotWithShape="0">
                  <a:gsLst>
                    <a:gs pos="0">
                      <a:srgbClr val="57DFFF"/>
                    </a:gs>
                    <a:gs pos="50000">
                      <a:srgbClr val="00AFD8"/>
                    </a:gs>
                    <a:gs pos="100000">
                      <a:srgbClr val="57DFFF"/>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Lucida Sans Unicode" panose="020B0602030504020204" pitchFamily="34" charset="0"/>
                      <a:ea typeface="宋体" panose="02010600030101010101" pitchFamily="2" charset="-122"/>
                    </a:defRPr>
                  </a:lvl1pPr>
                  <a:lvl2pPr marL="742950" indent="-285750">
                    <a:defRPr>
                      <a:solidFill>
                        <a:schemeClr val="tx1"/>
                      </a:solidFill>
                      <a:latin typeface="Lucida Sans Unicode" panose="020B0602030504020204" pitchFamily="34" charset="0"/>
                      <a:ea typeface="宋体" panose="02010600030101010101" pitchFamily="2" charset="-122"/>
                    </a:defRPr>
                  </a:lvl2pPr>
                  <a:lvl3pPr marL="1143000" indent="-228600">
                    <a:defRPr>
                      <a:solidFill>
                        <a:schemeClr val="tx1"/>
                      </a:solidFill>
                      <a:latin typeface="Lucida Sans Unicode" panose="020B0602030504020204" pitchFamily="34" charset="0"/>
                      <a:ea typeface="宋体" panose="02010600030101010101" pitchFamily="2" charset="-122"/>
                    </a:defRPr>
                  </a:lvl3pPr>
                  <a:lvl4pPr marL="1600200" indent="-228600">
                    <a:defRPr>
                      <a:solidFill>
                        <a:schemeClr val="tx1"/>
                      </a:solidFill>
                      <a:latin typeface="Lucida Sans Unicode" panose="020B0602030504020204" pitchFamily="34" charset="0"/>
                      <a:ea typeface="宋体" panose="02010600030101010101" pitchFamily="2" charset="-122"/>
                    </a:defRPr>
                  </a:lvl4pPr>
                  <a:lvl5pPr marL="2057400" indent="-228600">
                    <a:defRPr>
                      <a:solidFill>
                        <a:schemeClr val="tx1"/>
                      </a:solidFill>
                      <a:latin typeface="Lucida Sans Unicode" panose="020B0602030504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9pPr>
                </a:lstStyle>
                <a:p>
                  <a:pPr>
                    <a:buFont typeface="Arial" panose="020B0604020202020204" pitchFamily="34" charset="0"/>
                    <a:buNone/>
                  </a:pPr>
                  <a:endParaRPr lang="zh-CN" altLang="zh-CN">
                    <a:solidFill>
                      <a:srgbClr val="000000"/>
                    </a:solidFill>
                    <a:latin typeface="Times New Roman" panose="02020603050405020304" pitchFamily="18" charset="0"/>
                    <a:ea typeface="黑体" panose="02010609060101010101" pitchFamily="49" charset="-122"/>
                    <a:sym typeface="宋体" panose="02010600030101010101" pitchFamily="2" charset="-122"/>
                  </a:endParaRPr>
                </a:p>
              </p:txBody>
            </p:sp>
          </p:grpSp>
          <p:grpSp>
            <p:nvGrpSpPr>
              <p:cNvPr id="104555" name="Group 41"/>
              <p:cNvGrpSpPr>
                <a:grpSpLocks/>
              </p:cNvGrpSpPr>
              <p:nvPr/>
            </p:nvGrpSpPr>
            <p:grpSpPr bwMode="auto">
              <a:xfrm>
                <a:off x="0" y="155"/>
                <a:ext cx="720" cy="225"/>
                <a:chOff x="0" y="0"/>
                <a:chExt cx="288" cy="90"/>
              </a:xfrm>
            </p:grpSpPr>
            <p:sp>
              <p:nvSpPr>
                <p:cNvPr id="104562" name="Oval 103"/>
                <p:cNvSpPr>
                  <a:spLocks noChangeArrowheads="1"/>
                </p:cNvSpPr>
                <p:nvPr/>
              </p:nvSpPr>
              <p:spPr bwMode="auto">
                <a:xfrm>
                  <a:off x="0" y="4"/>
                  <a:ext cx="288" cy="86"/>
                </a:xfrm>
                <a:prstGeom prst="ellipse">
                  <a:avLst/>
                </a:prstGeom>
                <a:gradFill rotWithShape="0">
                  <a:gsLst>
                    <a:gs pos="0">
                      <a:srgbClr val="00AFD8"/>
                    </a:gs>
                    <a:gs pos="50000">
                      <a:srgbClr val="7575AD"/>
                    </a:gs>
                    <a:gs pos="100000">
                      <a:srgbClr val="00AFD8"/>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Lucida Sans Unicode" panose="020B0602030504020204" pitchFamily="34" charset="0"/>
                      <a:ea typeface="宋体" panose="02010600030101010101" pitchFamily="2" charset="-122"/>
                    </a:defRPr>
                  </a:lvl1pPr>
                  <a:lvl2pPr marL="742950" indent="-285750">
                    <a:defRPr>
                      <a:solidFill>
                        <a:schemeClr val="tx1"/>
                      </a:solidFill>
                      <a:latin typeface="Lucida Sans Unicode" panose="020B0602030504020204" pitchFamily="34" charset="0"/>
                      <a:ea typeface="宋体" panose="02010600030101010101" pitchFamily="2" charset="-122"/>
                    </a:defRPr>
                  </a:lvl2pPr>
                  <a:lvl3pPr marL="1143000" indent="-228600">
                    <a:defRPr>
                      <a:solidFill>
                        <a:schemeClr val="tx1"/>
                      </a:solidFill>
                      <a:latin typeface="Lucida Sans Unicode" panose="020B0602030504020204" pitchFamily="34" charset="0"/>
                      <a:ea typeface="宋体" panose="02010600030101010101" pitchFamily="2" charset="-122"/>
                    </a:defRPr>
                  </a:lvl3pPr>
                  <a:lvl4pPr marL="1600200" indent="-228600">
                    <a:defRPr>
                      <a:solidFill>
                        <a:schemeClr val="tx1"/>
                      </a:solidFill>
                      <a:latin typeface="Lucida Sans Unicode" panose="020B0602030504020204" pitchFamily="34" charset="0"/>
                      <a:ea typeface="宋体" panose="02010600030101010101" pitchFamily="2" charset="-122"/>
                    </a:defRPr>
                  </a:lvl4pPr>
                  <a:lvl5pPr marL="2057400" indent="-228600">
                    <a:defRPr>
                      <a:solidFill>
                        <a:schemeClr val="tx1"/>
                      </a:solidFill>
                      <a:latin typeface="Lucida Sans Unicode" panose="020B0602030504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9pPr>
                </a:lstStyle>
                <a:p>
                  <a:pPr>
                    <a:buFont typeface="Arial" panose="020B0604020202020204" pitchFamily="34" charset="0"/>
                    <a:buNone/>
                  </a:pPr>
                  <a:endParaRPr lang="zh-CN" altLang="zh-CN">
                    <a:solidFill>
                      <a:srgbClr val="000000"/>
                    </a:solidFill>
                    <a:latin typeface="Times New Roman" panose="02020603050405020304" pitchFamily="18" charset="0"/>
                    <a:ea typeface="黑体" panose="02010609060101010101" pitchFamily="49" charset="-122"/>
                    <a:sym typeface="宋体" panose="02010600030101010101" pitchFamily="2" charset="-122"/>
                  </a:endParaRPr>
                </a:p>
              </p:txBody>
            </p:sp>
            <p:sp>
              <p:nvSpPr>
                <p:cNvPr id="104563" name="Oval 104"/>
                <p:cNvSpPr>
                  <a:spLocks noChangeArrowheads="1"/>
                </p:cNvSpPr>
                <p:nvPr/>
              </p:nvSpPr>
              <p:spPr bwMode="auto">
                <a:xfrm>
                  <a:off x="0" y="0"/>
                  <a:ext cx="288" cy="76"/>
                </a:xfrm>
                <a:prstGeom prst="ellipse">
                  <a:avLst/>
                </a:prstGeom>
                <a:gradFill rotWithShape="0">
                  <a:gsLst>
                    <a:gs pos="0">
                      <a:srgbClr val="57DFFF"/>
                    </a:gs>
                    <a:gs pos="50000">
                      <a:srgbClr val="00AFD8"/>
                    </a:gs>
                    <a:gs pos="100000">
                      <a:srgbClr val="57DFFF"/>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Lucida Sans Unicode" panose="020B0602030504020204" pitchFamily="34" charset="0"/>
                      <a:ea typeface="宋体" panose="02010600030101010101" pitchFamily="2" charset="-122"/>
                    </a:defRPr>
                  </a:lvl1pPr>
                  <a:lvl2pPr marL="742950" indent="-285750">
                    <a:defRPr>
                      <a:solidFill>
                        <a:schemeClr val="tx1"/>
                      </a:solidFill>
                      <a:latin typeface="Lucida Sans Unicode" panose="020B0602030504020204" pitchFamily="34" charset="0"/>
                      <a:ea typeface="宋体" panose="02010600030101010101" pitchFamily="2" charset="-122"/>
                    </a:defRPr>
                  </a:lvl2pPr>
                  <a:lvl3pPr marL="1143000" indent="-228600">
                    <a:defRPr>
                      <a:solidFill>
                        <a:schemeClr val="tx1"/>
                      </a:solidFill>
                      <a:latin typeface="Lucida Sans Unicode" panose="020B0602030504020204" pitchFamily="34" charset="0"/>
                      <a:ea typeface="宋体" panose="02010600030101010101" pitchFamily="2" charset="-122"/>
                    </a:defRPr>
                  </a:lvl3pPr>
                  <a:lvl4pPr marL="1600200" indent="-228600">
                    <a:defRPr>
                      <a:solidFill>
                        <a:schemeClr val="tx1"/>
                      </a:solidFill>
                      <a:latin typeface="Lucida Sans Unicode" panose="020B0602030504020204" pitchFamily="34" charset="0"/>
                      <a:ea typeface="宋体" panose="02010600030101010101" pitchFamily="2" charset="-122"/>
                    </a:defRPr>
                  </a:lvl4pPr>
                  <a:lvl5pPr marL="2057400" indent="-228600">
                    <a:defRPr>
                      <a:solidFill>
                        <a:schemeClr val="tx1"/>
                      </a:solidFill>
                      <a:latin typeface="Lucida Sans Unicode" panose="020B0602030504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9pPr>
                </a:lstStyle>
                <a:p>
                  <a:pPr>
                    <a:buFont typeface="Arial" panose="020B0604020202020204" pitchFamily="34" charset="0"/>
                    <a:buNone/>
                  </a:pPr>
                  <a:endParaRPr lang="zh-CN" altLang="zh-CN">
                    <a:solidFill>
                      <a:srgbClr val="000000"/>
                    </a:solidFill>
                    <a:latin typeface="Times New Roman" panose="02020603050405020304" pitchFamily="18" charset="0"/>
                    <a:ea typeface="黑体" panose="02010609060101010101" pitchFamily="49" charset="-122"/>
                    <a:sym typeface="宋体" panose="02010600030101010101" pitchFamily="2" charset="-122"/>
                  </a:endParaRPr>
                </a:p>
              </p:txBody>
            </p:sp>
          </p:grpSp>
          <p:grpSp>
            <p:nvGrpSpPr>
              <p:cNvPr id="104556" name="Group 44"/>
              <p:cNvGrpSpPr>
                <a:grpSpLocks/>
              </p:cNvGrpSpPr>
              <p:nvPr/>
            </p:nvGrpSpPr>
            <p:grpSpPr bwMode="auto">
              <a:xfrm>
                <a:off x="0" y="85"/>
                <a:ext cx="720" cy="225"/>
                <a:chOff x="0" y="0"/>
                <a:chExt cx="288" cy="90"/>
              </a:xfrm>
            </p:grpSpPr>
            <p:sp>
              <p:nvSpPr>
                <p:cNvPr id="104560" name="Oval 106"/>
                <p:cNvSpPr>
                  <a:spLocks noChangeArrowheads="1"/>
                </p:cNvSpPr>
                <p:nvPr/>
              </p:nvSpPr>
              <p:spPr bwMode="auto">
                <a:xfrm>
                  <a:off x="0" y="4"/>
                  <a:ext cx="288" cy="86"/>
                </a:xfrm>
                <a:prstGeom prst="ellipse">
                  <a:avLst/>
                </a:prstGeom>
                <a:gradFill rotWithShape="0">
                  <a:gsLst>
                    <a:gs pos="0">
                      <a:srgbClr val="00AFD8"/>
                    </a:gs>
                    <a:gs pos="50000">
                      <a:srgbClr val="7575AD"/>
                    </a:gs>
                    <a:gs pos="100000">
                      <a:srgbClr val="00AFD8"/>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Lucida Sans Unicode" panose="020B0602030504020204" pitchFamily="34" charset="0"/>
                      <a:ea typeface="宋体" panose="02010600030101010101" pitchFamily="2" charset="-122"/>
                    </a:defRPr>
                  </a:lvl1pPr>
                  <a:lvl2pPr marL="742950" indent="-285750">
                    <a:defRPr>
                      <a:solidFill>
                        <a:schemeClr val="tx1"/>
                      </a:solidFill>
                      <a:latin typeface="Lucida Sans Unicode" panose="020B0602030504020204" pitchFamily="34" charset="0"/>
                      <a:ea typeface="宋体" panose="02010600030101010101" pitchFamily="2" charset="-122"/>
                    </a:defRPr>
                  </a:lvl2pPr>
                  <a:lvl3pPr marL="1143000" indent="-228600">
                    <a:defRPr>
                      <a:solidFill>
                        <a:schemeClr val="tx1"/>
                      </a:solidFill>
                      <a:latin typeface="Lucida Sans Unicode" panose="020B0602030504020204" pitchFamily="34" charset="0"/>
                      <a:ea typeface="宋体" panose="02010600030101010101" pitchFamily="2" charset="-122"/>
                    </a:defRPr>
                  </a:lvl3pPr>
                  <a:lvl4pPr marL="1600200" indent="-228600">
                    <a:defRPr>
                      <a:solidFill>
                        <a:schemeClr val="tx1"/>
                      </a:solidFill>
                      <a:latin typeface="Lucida Sans Unicode" panose="020B0602030504020204" pitchFamily="34" charset="0"/>
                      <a:ea typeface="宋体" panose="02010600030101010101" pitchFamily="2" charset="-122"/>
                    </a:defRPr>
                  </a:lvl4pPr>
                  <a:lvl5pPr marL="2057400" indent="-228600">
                    <a:defRPr>
                      <a:solidFill>
                        <a:schemeClr val="tx1"/>
                      </a:solidFill>
                      <a:latin typeface="Lucida Sans Unicode" panose="020B0602030504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9pPr>
                </a:lstStyle>
                <a:p>
                  <a:pPr>
                    <a:buFont typeface="Arial" panose="020B0604020202020204" pitchFamily="34" charset="0"/>
                    <a:buNone/>
                  </a:pPr>
                  <a:endParaRPr lang="zh-CN" altLang="zh-CN">
                    <a:solidFill>
                      <a:srgbClr val="000000"/>
                    </a:solidFill>
                    <a:latin typeface="Times New Roman" panose="02020603050405020304" pitchFamily="18" charset="0"/>
                    <a:ea typeface="黑体" panose="02010609060101010101" pitchFamily="49" charset="-122"/>
                    <a:sym typeface="宋体" panose="02010600030101010101" pitchFamily="2" charset="-122"/>
                  </a:endParaRPr>
                </a:p>
              </p:txBody>
            </p:sp>
            <p:sp>
              <p:nvSpPr>
                <p:cNvPr id="104561" name="Oval 107"/>
                <p:cNvSpPr>
                  <a:spLocks noChangeArrowheads="1"/>
                </p:cNvSpPr>
                <p:nvPr/>
              </p:nvSpPr>
              <p:spPr bwMode="auto">
                <a:xfrm>
                  <a:off x="0" y="0"/>
                  <a:ext cx="288" cy="76"/>
                </a:xfrm>
                <a:prstGeom prst="ellipse">
                  <a:avLst/>
                </a:prstGeom>
                <a:gradFill rotWithShape="0">
                  <a:gsLst>
                    <a:gs pos="0">
                      <a:srgbClr val="57DFFF"/>
                    </a:gs>
                    <a:gs pos="50000">
                      <a:srgbClr val="00AFD8"/>
                    </a:gs>
                    <a:gs pos="100000">
                      <a:srgbClr val="57DFFF"/>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Lucida Sans Unicode" panose="020B0602030504020204" pitchFamily="34" charset="0"/>
                      <a:ea typeface="宋体" panose="02010600030101010101" pitchFamily="2" charset="-122"/>
                    </a:defRPr>
                  </a:lvl1pPr>
                  <a:lvl2pPr marL="742950" indent="-285750">
                    <a:defRPr>
                      <a:solidFill>
                        <a:schemeClr val="tx1"/>
                      </a:solidFill>
                      <a:latin typeface="Lucida Sans Unicode" panose="020B0602030504020204" pitchFamily="34" charset="0"/>
                      <a:ea typeface="宋体" panose="02010600030101010101" pitchFamily="2" charset="-122"/>
                    </a:defRPr>
                  </a:lvl2pPr>
                  <a:lvl3pPr marL="1143000" indent="-228600">
                    <a:defRPr>
                      <a:solidFill>
                        <a:schemeClr val="tx1"/>
                      </a:solidFill>
                      <a:latin typeface="Lucida Sans Unicode" panose="020B0602030504020204" pitchFamily="34" charset="0"/>
                      <a:ea typeface="宋体" panose="02010600030101010101" pitchFamily="2" charset="-122"/>
                    </a:defRPr>
                  </a:lvl3pPr>
                  <a:lvl4pPr marL="1600200" indent="-228600">
                    <a:defRPr>
                      <a:solidFill>
                        <a:schemeClr val="tx1"/>
                      </a:solidFill>
                      <a:latin typeface="Lucida Sans Unicode" panose="020B0602030504020204" pitchFamily="34" charset="0"/>
                      <a:ea typeface="宋体" panose="02010600030101010101" pitchFamily="2" charset="-122"/>
                    </a:defRPr>
                  </a:lvl4pPr>
                  <a:lvl5pPr marL="2057400" indent="-228600">
                    <a:defRPr>
                      <a:solidFill>
                        <a:schemeClr val="tx1"/>
                      </a:solidFill>
                      <a:latin typeface="Lucida Sans Unicode" panose="020B0602030504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9pPr>
                </a:lstStyle>
                <a:p>
                  <a:pPr>
                    <a:buFont typeface="Arial" panose="020B0604020202020204" pitchFamily="34" charset="0"/>
                    <a:buNone/>
                  </a:pPr>
                  <a:endParaRPr lang="zh-CN" altLang="zh-CN">
                    <a:solidFill>
                      <a:srgbClr val="000000"/>
                    </a:solidFill>
                    <a:latin typeface="Times New Roman" panose="02020603050405020304" pitchFamily="18" charset="0"/>
                    <a:ea typeface="黑体" panose="02010609060101010101" pitchFamily="49" charset="-122"/>
                    <a:sym typeface="宋体" panose="02010600030101010101" pitchFamily="2" charset="-122"/>
                  </a:endParaRPr>
                </a:p>
              </p:txBody>
            </p:sp>
          </p:grpSp>
          <p:grpSp>
            <p:nvGrpSpPr>
              <p:cNvPr id="104557" name="Group 47"/>
              <p:cNvGrpSpPr>
                <a:grpSpLocks/>
              </p:cNvGrpSpPr>
              <p:nvPr/>
            </p:nvGrpSpPr>
            <p:grpSpPr bwMode="auto">
              <a:xfrm>
                <a:off x="0" y="0"/>
                <a:ext cx="720" cy="225"/>
                <a:chOff x="0" y="0"/>
                <a:chExt cx="288" cy="90"/>
              </a:xfrm>
            </p:grpSpPr>
            <p:sp>
              <p:nvSpPr>
                <p:cNvPr id="104558" name="Oval 109"/>
                <p:cNvSpPr>
                  <a:spLocks noChangeArrowheads="1"/>
                </p:cNvSpPr>
                <p:nvPr/>
              </p:nvSpPr>
              <p:spPr bwMode="auto">
                <a:xfrm>
                  <a:off x="0" y="4"/>
                  <a:ext cx="288" cy="86"/>
                </a:xfrm>
                <a:prstGeom prst="ellipse">
                  <a:avLst/>
                </a:prstGeom>
                <a:gradFill rotWithShape="0">
                  <a:gsLst>
                    <a:gs pos="0">
                      <a:srgbClr val="57DFFF"/>
                    </a:gs>
                    <a:gs pos="50000">
                      <a:srgbClr val="008EB0"/>
                    </a:gs>
                    <a:gs pos="100000">
                      <a:srgbClr val="57DFFF"/>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Lucida Sans Unicode" panose="020B0602030504020204" pitchFamily="34" charset="0"/>
                      <a:ea typeface="宋体" panose="02010600030101010101" pitchFamily="2" charset="-122"/>
                    </a:defRPr>
                  </a:lvl1pPr>
                  <a:lvl2pPr marL="742950" indent="-285750">
                    <a:defRPr>
                      <a:solidFill>
                        <a:schemeClr val="tx1"/>
                      </a:solidFill>
                      <a:latin typeface="Lucida Sans Unicode" panose="020B0602030504020204" pitchFamily="34" charset="0"/>
                      <a:ea typeface="宋体" panose="02010600030101010101" pitchFamily="2" charset="-122"/>
                    </a:defRPr>
                  </a:lvl2pPr>
                  <a:lvl3pPr marL="1143000" indent="-228600">
                    <a:defRPr>
                      <a:solidFill>
                        <a:schemeClr val="tx1"/>
                      </a:solidFill>
                      <a:latin typeface="Lucida Sans Unicode" panose="020B0602030504020204" pitchFamily="34" charset="0"/>
                      <a:ea typeface="宋体" panose="02010600030101010101" pitchFamily="2" charset="-122"/>
                    </a:defRPr>
                  </a:lvl3pPr>
                  <a:lvl4pPr marL="1600200" indent="-228600">
                    <a:defRPr>
                      <a:solidFill>
                        <a:schemeClr val="tx1"/>
                      </a:solidFill>
                      <a:latin typeface="Lucida Sans Unicode" panose="020B0602030504020204" pitchFamily="34" charset="0"/>
                      <a:ea typeface="宋体" panose="02010600030101010101" pitchFamily="2" charset="-122"/>
                    </a:defRPr>
                  </a:lvl4pPr>
                  <a:lvl5pPr marL="2057400" indent="-228600">
                    <a:defRPr>
                      <a:solidFill>
                        <a:schemeClr val="tx1"/>
                      </a:solidFill>
                      <a:latin typeface="Lucida Sans Unicode" panose="020B0602030504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9pPr>
                </a:lstStyle>
                <a:p>
                  <a:pPr>
                    <a:buFont typeface="Arial" panose="020B0604020202020204" pitchFamily="34" charset="0"/>
                    <a:buNone/>
                  </a:pPr>
                  <a:endParaRPr lang="zh-CN" altLang="zh-CN">
                    <a:solidFill>
                      <a:srgbClr val="000000"/>
                    </a:solidFill>
                    <a:latin typeface="Times New Roman" panose="02020603050405020304" pitchFamily="18" charset="0"/>
                    <a:ea typeface="黑体" panose="02010609060101010101" pitchFamily="49" charset="-122"/>
                    <a:sym typeface="宋体" panose="02010600030101010101" pitchFamily="2" charset="-122"/>
                  </a:endParaRPr>
                </a:p>
              </p:txBody>
            </p:sp>
            <p:sp>
              <p:nvSpPr>
                <p:cNvPr id="104559" name="Oval 110"/>
                <p:cNvSpPr>
                  <a:spLocks noChangeArrowheads="1"/>
                </p:cNvSpPr>
                <p:nvPr/>
              </p:nvSpPr>
              <p:spPr bwMode="auto">
                <a:xfrm>
                  <a:off x="0" y="0"/>
                  <a:ext cx="288" cy="76"/>
                </a:xfrm>
                <a:prstGeom prst="ellipse">
                  <a:avLst/>
                </a:prstGeom>
                <a:gradFill rotWithShape="0">
                  <a:gsLst>
                    <a:gs pos="0">
                      <a:srgbClr val="CCFFFF"/>
                    </a:gs>
                    <a:gs pos="50000">
                      <a:srgbClr val="57DFFF"/>
                    </a:gs>
                    <a:gs pos="100000">
                      <a:srgbClr val="CCFFFF"/>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Lucida Sans Unicode" panose="020B0602030504020204" pitchFamily="34" charset="0"/>
                      <a:ea typeface="宋体" panose="02010600030101010101" pitchFamily="2" charset="-122"/>
                    </a:defRPr>
                  </a:lvl1pPr>
                  <a:lvl2pPr marL="742950" indent="-285750">
                    <a:defRPr>
                      <a:solidFill>
                        <a:schemeClr val="tx1"/>
                      </a:solidFill>
                      <a:latin typeface="Lucida Sans Unicode" panose="020B0602030504020204" pitchFamily="34" charset="0"/>
                      <a:ea typeface="宋体" panose="02010600030101010101" pitchFamily="2" charset="-122"/>
                    </a:defRPr>
                  </a:lvl2pPr>
                  <a:lvl3pPr marL="1143000" indent="-228600">
                    <a:defRPr>
                      <a:solidFill>
                        <a:schemeClr val="tx1"/>
                      </a:solidFill>
                      <a:latin typeface="Lucida Sans Unicode" panose="020B0602030504020204" pitchFamily="34" charset="0"/>
                      <a:ea typeface="宋体" panose="02010600030101010101" pitchFamily="2" charset="-122"/>
                    </a:defRPr>
                  </a:lvl3pPr>
                  <a:lvl4pPr marL="1600200" indent="-228600">
                    <a:defRPr>
                      <a:solidFill>
                        <a:schemeClr val="tx1"/>
                      </a:solidFill>
                      <a:latin typeface="Lucida Sans Unicode" panose="020B0602030504020204" pitchFamily="34" charset="0"/>
                      <a:ea typeface="宋体" panose="02010600030101010101" pitchFamily="2" charset="-122"/>
                    </a:defRPr>
                  </a:lvl4pPr>
                  <a:lvl5pPr marL="2057400" indent="-228600">
                    <a:defRPr>
                      <a:solidFill>
                        <a:schemeClr val="tx1"/>
                      </a:solidFill>
                      <a:latin typeface="Lucida Sans Unicode" panose="020B0602030504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9pPr>
                </a:lstStyle>
                <a:p>
                  <a:pPr>
                    <a:buFont typeface="Arial" panose="020B0604020202020204" pitchFamily="34" charset="0"/>
                    <a:buNone/>
                  </a:pPr>
                  <a:endParaRPr lang="zh-CN" altLang="zh-CN">
                    <a:solidFill>
                      <a:srgbClr val="000000"/>
                    </a:solidFill>
                    <a:latin typeface="Times New Roman" panose="02020603050405020304" pitchFamily="18" charset="0"/>
                    <a:ea typeface="黑体" panose="02010609060101010101" pitchFamily="49" charset="-122"/>
                    <a:sym typeface="宋体" panose="02010600030101010101" pitchFamily="2" charset="-122"/>
                  </a:endParaRPr>
                </a:p>
              </p:txBody>
            </p:sp>
          </p:grpSp>
        </p:grpSp>
        <p:sp>
          <p:nvSpPr>
            <p:cNvPr id="104551" name="矩形 389"/>
            <p:cNvSpPr>
              <a:spLocks noChangeArrowheads="1"/>
            </p:cNvSpPr>
            <p:nvPr/>
          </p:nvSpPr>
          <p:spPr bwMode="auto">
            <a:xfrm>
              <a:off x="2757051" y="6990665"/>
              <a:ext cx="63095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bodyPr>
            <a:lstStyle>
              <a:lvl1pPr>
                <a:defRPr>
                  <a:solidFill>
                    <a:schemeClr val="tx1"/>
                  </a:solidFill>
                  <a:latin typeface="Lucida Sans Unicode" panose="020B0602030504020204" pitchFamily="34" charset="0"/>
                  <a:ea typeface="宋体" panose="02010600030101010101" pitchFamily="2" charset="-122"/>
                </a:defRPr>
              </a:lvl1pPr>
              <a:lvl2pPr marL="742950" indent="-285750">
                <a:defRPr>
                  <a:solidFill>
                    <a:schemeClr val="tx1"/>
                  </a:solidFill>
                  <a:latin typeface="Lucida Sans Unicode" panose="020B0602030504020204" pitchFamily="34" charset="0"/>
                  <a:ea typeface="宋体" panose="02010600030101010101" pitchFamily="2" charset="-122"/>
                </a:defRPr>
              </a:lvl2pPr>
              <a:lvl3pPr marL="1143000" indent="-228600">
                <a:defRPr>
                  <a:solidFill>
                    <a:schemeClr val="tx1"/>
                  </a:solidFill>
                  <a:latin typeface="Lucida Sans Unicode" panose="020B0602030504020204" pitchFamily="34" charset="0"/>
                  <a:ea typeface="宋体" panose="02010600030101010101" pitchFamily="2" charset="-122"/>
                </a:defRPr>
              </a:lvl3pPr>
              <a:lvl4pPr marL="1600200" indent="-228600">
                <a:defRPr>
                  <a:solidFill>
                    <a:schemeClr val="tx1"/>
                  </a:solidFill>
                  <a:latin typeface="Lucida Sans Unicode" panose="020B0602030504020204" pitchFamily="34" charset="0"/>
                  <a:ea typeface="宋体" panose="02010600030101010101" pitchFamily="2" charset="-122"/>
                </a:defRPr>
              </a:lvl4pPr>
              <a:lvl5pPr marL="2057400" indent="-228600">
                <a:defRPr>
                  <a:solidFill>
                    <a:schemeClr val="tx1"/>
                  </a:solidFill>
                  <a:latin typeface="Lucida Sans Unicode" panose="020B0602030504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9pPr>
            </a:lstStyle>
            <a:p>
              <a:pPr algn="ctr" eaLnBrk="1" hangingPunct="1"/>
              <a:r>
                <a:rPr lang="zh-CN" altLang="en-US" b="1">
                  <a:solidFill>
                    <a:srgbClr val="FFFFFF"/>
                  </a:solidFill>
                  <a:latin typeface="微软雅黑" panose="020B0503020204020204" pitchFamily="34" charset="-122"/>
                  <a:ea typeface="微软雅黑" panose="020B0503020204020204" pitchFamily="34" charset="-122"/>
                </a:rPr>
                <a:t>监管执法数据</a:t>
              </a:r>
              <a:endParaRPr lang="en-US" altLang="zh-CN" b="1">
                <a:solidFill>
                  <a:srgbClr val="FFFFFF"/>
                </a:solidFill>
                <a:latin typeface="微软雅黑" panose="020B0503020204020204" pitchFamily="34" charset="-122"/>
                <a:ea typeface="微软雅黑" panose="020B0503020204020204" pitchFamily="34" charset="-122"/>
              </a:endParaRPr>
            </a:p>
          </p:txBody>
        </p:sp>
      </p:grpSp>
      <p:grpSp>
        <p:nvGrpSpPr>
          <p:cNvPr id="30" name="组合 29"/>
          <p:cNvGrpSpPr>
            <a:grpSpLocks/>
          </p:cNvGrpSpPr>
          <p:nvPr/>
        </p:nvGrpSpPr>
        <p:grpSpPr bwMode="auto">
          <a:xfrm>
            <a:off x="6873875" y="3344863"/>
            <a:ext cx="1319213" cy="828675"/>
            <a:chOff x="6098074" y="6204236"/>
            <a:chExt cx="564038" cy="828382"/>
          </a:xfrm>
        </p:grpSpPr>
        <p:grpSp>
          <p:nvGrpSpPr>
            <p:cNvPr id="104530" name="Group 50"/>
            <p:cNvGrpSpPr>
              <a:grpSpLocks/>
            </p:cNvGrpSpPr>
            <p:nvPr/>
          </p:nvGrpSpPr>
          <p:grpSpPr bwMode="auto">
            <a:xfrm>
              <a:off x="6098074" y="6613516"/>
              <a:ext cx="564038" cy="419103"/>
              <a:chOff x="0" y="0"/>
              <a:chExt cx="432" cy="468"/>
            </a:xfrm>
          </p:grpSpPr>
          <p:grpSp>
            <p:nvGrpSpPr>
              <p:cNvPr id="104532" name="Group 51"/>
              <p:cNvGrpSpPr>
                <a:grpSpLocks/>
              </p:cNvGrpSpPr>
              <p:nvPr/>
            </p:nvGrpSpPr>
            <p:grpSpPr bwMode="auto">
              <a:xfrm>
                <a:off x="0" y="240"/>
                <a:ext cx="432" cy="228"/>
                <a:chOff x="0" y="0"/>
                <a:chExt cx="1488" cy="372"/>
              </a:xfrm>
            </p:grpSpPr>
            <p:sp>
              <p:nvSpPr>
                <p:cNvPr id="428" name="Oval 37"/>
                <p:cNvSpPr>
                  <a:spLocks noChangeArrowheads="1"/>
                </p:cNvSpPr>
                <p:nvPr/>
              </p:nvSpPr>
              <p:spPr bwMode="auto">
                <a:xfrm>
                  <a:off x="0" y="34"/>
                  <a:ext cx="1488" cy="338"/>
                </a:xfrm>
                <a:prstGeom prst="ellipse">
                  <a:avLst/>
                </a:prstGeom>
                <a:solidFill>
                  <a:srgbClr val="99CC00"/>
                </a:solidFill>
                <a:ln w="9525" cap="flat" cmpd="sng">
                  <a:noFill/>
                  <a:miter lim="800000"/>
                  <a:headEnd/>
                  <a:tailEnd/>
                </a:ln>
                <a:effectLst/>
              </p:spPr>
              <p:txBody>
                <a:bodyPr wrap="none" anchor="ctr"/>
                <a:lstStyle/>
                <a:p>
                  <a:pPr eaLnBrk="1" hangingPunct="1">
                    <a:buFont typeface="Arial" pitchFamily="34" charset="0"/>
                    <a:buNone/>
                    <a:defRPr/>
                  </a:pPr>
                  <a:endParaRPr lang="zh-CN" altLang="zh-CN" kern="0">
                    <a:solidFill>
                      <a:srgbClr val="000000"/>
                    </a:solidFill>
                    <a:latin typeface="Times New Roman" pitchFamily="18" charset="0"/>
                    <a:ea typeface="黑体"/>
                    <a:sym typeface="宋体" pitchFamily="2" charset="-122"/>
                  </a:endParaRPr>
                </a:p>
              </p:txBody>
            </p:sp>
            <p:sp>
              <p:nvSpPr>
                <p:cNvPr id="429" name="Oval 38"/>
                <p:cNvSpPr>
                  <a:spLocks noChangeArrowheads="1"/>
                </p:cNvSpPr>
                <p:nvPr/>
              </p:nvSpPr>
              <p:spPr bwMode="auto">
                <a:xfrm>
                  <a:off x="0" y="-1"/>
                  <a:ext cx="1488" cy="338"/>
                </a:xfrm>
                <a:prstGeom prst="ellipse">
                  <a:avLst/>
                </a:prstGeom>
                <a:gradFill rotWithShape="0">
                  <a:gsLst>
                    <a:gs pos="0">
                      <a:srgbClr val="99CC00"/>
                    </a:gs>
                    <a:gs pos="100000">
                      <a:srgbClr val="658600"/>
                    </a:gs>
                  </a:gsLst>
                  <a:lin ang="2700000" scaled="1"/>
                </a:gradFill>
                <a:ln w="9525" cap="flat" cmpd="sng">
                  <a:noFill/>
                  <a:miter lim="800000"/>
                  <a:headEnd/>
                  <a:tailEnd/>
                </a:ln>
                <a:effectLst/>
              </p:spPr>
              <p:txBody>
                <a:bodyPr wrap="none" anchor="ctr"/>
                <a:lstStyle/>
                <a:p>
                  <a:pPr eaLnBrk="1" hangingPunct="1">
                    <a:buFont typeface="Arial" pitchFamily="34" charset="0"/>
                    <a:buNone/>
                    <a:defRPr/>
                  </a:pPr>
                  <a:endParaRPr lang="zh-CN" altLang="zh-CN" kern="0">
                    <a:solidFill>
                      <a:srgbClr val="000000"/>
                    </a:solidFill>
                    <a:latin typeface="Times New Roman" pitchFamily="18" charset="0"/>
                    <a:ea typeface="黑体"/>
                    <a:sym typeface="宋体" pitchFamily="2" charset="-122"/>
                  </a:endParaRPr>
                </a:p>
              </p:txBody>
            </p:sp>
          </p:grpSp>
          <p:grpSp>
            <p:nvGrpSpPr>
              <p:cNvPr id="104533" name="Group 54"/>
              <p:cNvGrpSpPr>
                <a:grpSpLocks/>
              </p:cNvGrpSpPr>
              <p:nvPr/>
            </p:nvGrpSpPr>
            <p:grpSpPr bwMode="auto">
              <a:xfrm>
                <a:off x="0" y="192"/>
                <a:ext cx="432" cy="228"/>
                <a:chOff x="0" y="0"/>
                <a:chExt cx="1488" cy="372"/>
              </a:xfrm>
            </p:grpSpPr>
            <p:sp>
              <p:nvSpPr>
                <p:cNvPr id="426" name="Oval 40"/>
                <p:cNvSpPr>
                  <a:spLocks noChangeArrowheads="1"/>
                </p:cNvSpPr>
                <p:nvPr/>
              </p:nvSpPr>
              <p:spPr bwMode="auto">
                <a:xfrm>
                  <a:off x="0" y="34"/>
                  <a:ext cx="1488" cy="338"/>
                </a:xfrm>
                <a:prstGeom prst="ellipse">
                  <a:avLst/>
                </a:prstGeom>
                <a:solidFill>
                  <a:srgbClr val="99CC00"/>
                </a:solidFill>
                <a:ln w="9525" cap="flat" cmpd="sng">
                  <a:noFill/>
                  <a:miter lim="800000"/>
                  <a:headEnd/>
                  <a:tailEnd/>
                </a:ln>
                <a:effectLst/>
              </p:spPr>
              <p:txBody>
                <a:bodyPr wrap="none" anchor="ctr"/>
                <a:lstStyle/>
                <a:p>
                  <a:pPr eaLnBrk="1" hangingPunct="1">
                    <a:buFont typeface="Arial" pitchFamily="34" charset="0"/>
                    <a:buNone/>
                    <a:defRPr/>
                  </a:pPr>
                  <a:endParaRPr lang="zh-CN" altLang="zh-CN" kern="0">
                    <a:solidFill>
                      <a:srgbClr val="000000"/>
                    </a:solidFill>
                    <a:latin typeface="Times New Roman" pitchFamily="18" charset="0"/>
                    <a:ea typeface="黑体"/>
                    <a:sym typeface="宋体" pitchFamily="2" charset="-122"/>
                  </a:endParaRPr>
                </a:p>
              </p:txBody>
            </p:sp>
            <p:sp>
              <p:nvSpPr>
                <p:cNvPr id="427" name="Oval 41"/>
                <p:cNvSpPr>
                  <a:spLocks noChangeArrowheads="1"/>
                </p:cNvSpPr>
                <p:nvPr/>
              </p:nvSpPr>
              <p:spPr bwMode="auto">
                <a:xfrm>
                  <a:off x="0" y="-1"/>
                  <a:ext cx="1488" cy="338"/>
                </a:xfrm>
                <a:prstGeom prst="ellipse">
                  <a:avLst/>
                </a:prstGeom>
                <a:gradFill rotWithShape="0">
                  <a:gsLst>
                    <a:gs pos="0">
                      <a:srgbClr val="99CC00"/>
                    </a:gs>
                    <a:gs pos="100000">
                      <a:srgbClr val="658600"/>
                    </a:gs>
                  </a:gsLst>
                  <a:lin ang="2700000" scaled="1"/>
                </a:gradFill>
                <a:ln w="9525" cap="flat" cmpd="sng">
                  <a:noFill/>
                  <a:miter lim="800000"/>
                  <a:headEnd/>
                  <a:tailEnd/>
                </a:ln>
                <a:effectLst/>
              </p:spPr>
              <p:txBody>
                <a:bodyPr wrap="none" anchor="ctr"/>
                <a:lstStyle/>
                <a:p>
                  <a:pPr eaLnBrk="1" hangingPunct="1">
                    <a:buFont typeface="Arial" pitchFamily="34" charset="0"/>
                    <a:buNone/>
                    <a:defRPr/>
                  </a:pPr>
                  <a:endParaRPr lang="zh-CN" altLang="zh-CN" kern="0">
                    <a:solidFill>
                      <a:srgbClr val="000000"/>
                    </a:solidFill>
                    <a:latin typeface="Times New Roman" pitchFamily="18" charset="0"/>
                    <a:ea typeface="黑体"/>
                    <a:sym typeface="宋体" pitchFamily="2" charset="-122"/>
                  </a:endParaRPr>
                </a:p>
              </p:txBody>
            </p:sp>
          </p:grpSp>
          <p:grpSp>
            <p:nvGrpSpPr>
              <p:cNvPr id="104534" name="Group 57"/>
              <p:cNvGrpSpPr>
                <a:grpSpLocks/>
              </p:cNvGrpSpPr>
              <p:nvPr/>
            </p:nvGrpSpPr>
            <p:grpSpPr bwMode="auto">
              <a:xfrm>
                <a:off x="0" y="144"/>
                <a:ext cx="432" cy="228"/>
                <a:chOff x="0" y="0"/>
                <a:chExt cx="1488" cy="372"/>
              </a:xfrm>
            </p:grpSpPr>
            <p:sp>
              <p:nvSpPr>
                <p:cNvPr id="424" name="Oval 43"/>
                <p:cNvSpPr>
                  <a:spLocks noChangeArrowheads="1"/>
                </p:cNvSpPr>
                <p:nvPr/>
              </p:nvSpPr>
              <p:spPr bwMode="auto">
                <a:xfrm>
                  <a:off x="0" y="34"/>
                  <a:ext cx="1488" cy="338"/>
                </a:xfrm>
                <a:prstGeom prst="ellipse">
                  <a:avLst/>
                </a:prstGeom>
                <a:solidFill>
                  <a:srgbClr val="99CC00"/>
                </a:solidFill>
                <a:ln w="9525" cap="flat" cmpd="sng">
                  <a:noFill/>
                  <a:miter lim="800000"/>
                  <a:headEnd/>
                  <a:tailEnd/>
                </a:ln>
                <a:effectLst/>
              </p:spPr>
              <p:txBody>
                <a:bodyPr wrap="none" anchor="ctr"/>
                <a:lstStyle/>
                <a:p>
                  <a:pPr eaLnBrk="1" hangingPunct="1">
                    <a:buFont typeface="Arial" pitchFamily="34" charset="0"/>
                    <a:buNone/>
                    <a:defRPr/>
                  </a:pPr>
                  <a:endParaRPr lang="zh-CN" altLang="zh-CN" kern="0">
                    <a:solidFill>
                      <a:srgbClr val="000000"/>
                    </a:solidFill>
                    <a:latin typeface="Times New Roman" pitchFamily="18" charset="0"/>
                    <a:ea typeface="黑体"/>
                    <a:sym typeface="宋体" pitchFamily="2" charset="-122"/>
                  </a:endParaRPr>
                </a:p>
              </p:txBody>
            </p:sp>
            <p:sp>
              <p:nvSpPr>
                <p:cNvPr id="425" name="Oval 44"/>
                <p:cNvSpPr>
                  <a:spLocks noChangeArrowheads="1"/>
                </p:cNvSpPr>
                <p:nvPr/>
              </p:nvSpPr>
              <p:spPr bwMode="auto">
                <a:xfrm>
                  <a:off x="0" y="0"/>
                  <a:ext cx="1488" cy="338"/>
                </a:xfrm>
                <a:prstGeom prst="ellipse">
                  <a:avLst/>
                </a:prstGeom>
                <a:gradFill rotWithShape="0">
                  <a:gsLst>
                    <a:gs pos="0">
                      <a:srgbClr val="99CC00"/>
                    </a:gs>
                    <a:gs pos="100000">
                      <a:srgbClr val="658600"/>
                    </a:gs>
                  </a:gsLst>
                  <a:lin ang="2700000" scaled="1"/>
                </a:gradFill>
                <a:ln w="9525" cap="flat" cmpd="sng">
                  <a:noFill/>
                  <a:miter lim="800000"/>
                  <a:headEnd/>
                  <a:tailEnd/>
                </a:ln>
                <a:effectLst/>
              </p:spPr>
              <p:txBody>
                <a:bodyPr wrap="none" anchor="ctr"/>
                <a:lstStyle/>
                <a:p>
                  <a:pPr eaLnBrk="1" hangingPunct="1">
                    <a:buFont typeface="Arial" pitchFamily="34" charset="0"/>
                    <a:buNone/>
                    <a:defRPr/>
                  </a:pPr>
                  <a:endParaRPr lang="zh-CN" altLang="zh-CN" kern="0">
                    <a:solidFill>
                      <a:srgbClr val="000000"/>
                    </a:solidFill>
                    <a:latin typeface="Times New Roman" pitchFamily="18" charset="0"/>
                    <a:ea typeface="黑体"/>
                    <a:sym typeface="宋体" pitchFamily="2" charset="-122"/>
                  </a:endParaRPr>
                </a:p>
              </p:txBody>
            </p:sp>
          </p:grpSp>
          <p:grpSp>
            <p:nvGrpSpPr>
              <p:cNvPr id="104535" name="Group 60"/>
              <p:cNvGrpSpPr>
                <a:grpSpLocks/>
              </p:cNvGrpSpPr>
              <p:nvPr/>
            </p:nvGrpSpPr>
            <p:grpSpPr bwMode="auto">
              <a:xfrm>
                <a:off x="0" y="96"/>
                <a:ext cx="432" cy="228"/>
                <a:chOff x="0" y="0"/>
                <a:chExt cx="1488" cy="372"/>
              </a:xfrm>
            </p:grpSpPr>
            <p:sp>
              <p:nvSpPr>
                <p:cNvPr id="422" name="Oval 46"/>
                <p:cNvSpPr>
                  <a:spLocks noChangeArrowheads="1"/>
                </p:cNvSpPr>
                <p:nvPr/>
              </p:nvSpPr>
              <p:spPr bwMode="auto">
                <a:xfrm>
                  <a:off x="0" y="34"/>
                  <a:ext cx="1488" cy="338"/>
                </a:xfrm>
                <a:prstGeom prst="ellipse">
                  <a:avLst/>
                </a:prstGeom>
                <a:solidFill>
                  <a:srgbClr val="99CC00"/>
                </a:solidFill>
                <a:ln w="9525" cap="flat" cmpd="sng">
                  <a:noFill/>
                  <a:miter lim="800000"/>
                  <a:headEnd/>
                  <a:tailEnd/>
                </a:ln>
                <a:effectLst/>
              </p:spPr>
              <p:txBody>
                <a:bodyPr wrap="none" anchor="ctr"/>
                <a:lstStyle/>
                <a:p>
                  <a:pPr eaLnBrk="1" hangingPunct="1">
                    <a:buFont typeface="Arial" pitchFamily="34" charset="0"/>
                    <a:buNone/>
                    <a:defRPr/>
                  </a:pPr>
                  <a:endParaRPr lang="zh-CN" altLang="zh-CN" kern="0">
                    <a:solidFill>
                      <a:srgbClr val="000000"/>
                    </a:solidFill>
                    <a:latin typeface="Times New Roman" pitchFamily="18" charset="0"/>
                    <a:ea typeface="黑体"/>
                    <a:sym typeface="宋体" pitchFamily="2" charset="-122"/>
                  </a:endParaRPr>
                </a:p>
              </p:txBody>
            </p:sp>
            <p:sp>
              <p:nvSpPr>
                <p:cNvPr id="423" name="Oval 47"/>
                <p:cNvSpPr>
                  <a:spLocks noChangeArrowheads="1"/>
                </p:cNvSpPr>
                <p:nvPr/>
              </p:nvSpPr>
              <p:spPr bwMode="auto">
                <a:xfrm>
                  <a:off x="0" y="0"/>
                  <a:ext cx="1488" cy="338"/>
                </a:xfrm>
                <a:prstGeom prst="ellipse">
                  <a:avLst/>
                </a:prstGeom>
                <a:gradFill rotWithShape="0">
                  <a:gsLst>
                    <a:gs pos="0">
                      <a:srgbClr val="99CC00"/>
                    </a:gs>
                    <a:gs pos="100000">
                      <a:srgbClr val="658600"/>
                    </a:gs>
                  </a:gsLst>
                  <a:lin ang="2700000" scaled="1"/>
                </a:gradFill>
                <a:ln w="9525" cap="flat" cmpd="sng">
                  <a:noFill/>
                  <a:miter lim="800000"/>
                  <a:headEnd/>
                  <a:tailEnd/>
                </a:ln>
                <a:effectLst/>
              </p:spPr>
              <p:txBody>
                <a:bodyPr wrap="none" anchor="ctr"/>
                <a:lstStyle/>
                <a:p>
                  <a:pPr eaLnBrk="1" hangingPunct="1">
                    <a:buFont typeface="Arial" pitchFamily="34" charset="0"/>
                    <a:buNone/>
                    <a:defRPr/>
                  </a:pPr>
                  <a:endParaRPr lang="zh-CN" altLang="zh-CN" kern="0">
                    <a:solidFill>
                      <a:srgbClr val="000000"/>
                    </a:solidFill>
                    <a:latin typeface="Times New Roman" pitchFamily="18" charset="0"/>
                    <a:ea typeface="黑体"/>
                    <a:sym typeface="宋体" pitchFamily="2" charset="-122"/>
                  </a:endParaRPr>
                </a:p>
              </p:txBody>
            </p:sp>
          </p:grpSp>
          <p:grpSp>
            <p:nvGrpSpPr>
              <p:cNvPr id="104536" name="Group 63"/>
              <p:cNvGrpSpPr>
                <a:grpSpLocks/>
              </p:cNvGrpSpPr>
              <p:nvPr/>
            </p:nvGrpSpPr>
            <p:grpSpPr bwMode="auto">
              <a:xfrm>
                <a:off x="0" y="48"/>
                <a:ext cx="432" cy="228"/>
                <a:chOff x="0" y="0"/>
                <a:chExt cx="1488" cy="372"/>
              </a:xfrm>
            </p:grpSpPr>
            <p:sp>
              <p:nvSpPr>
                <p:cNvPr id="420" name="Oval 49"/>
                <p:cNvSpPr>
                  <a:spLocks noChangeArrowheads="1"/>
                </p:cNvSpPr>
                <p:nvPr/>
              </p:nvSpPr>
              <p:spPr bwMode="auto">
                <a:xfrm>
                  <a:off x="0" y="35"/>
                  <a:ext cx="1488" cy="338"/>
                </a:xfrm>
                <a:prstGeom prst="ellipse">
                  <a:avLst/>
                </a:prstGeom>
                <a:solidFill>
                  <a:srgbClr val="99CC00"/>
                </a:solidFill>
                <a:ln w="9525" cap="flat" cmpd="sng">
                  <a:noFill/>
                  <a:miter lim="800000"/>
                  <a:headEnd/>
                  <a:tailEnd/>
                </a:ln>
                <a:effectLst/>
              </p:spPr>
              <p:txBody>
                <a:bodyPr wrap="none" anchor="ctr"/>
                <a:lstStyle/>
                <a:p>
                  <a:pPr eaLnBrk="1" hangingPunct="1">
                    <a:buFont typeface="Arial" pitchFamily="34" charset="0"/>
                    <a:buNone/>
                    <a:defRPr/>
                  </a:pPr>
                  <a:endParaRPr lang="zh-CN" altLang="zh-CN" kern="0">
                    <a:solidFill>
                      <a:srgbClr val="000000"/>
                    </a:solidFill>
                    <a:latin typeface="Times New Roman" pitchFamily="18" charset="0"/>
                    <a:ea typeface="黑体"/>
                    <a:sym typeface="宋体" pitchFamily="2" charset="-122"/>
                  </a:endParaRPr>
                </a:p>
              </p:txBody>
            </p:sp>
            <p:sp>
              <p:nvSpPr>
                <p:cNvPr id="421" name="Oval 50"/>
                <p:cNvSpPr>
                  <a:spLocks noChangeArrowheads="1"/>
                </p:cNvSpPr>
                <p:nvPr/>
              </p:nvSpPr>
              <p:spPr bwMode="auto">
                <a:xfrm>
                  <a:off x="0" y="0"/>
                  <a:ext cx="1488" cy="338"/>
                </a:xfrm>
                <a:prstGeom prst="ellipse">
                  <a:avLst/>
                </a:prstGeom>
                <a:gradFill rotWithShape="0">
                  <a:gsLst>
                    <a:gs pos="0">
                      <a:srgbClr val="99CC00"/>
                    </a:gs>
                    <a:gs pos="100000">
                      <a:srgbClr val="658600"/>
                    </a:gs>
                  </a:gsLst>
                  <a:lin ang="2700000" scaled="1"/>
                </a:gradFill>
                <a:ln w="9525" cap="flat" cmpd="sng">
                  <a:noFill/>
                  <a:miter lim="800000"/>
                  <a:headEnd/>
                  <a:tailEnd/>
                </a:ln>
                <a:effectLst/>
              </p:spPr>
              <p:txBody>
                <a:bodyPr wrap="none" anchor="ctr"/>
                <a:lstStyle/>
                <a:p>
                  <a:pPr eaLnBrk="1" hangingPunct="1">
                    <a:buFont typeface="Arial" pitchFamily="34" charset="0"/>
                    <a:buNone/>
                    <a:defRPr/>
                  </a:pPr>
                  <a:endParaRPr lang="zh-CN" altLang="zh-CN" kern="0">
                    <a:solidFill>
                      <a:srgbClr val="000000"/>
                    </a:solidFill>
                    <a:latin typeface="Times New Roman" pitchFamily="18" charset="0"/>
                    <a:ea typeface="黑体"/>
                    <a:sym typeface="宋体" pitchFamily="2" charset="-122"/>
                  </a:endParaRPr>
                </a:p>
              </p:txBody>
            </p:sp>
          </p:grpSp>
          <p:grpSp>
            <p:nvGrpSpPr>
              <p:cNvPr id="104537" name="Group 66"/>
              <p:cNvGrpSpPr>
                <a:grpSpLocks/>
              </p:cNvGrpSpPr>
              <p:nvPr/>
            </p:nvGrpSpPr>
            <p:grpSpPr bwMode="auto">
              <a:xfrm>
                <a:off x="0" y="0"/>
                <a:ext cx="432" cy="228"/>
                <a:chOff x="0" y="0"/>
                <a:chExt cx="1488" cy="372"/>
              </a:xfrm>
            </p:grpSpPr>
            <p:sp>
              <p:nvSpPr>
                <p:cNvPr id="418" name="Oval 52"/>
                <p:cNvSpPr>
                  <a:spLocks noChangeArrowheads="1"/>
                </p:cNvSpPr>
                <p:nvPr/>
              </p:nvSpPr>
              <p:spPr bwMode="auto">
                <a:xfrm>
                  <a:off x="0" y="35"/>
                  <a:ext cx="1488" cy="338"/>
                </a:xfrm>
                <a:prstGeom prst="ellipse">
                  <a:avLst/>
                </a:prstGeom>
                <a:solidFill>
                  <a:srgbClr val="99CC00"/>
                </a:solidFill>
                <a:ln w="9525" cap="flat" cmpd="sng">
                  <a:noFill/>
                  <a:miter lim="800000"/>
                  <a:headEnd/>
                  <a:tailEnd/>
                </a:ln>
                <a:effectLst/>
              </p:spPr>
              <p:txBody>
                <a:bodyPr wrap="none" anchor="ctr"/>
                <a:lstStyle/>
                <a:p>
                  <a:pPr eaLnBrk="1" hangingPunct="1">
                    <a:buFont typeface="Arial" pitchFamily="34" charset="0"/>
                    <a:buNone/>
                    <a:defRPr/>
                  </a:pPr>
                  <a:endParaRPr lang="zh-CN" altLang="zh-CN" kern="0">
                    <a:solidFill>
                      <a:srgbClr val="000000"/>
                    </a:solidFill>
                    <a:latin typeface="Times New Roman" pitchFamily="18" charset="0"/>
                    <a:ea typeface="黑体"/>
                    <a:sym typeface="宋体" pitchFamily="2" charset="-122"/>
                  </a:endParaRPr>
                </a:p>
              </p:txBody>
            </p:sp>
            <p:sp>
              <p:nvSpPr>
                <p:cNvPr id="419" name="Oval 53"/>
                <p:cNvSpPr>
                  <a:spLocks noChangeArrowheads="1"/>
                </p:cNvSpPr>
                <p:nvPr/>
              </p:nvSpPr>
              <p:spPr bwMode="auto">
                <a:xfrm>
                  <a:off x="0" y="0"/>
                  <a:ext cx="1488" cy="338"/>
                </a:xfrm>
                <a:prstGeom prst="ellipse">
                  <a:avLst/>
                </a:prstGeom>
                <a:gradFill rotWithShape="0">
                  <a:gsLst>
                    <a:gs pos="0">
                      <a:srgbClr val="99CC00"/>
                    </a:gs>
                    <a:gs pos="100000">
                      <a:srgbClr val="658600"/>
                    </a:gs>
                  </a:gsLst>
                  <a:lin ang="2700000" scaled="1"/>
                </a:gradFill>
                <a:ln w="9525" cap="flat" cmpd="sng">
                  <a:noFill/>
                  <a:miter lim="800000"/>
                  <a:headEnd/>
                  <a:tailEnd/>
                </a:ln>
                <a:effectLst/>
              </p:spPr>
              <p:txBody>
                <a:bodyPr wrap="none" anchor="ctr"/>
                <a:lstStyle/>
                <a:p>
                  <a:pPr eaLnBrk="1" hangingPunct="1">
                    <a:buFont typeface="Arial" pitchFamily="34" charset="0"/>
                    <a:buNone/>
                    <a:defRPr/>
                  </a:pPr>
                  <a:endParaRPr lang="zh-CN" altLang="zh-CN" kern="0">
                    <a:solidFill>
                      <a:srgbClr val="000000"/>
                    </a:solidFill>
                    <a:latin typeface="Times New Roman" pitchFamily="18" charset="0"/>
                    <a:ea typeface="黑体"/>
                    <a:sym typeface="宋体" pitchFamily="2" charset="-122"/>
                  </a:endParaRPr>
                </a:p>
              </p:txBody>
            </p:sp>
          </p:grpSp>
        </p:grpSp>
        <p:sp>
          <p:nvSpPr>
            <p:cNvPr id="411" name="矩形 410"/>
            <p:cNvSpPr>
              <a:spLocks noChangeArrowheads="1"/>
            </p:cNvSpPr>
            <p:nvPr/>
          </p:nvSpPr>
          <p:spPr bwMode="auto">
            <a:xfrm>
              <a:off x="6127939" y="6204236"/>
              <a:ext cx="493448" cy="277714"/>
            </a:xfrm>
            <a:prstGeom prst="rect">
              <a:avLst/>
            </a:prstGeom>
            <a:noFill/>
            <a:ln>
              <a:noFill/>
            </a:ln>
            <a:extLst/>
          </p:spPr>
          <p:txBody>
            <a:bodyPr wrap="none" lIns="0" tIns="0" rIns="0" bIns="0" anchor="ctr">
              <a:spAutoFit/>
            </a:bodyPr>
            <a:lstStyle/>
            <a:p>
              <a:pPr algn="ctr" eaLnBrk="1" hangingPunct="1">
                <a:defRPr/>
              </a:pPr>
              <a:r>
                <a:rPr lang="zh-CN" altLang="en-US" b="1" kern="0" dirty="0">
                  <a:solidFill>
                    <a:srgbClr val="FFFFFF"/>
                  </a:solidFill>
                  <a:latin typeface="微软雅黑" pitchFamily="34" charset="-122"/>
                  <a:ea typeface="微软雅黑" pitchFamily="34" charset="-122"/>
                </a:rPr>
                <a:t>互联网数据</a:t>
              </a:r>
              <a:endParaRPr lang="en-US" altLang="zh-CN" b="1" kern="0" dirty="0">
                <a:solidFill>
                  <a:srgbClr val="FFFFFF"/>
                </a:solidFill>
                <a:latin typeface="微软雅黑" pitchFamily="34" charset="-122"/>
                <a:ea typeface="微软雅黑" pitchFamily="34" charset="-122"/>
              </a:endParaRPr>
            </a:p>
          </p:txBody>
        </p:sp>
      </p:grpSp>
      <p:sp>
        <p:nvSpPr>
          <p:cNvPr id="430" name="TextBox 145"/>
          <p:cNvSpPr txBox="1">
            <a:spLocks noChangeArrowheads="1"/>
          </p:cNvSpPr>
          <p:nvPr/>
        </p:nvSpPr>
        <p:spPr bwMode="auto">
          <a:xfrm>
            <a:off x="7737475" y="2065338"/>
            <a:ext cx="8286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Lucida Sans Unicode" panose="020B0602030504020204" pitchFamily="34" charset="0"/>
                <a:ea typeface="宋体" panose="02010600030101010101" pitchFamily="2" charset="-122"/>
              </a:defRPr>
            </a:lvl1pPr>
            <a:lvl2pPr marL="742950" indent="-285750">
              <a:defRPr>
                <a:solidFill>
                  <a:schemeClr val="tx1"/>
                </a:solidFill>
                <a:latin typeface="Lucida Sans Unicode" panose="020B0602030504020204" pitchFamily="34" charset="0"/>
                <a:ea typeface="宋体" panose="02010600030101010101" pitchFamily="2" charset="-122"/>
              </a:defRPr>
            </a:lvl2pPr>
            <a:lvl3pPr marL="1143000" indent="-228600">
              <a:defRPr>
                <a:solidFill>
                  <a:schemeClr val="tx1"/>
                </a:solidFill>
                <a:latin typeface="Lucida Sans Unicode" panose="020B0602030504020204" pitchFamily="34" charset="0"/>
                <a:ea typeface="宋体" panose="02010600030101010101" pitchFamily="2" charset="-122"/>
              </a:defRPr>
            </a:lvl3pPr>
            <a:lvl4pPr marL="1600200" indent="-228600">
              <a:defRPr>
                <a:solidFill>
                  <a:schemeClr val="tx1"/>
                </a:solidFill>
                <a:latin typeface="Lucida Sans Unicode" panose="020B0602030504020204" pitchFamily="34" charset="0"/>
                <a:ea typeface="宋体" panose="02010600030101010101" pitchFamily="2" charset="-122"/>
              </a:defRPr>
            </a:lvl4pPr>
            <a:lvl5pPr marL="2057400" indent="-228600">
              <a:defRPr>
                <a:solidFill>
                  <a:schemeClr val="tx1"/>
                </a:solidFill>
                <a:latin typeface="Lucida Sans Unicode" panose="020B0602030504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9pPr>
          </a:lstStyle>
          <a:p>
            <a:pPr algn="ctr" eaLnBrk="1" hangingPunct="1"/>
            <a:r>
              <a:rPr lang="en-US" altLang="zh-CN" b="1">
                <a:solidFill>
                  <a:srgbClr val="000000"/>
                </a:solidFill>
                <a:latin typeface="微软雅黑" panose="020B0503020204020204" pitchFamily="34" charset="-122"/>
                <a:ea typeface="微软雅黑" panose="020B0503020204020204" pitchFamily="34" charset="-122"/>
              </a:rPr>
              <a:t>……</a:t>
            </a:r>
            <a:endParaRPr lang="zh-CN" altLang="en-US" b="1">
              <a:solidFill>
                <a:srgbClr val="000000"/>
              </a:solidFill>
              <a:latin typeface="微软雅黑" panose="020B0503020204020204" pitchFamily="34" charset="-122"/>
              <a:ea typeface="微软雅黑" panose="020B0503020204020204" pitchFamily="34" charset="-122"/>
            </a:endParaRPr>
          </a:p>
        </p:txBody>
      </p:sp>
      <p:sp>
        <p:nvSpPr>
          <p:cNvPr id="431" name="圆角矩形 430"/>
          <p:cNvSpPr>
            <a:spLocks noChangeArrowheads="1"/>
          </p:cNvSpPr>
          <p:nvPr/>
        </p:nvSpPr>
        <p:spPr bwMode="auto">
          <a:xfrm>
            <a:off x="2138363" y="1209675"/>
            <a:ext cx="4741862" cy="474663"/>
          </a:xfrm>
          <a:prstGeom prst="roundRect">
            <a:avLst>
              <a:gd name="adj" fmla="val 2834"/>
            </a:avLst>
          </a:prstGeom>
          <a:gradFill rotWithShape="1">
            <a:gsLst>
              <a:gs pos="0">
                <a:srgbClr val="4F81BD">
                  <a:tint val="50000"/>
                  <a:satMod val="300000"/>
                </a:srgbClr>
              </a:gs>
              <a:gs pos="35000">
                <a:srgbClr val="4F81BD">
                  <a:tint val="37000"/>
                  <a:satMod val="300000"/>
                </a:srgbClr>
              </a:gs>
              <a:gs pos="100000">
                <a:srgbClr val="4F81BD">
                  <a:tint val="15000"/>
                  <a:satMod val="350000"/>
                </a:srgbClr>
              </a:gs>
            </a:gsLst>
            <a:lin ang="16200000" scaled="1"/>
          </a:gradFill>
          <a:ln w="9525" cap="flat" cmpd="sng" algn="ctr">
            <a:solidFill>
              <a:srgbClr val="4F81BD">
                <a:shade val="95000"/>
                <a:satMod val="105000"/>
              </a:srgbClr>
            </a:solidFill>
            <a:prstDash val="solid"/>
            <a:headEnd/>
            <a:tailEnd/>
          </a:ln>
          <a:effectLst>
            <a:outerShdw blurRad="40000" dist="20000" dir="5400000" rotWithShape="0">
              <a:srgbClr val="000000">
                <a:alpha val="38000"/>
              </a:srgbClr>
            </a:outerShdw>
          </a:effectLst>
        </p:spPr>
        <p:txBody>
          <a:bodyPr/>
          <a:lstStyle>
            <a:defPPr>
              <a:defRPr lang="zh-CN"/>
            </a:defPPr>
            <a:lvl1pPr algn="l" rtl="0" fontAlgn="base">
              <a:spcBef>
                <a:spcPct val="0"/>
              </a:spcBef>
              <a:spcAft>
                <a:spcPct val="0"/>
              </a:spcAft>
              <a:defRPr sz="800" kern="1200">
                <a:solidFill>
                  <a:schemeClr val="tx1"/>
                </a:solidFill>
                <a:latin typeface="Arial" pitchFamily="34" charset="0"/>
                <a:ea typeface="宋体" pitchFamily="2" charset="-122"/>
                <a:cs typeface="+mn-cs"/>
              </a:defRPr>
            </a:lvl1pPr>
            <a:lvl2pPr marL="344488" indent="112713" algn="l" rtl="0" fontAlgn="base">
              <a:spcBef>
                <a:spcPct val="0"/>
              </a:spcBef>
              <a:spcAft>
                <a:spcPct val="0"/>
              </a:spcAft>
              <a:defRPr sz="800" kern="1200">
                <a:solidFill>
                  <a:schemeClr val="tx1"/>
                </a:solidFill>
                <a:latin typeface="Arial" pitchFamily="34" charset="0"/>
                <a:ea typeface="宋体" pitchFamily="2" charset="-122"/>
                <a:cs typeface="+mn-cs"/>
              </a:defRPr>
            </a:lvl2pPr>
            <a:lvl3pPr marL="690563" indent="223838" algn="l" rtl="0" fontAlgn="base">
              <a:spcBef>
                <a:spcPct val="0"/>
              </a:spcBef>
              <a:spcAft>
                <a:spcPct val="0"/>
              </a:spcAft>
              <a:defRPr sz="800" kern="1200">
                <a:solidFill>
                  <a:schemeClr val="tx1"/>
                </a:solidFill>
                <a:latin typeface="Arial" pitchFamily="34" charset="0"/>
                <a:ea typeface="宋体" pitchFamily="2" charset="-122"/>
                <a:cs typeface="+mn-cs"/>
              </a:defRPr>
            </a:lvl3pPr>
            <a:lvl4pPr marL="1036638" indent="334963" algn="l" rtl="0" fontAlgn="base">
              <a:spcBef>
                <a:spcPct val="0"/>
              </a:spcBef>
              <a:spcAft>
                <a:spcPct val="0"/>
              </a:spcAft>
              <a:defRPr sz="800" kern="1200">
                <a:solidFill>
                  <a:schemeClr val="tx1"/>
                </a:solidFill>
                <a:latin typeface="Arial" pitchFamily="34" charset="0"/>
                <a:ea typeface="宋体" pitchFamily="2" charset="-122"/>
                <a:cs typeface="+mn-cs"/>
              </a:defRPr>
            </a:lvl4pPr>
            <a:lvl5pPr marL="1382713" indent="446088" algn="l" rtl="0" fontAlgn="base">
              <a:spcBef>
                <a:spcPct val="0"/>
              </a:spcBef>
              <a:spcAft>
                <a:spcPct val="0"/>
              </a:spcAft>
              <a:defRPr sz="800" kern="1200">
                <a:solidFill>
                  <a:schemeClr val="tx1"/>
                </a:solidFill>
                <a:latin typeface="Arial" pitchFamily="34" charset="0"/>
                <a:ea typeface="宋体" pitchFamily="2" charset="-122"/>
                <a:cs typeface="+mn-cs"/>
              </a:defRPr>
            </a:lvl5pPr>
            <a:lvl6pPr marL="2286000" algn="l" defTabSz="914400" rtl="0" eaLnBrk="1" latinLnBrk="0" hangingPunct="1">
              <a:defRPr sz="800" kern="1200">
                <a:solidFill>
                  <a:schemeClr val="tx1"/>
                </a:solidFill>
                <a:latin typeface="Arial" pitchFamily="34" charset="0"/>
                <a:ea typeface="宋体" pitchFamily="2" charset="-122"/>
                <a:cs typeface="+mn-cs"/>
              </a:defRPr>
            </a:lvl6pPr>
            <a:lvl7pPr marL="2743200" algn="l" defTabSz="914400" rtl="0" eaLnBrk="1" latinLnBrk="0" hangingPunct="1">
              <a:defRPr sz="800" kern="1200">
                <a:solidFill>
                  <a:schemeClr val="tx1"/>
                </a:solidFill>
                <a:latin typeface="Arial" pitchFamily="34" charset="0"/>
                <a:ea typeface="宋体" pitchFamily="2" charset="-122"/>
                <a:cs typeface="+mn-cs"/>
              </a:defRPr>
            </a:lvl7pPr>
            <a:lvl8pPr marL="3200400" algn="l" defTabSz="914400" rtl="0" eaLnBrk="1" latinLnBrk="0" hangingPunct="1">
              <a:defRPr sz="800" kern="1200">
                <a:solidFill>
                  <a:schemeClr val="tx1"/>
                </a:solidFill>
                <a:latin typeface="Arial" pitchFamily="34" charset="0"/>
                <a:ea typeface="宋体" pitchFamily="2" charset="-122"/>
                <a:cs typeface="+mn-cs"/>
              </a:defRPr>
            </a:lvl8pPr>
            <a:lvl9pPr marL="3657600" algn="l" defTabSz="914400" rtl="0" eaLnBrk="1" latinLnBrk="0" hangingPunct="1">
              <a:defRPr sz="800" kern="1200">
                <a:solidFill>
                  <a:schemeClr val="tx1"/>
                </a:solidFill>
                <a:latin typeface="Arial" pitchFamily="34" charset="0"/>
                <a:ea typeface="宋体" pitchFamily="2" charset="-122"/>
                <a:cs typeface="+mn-cs"/>
              </a:defRPr>
            </a:lvl9pPr>
          </a:lstStyle>
          <a:p>
            <a:pPr algn="ctr" eaLnBrk="1" hangingPunct="1">
              <a:defRPr/>
            </a:pPr>
            <a:r>
              <a:rPr lang="zh-CN" altLang="en-US" sz="2800" b="1" u="sng" dirty="0" smtClean="0">
                <a:solidFill>
                  <a:srgbClr val="FF0000"/>
                </a:solidFill>
                <a:latin typeface="微软雅黑" pitchFamily="34" charset="-122"/>
                <a:ea typeface="微软雅黑" pitchFamily="34" charset="-122"/>
              </a:rPr>
              <a:t>模式转换</a:t>
            </a:r>
          </a:p>
        </p:txBody>
      </p:sp>
      <p:sp>
        <p:nvSpPr>
          <p:cNvPr id="432" name="上箭头标注 431"/>
          <p:cNvSpPr/>
          <p:nvPr/>
        </p:nvSpPr>
        <p:spPr bwMode="auto">
          <a:xfrm>
            <a:off x="4802832" y="2774536"/>
            <a:ext cx="3744416" cy="425068"/>
          </a:xfrm>
          <a:prstGeom prst="upArrowCallout">
            <a:avLst>
              <a:gd name="adj1" fmla="val 121649"/>
              <a:gd name="adj2" fmla="val 94461"/>
              <a:gd name="adj3" fmla="val 19271"/>
              <a:gd name="adj4" fmla="val 69589"/>
            </a:avLst>
          </a:prstGeom>
          <a:solidFill>
            <a:srgbClr val="FFFF00"/>
          </a:solidFill>
          <a:ln w="9525">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0" tIns="0" rIns="0" bIns="0" anchor="ctr"/>
          <a:lstStyle/>
          <a:p>
            <a:pPr algn="ctr" eaLnBrk="1" hangingPunct="1">
              <a:lnSpc>
                <a:spcPct val="150000"/>
              </a:lnSpc>
              <a:defRPr/>
            </a:pPr>
            <a:r>
              <a:rPr lang="zh-CN" altLang="en-US" sz="1600" dirty="0">
                <a:solidFill>
                  <a:srgbClr val="000000"/>
                </a:solidFill>
                <a:latin typeface="微软雅黑" panose="020B0503020204020204" pitchFamily="34" charset="-122"/>
                <a:ea typeface="微软雅黑" panose="020B0503020204020204" pitchFamily="34" charset="-122"/>
              </a:rPr>
              <a:t>创新监管应用</a:t>
            </a:r>
          </a:p>
        </p:txBody>
      </p:sp>
      <p:sp>
        <p:nvSpPr>
          <p:cNvPr id="433" name="圆角矩形 432"/>
          <p:cNvSpPr/>
          <p:nvPr/>
        </p:nvSpPr>
        <p:spPr bwMode="auto">
          <a:xfrm>
            <a:off x="7035499" y="1838432"/>
            <a:ext cx="791669" cy="841440"/>
          </a:xfrm>
          <a:prstGeom prst="roundRect">
            <a:avLst>
              <a:gd name="adj" fmla="val 7615"/>
            </a:avLst>
          </a:prstGeom>
          <a:solidFill>
            <a:srgbClr val="92D050"/>
          </a:solidFill>
          <a:ln>
            <a:noFill/>
            <a:headEnd type="none" w="med" len="med"/>
            <a:tailEnd type="none" w="med" len="me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none" anchor="ctr"/>
          <a:lstStyle>
            <a:defPPr>
              <a:defRPr lang="zh-CN"/>
            </a:defPPr>
            <a:lvl1pPr algn="l" rtl="0" fontAlgn="base">
              <a:spcBef>
                <a:spcPct val="0"/>
              </a:spcBef>
              <a:spcAft>
                <a:spcPct val="0"/>
              </a:spcAft>
              <a:defRPr sz="800" kern="1200">
                <a:solidFill>
                  <a:schemeClr val="tx1"/>
                </a:solidFill>
                <a:latin typeface="Arial" pitchFamily="34" charset="0"/>
                <a:ea typeface="宋体" pitchFamily="2" charset="-122"/>
                <a:cs typeface="+mn-cs"/>
              </a:defRPr>
            </a:lvl1pPr>
            <a:lvl2pPr marL="344488" indent="112713" algn="l" rtl="0" fontAlgn="base">
              <a:spcBef>
                <a:spcPct val="0"/>
              </a:spcBef>
              <a:spcAft>
                <a:spcPct val="0"/>
              </a:spcAft>
              <a:defRPr sz="800" kern="1200">
                <a:solidFill>
                  <a:schemeClr val="tx1"/>
                </a:solidFill>
                <a:latin typeface="Arial" pitchFamily="34" charset="0"/>
                <a:ea typeface="宋体" pitchFamily="2" charset="-122"/>
                <a:cs typeface="+mn-cs"/>
              </a:defRPr>
            </a:lvl2pPr>
            <a:lvl3pPr marL="690563" indent="223838" algn="l" rtl="0" fontAlgn="base">
              <a:spcBef>
                <a:spcPct val="0"/>
              </a:spcBef>
              <a:spcAft>
                <a:spcPct val="0"/>
              </a:spcAft>
              <a:defRPr sz="800" kern="1200">
                <a:solidFill>
                  <a:schemeClr val="tx1"/>
                </a:solidFill>
                <a:latin typeface="Arial" pitchFamily="34" charset="0"/>
                <a:ea typeface="宋体" pitchFamily="2" charset="-122"/>
                <a:cs typeface="+mn-cs"/>
              </a:defRPr>
            </a:lvl3pPr>
            <a:lvl4pPr marL="1036638" indent="334963" algn="l" rtl="0" fontAlgn="base">
              <a:spcBef>
                <a:spcPct val="0"/>
              </a:spcBef>
              <a:spcAft>
                <a:spcPct val="0"/>
              </a:spcAft>
              <a:defRPr sz="800" kern="1200">
                <a:solidFill>
                  <a:schemeClr val="tx1"/>
                </a:solidFill>
                <a:latin typeface="Arial" pitchFamily="34" charset="0"/>
                <a:ea typeface="宋体" pitchFamily="2" charset="-122"/>
                <a:cs typeface="+mn-cs"/>
              </a:defRPr>
            </a:lvl4pPr>
            <a:lvl5pPr marL="1382713" indent="446088" algn="l" rtl="0" fontAlgn="base">
              <a:spcBef>
                <a:spcPct val="0"/>
              </a:spcBef>
              <a:spcAft>
                <a:spcPct val="0"/>
              </a:spcAft>
              <a:defRPr sz="800" kern="1200">
                <a:solidFill>
                  <a:schemeClr val="tx1"/>
                </a:solidFill>
                <a:latin typeface="Arial" pitchFamily="34" charset="0"/>
                <a:ea typeface="宋体" pitchFamily="2" charset="-122"/>
                <a:cs typeface="+mn-cs"/>
              </a:defRPr>
            </a:lvl5pPr>
            <a:lvl6pPr marL="2286000" algn="l" defTabSz="914400" rtl="0" eaLnBrk="1" latinLnBrk="0" hangingPunct="1">
              <a:defRPr sz="800" kern="1200">
                <a:solidFill>
                  <a:schemeClr val="tx1"/>
                </a:solidFill>
                <a:latin typeface="Arial" pitchFamily="34" charset="0"/>
                <a:ea typeface="宋体" pitchFamily="2" charset="-122"/>
                <a:cs typeface="+mn-cs"/>
              </a:defRPr>
            </a:lvl6pPr>
            <a:lvl7pPr marL="2743200" algn="l" defTabSz="914400" rtl="0" eaLnBrk="1" latinLnBrk="0" hangingPunct="1">
              <a:defRPr sz="800" kern="1200">
                <a:solidFill>
                  <a:schemeClr val="tx1"/>
                </a:solidFill>
                <a:latin typeface="Arial" pitchFamily="34" charset="0"/>
                <a:ea typeface="宋体" pitchFamily="2" charset="-122"/>
                <a:cs typeface="+mn-cs"/>
              </a:defRPr>
            </a:lvl7pPr>
            <a:lvl8pPr marL="3200400" algn="l" defTabSz="914400" rtl="0" eaLnBrk="1" latinLnBrk="0" hangingPunct="1">
              <a:defRPr sz="800" kern="1200">
                <a:solidFill>
                  <a:schemeClr val="tx1"/>
                </a:solidFill>
                <a:latin typeface="Arial" pitchFamily="34" charset="0"/>
                <a:ea typeface="宋体" pitchFamily="2" charset="-122"/>
                <a:cs typeface="+mn-cs"/>
              </a:defRPr>
            </a:lvl8pPr>
            <a:lvl9pPr marL="3657600" algn="l" defTabSz="914400" rtl="0" eaLnBrk="1" latinLnBrk="0" hangingPunct="1">
              <a:defRPr sz="800" kern="1200">
                <a:solidFill>
                  <a:schemeClr val="tx1"/>
                </a:solidFill>
                <a:latin typeface="Arial" pitchFamily="34" charset="0"/>
                <a:ea typeface="宋体" pitchFamily="2" charset="-122"/>
                <a:cs typeface="+mn-cs"/>
              </a:defRPr>
            </a:lvl9pPr>
          </a:lstStyle>
          <a:p>
            <a:pPr algn="ctr" eaLnBrk="1" hangingPunct="1">
              <a:defRPr/>
            </a:pPr>
            <a:r>
              <a:rPr lang="zh-CN" altLang="en-US" sz="1600" b="1" dirty="0" smtClean="0">
                <a:solidFill>
                  <a:srgbClr val="000000"/>
                </a:solidFill>
                <a:latin typeface="微软雅黑" pitchFamily="34" charset="-122"/>
                <a:ea typeface="微软雅黑" pitchFamily="34" charset="-122"/>
              </a:rPr>
              <a:t>标准化</a:t>
            </a:r>
            <a:endParaRPr lang="en-US" altLang="zh-CN" sz="1600" b="1" dirty="0" smtClean="0">
              <a:solidFill>
                <a:srgbClr val="000000"/>
              </a:solidFill>
              <a:latin typeface="微软雅黑" pitchFamily="34" charset="-122"/>
              <a:ea typeface="微软雅黑" pitchFamily="34" charset="-122"/>
            </a:endParaRPr>
          </a:p>
        </p:txBody>
      </p:sp>
      <p:sp>
        <p:nvSpPr>
          <p:cNvPr id="434" name="矩形 433"/>
          <p:cNvSpPr/>
          <p:nvPr/>
        </p:nvSpPr>
        <p:spPr bwMode="auto">
          <a:xfrm>
            <a:off x="765957" y="4148878"/>
            <a:ext cx="7734324" cy="504056"/>
          </a:xfrm>
          <a:prstGeom prst="rect">
            <a:avLst/>
          </a:prstGeom>
          <a:solidFill>
            <a:srgbClr val="FFFF00"/>
          </a:solidFill>
          <a:ln w="9525">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0" tIns="0" rIns="0" bIns="0" anchor="ctr"/>
          <a:lstStyle/>
          <a:p>
            <a:pPr algn="ctr" eaLnBrk="1" hangingPunct="1">
              <a:lnSpc>
                <a:spcPct val="150000"/>
              </a:lnSpc>
              <a:defRPr/>
            </a:pPr>
            <a:r>
              <a:rPr lang="zh-CN" altLang="en-US" sz="2800" b="1" dirty="0">
                <a:solidFill>
                  <a:srgbClr val="000000"/>
                </a:solidFill>
                <a:latin typeface="微软雅黑" pitchFamily="34" charset="-122"/>
                <a:ea typeface="微软雅黑" pitchFamily="34" charset="-122"/>
              </a:rPr>
              <a:t>第一步 上云</a:t>
            </a:r>
          </a:p>
        </p:txBody>
      </p:sp>
      <p:grpSp>
        <p:nvGrpSpPr>
          <p:cNvPr id="198" name="组合 293"/>
          <p:cNvGrpSpPr>
            <a:grpSpLocks/>
          </p:cNvGrpSpPr>
          <p:nvPr/>
        </p:nvGrpSpPr>
        <p:grpSpPr bwMode="auto">
          <a:xfrm>
            <a:off x="373063" y="2708275"/>
            <a:ext cx="5329237" cy="1223963"/>
            <a:chOff x="179512" y="1412776"/>
            <a:chExt cx="5638335" cy="2000007"/>
          </a:xfrm>
        </p:grpSpPr>
        <p:sp>
          <p:nvSpPr>
            <p:cNvPr id="436" name="上箭头 435"/>
            <p:cNvSpPr>
              <a:spLocks/>
            </p:cNvSpPr>
            <p:nvPr/>
          </p:nvSpPr>
          <p:spPr>
            <a:xfrm rot="5400000">
              <a:off x="1998676" y="-406388"/>
              <a:ext cx="2000007" cy="5638335"/>
            </a:xfrm>
            <a:prstGeom prst="upArrow">
              <a:avLst>
                <a:gd name="adj1" fmla="val 61353"/>
                <a:gd name="adj2" fmla="val 69495"/>
              </a:avLst>
            </a:prstGeom>
            <a:gradFill flip="none" rotWithShape="1">
              <a:gsLst>
                <a:gs pos="0">
                  <a:srgbClr val="6EFF01"/>
                </a:gs>
                <a:gs pos="90000">
                  <a:srgbClr val="0F5000"/>
                </a:gs>
              </a:gsLst>
              <a:lin ang="2700000" scaled="1"/>
              <a:tileRect/>
            </a:gradFill>
            <a:ln w="25400" cap="flat" cmpd="sng" algn="ctr">
              <a:noFill/>
              <a:prstDash val="solid"/>
            </a:ln>
            <a:effectLst>
              <a:outerShdw blurRad="225425" dist="38100" dir="5220000" algn="ctr">
                <a:srgbClr val="000000">
                  <a:alpha val="33000"/>
                </a:srgbClr>
              </a:outerShdw>
            </a:effectLst>
            <a:scene3d>
              <a:camera prst="perspectiveRelaxed"/>
              <a:lightRig rig="flood" dir="t"/>
            </a:scene3d>
            <a:sp3d extrusionH="304800" contourW="19050">
              <a:bevelT prst="convex"/>
              <a:bevelB w="0" h="38100"/>
              <a:contourClr>
                <a:sysClr val="window" lastClr="FFFFFF"/>
              </a:contourClr>
            </a:sp3d>
          </p:spPr>
          <p:txBody>
            <a:bodyPr anchor="ctr">
              <a:sp3d/>
            </a:bodyPr>
            <a:lstStyle/>
            <a:p>
              <a:pPr marL="0" lvl="2" indent="-363538" algn="ctr" fontAlgn="ctr">
                <a:lnSpc>
                  <a:spcPct val="140000"/>
                </a:lnSpc>
                <a:spcBef>
                  <a:spcPct val="20000"/>
                </a:spcBef>
                <a:buClr>
                  <a:srgbClr val="FF0000"/>
                </a:buClr>
                <a:buSzPct val="70000"/>
                <a:buFont typeface="Wingdings" pitchFamily="2" charset="2"/>
                <a:buChar char="u"/>
                <a:tabLst>
                  <a:tab pos="136525" algn="l"/>
                </a:tabLst>
                <a:defRPr/>
              </a:pPr>
              <a:endParaRPr lang="zh-CN" altLang="en-US" sz="2800" b="1" kern="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437" name="矩形 436"/>
            <p:cNvSpPr/>
            <p:nvPr/>
          </p:nvSpPr>
          <p:spPr>
            <a:xfrm>
              <a:off x="1042814" y="1947149"/>
              <a:ext cx="3169359" cy="856034"/>
            </a:xfrm>
            <a:prstGeom prst="rect">
              <a:avLst/>
            </a:prstGeom>
          </p:spPr>
          <p:txBody>
            <a:bodyPr>
              <a:spAutoFit/>
            </a:bodyPr>
            <a:lstStyle/>
            <a:p>
              <a:pPr marL="0" lvl="2" algn="ctr" defTabSz="912813">
                <a:buClr>
                  <a:srgbClr val="0070C0"/>
                </a:buClr>
                <a:buSzPct val="80000"/>
                <a:tabLst>
                  <a:tab pos="136525" algn="l"/>
                </a:tabLst>
                <a:defRPr/>
              </a:pPr>
              <a:r>
                <a:rPr lang="zh-CN" altLang="en-US" sz="2800" b="1" kern="0" spc="50" dirty="0">
                  <a:ln w="11430"/>
                  <a:solidFill>
                    <a:srgbClr val="FFFF00"/>
                  </a:solidFill>
                  <a:effectLst>
                    <a:outerShdw blurRad="38100" dist="38100" dir="2700000" algn="tl">
                      <a:srgbClr val="000000">
                        <a:alpha val="43137"/>
                      </a:srgbClr>
                    </a:outerShdw>
                  </a:effectLst>
                  <a:latin typeface="微软雅黑" pitchFamily="34" charset="-122"/>
                  <a:ea typeface="微软雅黑" pitchFamily="34" charset="-122"/>
                </a:rPr>
                <a:t>第二步 数据整合</a:t>
              </a:r>
            </a:p>
          </p:txBody>
        </p:sp>
      </p:grpSp>
      <p:sp>
        <p:nvSpPr>
          <p:cNvPr id="438" name="圆角矩形 437"/>
          <p:cNvSpPr/>
          <p:nvPr/>
        </p:nvSpPr>
        <p:spPr bwMode="auto">
          <a:xfrm>
            <a:off x="6215074" y="1857364"/>
            <a:ext cx="791669" cy="841440"/>
          </a:xfrm>
          <a:prstGeom prst="roundRect">
            <a:avLst>
              <a:gd name="adj" fmla="val 7615"/>
            </a:avLst>
          </a:prstGeom>
          <a:solidFill>
            <a:srgbClr val="92D050"/>
          </a:solidFill>
          <a:ln>
            <a:noFill/>
            <a:headEnd type="none" w="med" len="med"/>
            <a:tailEnd type="none" w="med" len="me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none" anchor="ctr"/>
          <a:lstStyle>
            <a:defPPr>
              <a:defRPr lang="zh-CN"/>
            </a:defPPr>
            <a:lvl1pPr algn="l" rtl="0" fontAlgn="base">
              <a:spcBef>
                <a:spcPct val="0"/>
              </a:spcBef>
              <a:spcAft>
                <a:spcPct val="0"/>
              </a:spcAft>
              <a:defRPr sz="800" kern="1200">
                <a:solidFill>
                  <a:schemeClr val="tx1"/>
                </a:solidFill>
                <a:latin typeface="Arial" pitchFamily="34" charset="0"/>
                <a:ea typeface="宋体" pitchFamily="2" charset="-122"/>
                <a:cs typeface="+mn-cs"/>
              </a:defRPr>
            </a:lvl1pPr>
            <a:lvl2pPr marL="344488" indent="112713" algn="l" rtl="0" fontAlgn="base">
              <a:spcBef>
                <a:spcPct val="0"/>
              </a:spcBef>
              <a:spcAft>
                <a:spcPct val="0"/>
              </a:spcAft>
              <a:defRPr sz="800" kern="1200">
                <a:solidFill>
                  <a:schemeClr val="tx1"/>
                </a:solidFill>
                <a:latin typeface="Arial" pitchFamily="34" charset="0"/>
                <a:ea typeface="宋体" pitchFamily="2" charset="-122"/>
                <a:cs typeface="+mn-cs"/>
              </a:defRPr>
            </a:lvl2pPr>
            <a:lvl3pPr marL="690563" indent="223838" algn="l" rtl="0" fontAlgn="base">
              <a:spcBef>
                <a:spcPct val="0"/>
              </a:spcBef>
              <a:spcAft>
                <a:spcPct val="0"/>
              </a:spcAft>
              <a:defRPr sz="800" kern="1200">
                <a:solidFill>
                  <a:schemeClr val="tx1"/>
                </a:solidFill>
                <a:latin typeface="Arial" pitchFamily="34" charset="0"/>
                <a:ea typeface="宋体" pitchFamily="2" charset="-122"/>
                <a:cs typeface="+mn-cs"/>
              </a:defRPr>
            </a:lvl3pPr>
            <a:lvl4pPr marL="1036638" indent="334963" algn="l" rtl="0" fontAlgn="base">
              <a:spcBef>
                <a:spcPct val="0"/>
              </a:spcBef>
              <a:spcAft>
                <a:spcPct val="0"/>
              </a:spcAft>
              <a:defRPr sz="800" kern="1200">
                <a:solidFill>
                  <a:schemeClr val="tx1"/>
                </a:solidFill>
                <a:latin typeface="Arial" pitchFamily="34" charset="0"/>
                <a:ea typeface="宋体" pitchFamily="2" charset="-122"/>
                <a:cs typeface="+mn-cs"/>
              </a:defRPr>
            </a:lvl4pPr>
            <a:lvl5pPr marL="1382713" indent="446088" algn="l" rtl="0" fontAlgn="base">
              <a:spcBef>
                <a:spcPct val="0"/>
              </a:spcBef>
              <a:spcAft>
                <a:spcPct val="0"/>
              </a:spcAft>
              <a:defRPr sz="800" kern="1200">
                <a:solidFill>
                  <a:schemeClr val="tx1"/>
                </a:solidFill>
                <a:latin typeface="Arial" pitchFamily="34" charset="0"/>
                <a:ea typeface="宋体" pitchFamily="2" charset="-122"/>
                <a:cs typeface="+mn-cs"/>
              </a:defRPr>
            </a:lvl5pPr>
            <a:lvl6pPr marL="2286000" algn="l" defTabSz="914400" rtl="0" eaLnBrk="1" latinLnBrk="0" hangingPunct="1">
              <a:defRPr sz="800" kern="1200">
                <a:solidFill>
                  <a:schemeClr val="tx1"/>
                </a:solidFill>
                <a:latin typeface="Arial" pitchFamily="34" charset="0"/>
                <a:ea typeface="宋体" pitchFamily="2" charset="-122"/>
                <a:cs typeface="+mn-cs"/>
              </a:defRPr>
            </a:lvl6pPr>
            <a:lvl7pPr marL="2743200" algn="l" defTabSz="914400" rtl="0" eaLnBrk="1" latinLnBrk="0" hangingPunct="1">
              <a:defRPr sz="800" kern="1200">
                <a:solidFill>
                  <a:schemeClr val="tx1"/>
                </a:solidFill>
                <a:latin typeface="Arial" pitchFamily="34" charset="0"/>
                <a:ea typeface="宋体" pitchFamily="2" charset="-122"/>
                <a:cs typeface="+mn-cs"/>
              </a:defRPr>
            </a:lvl7pPr>
            <a:lvl8pPr marL="3200400" algn="l" defTabSz="914400" rtl="0" eaLnBrk="1" latinLnBrk="0" hangingPunct="1">
              <a:defRPr sz="800" kern="1200">
                <a:solidFill>
                  <a:schemeClr val="tx1"/>
                </a:solidFill>
                <a:latin typeface="Arial" pitchFamily="34" charset="0"/>
                <a:ea typeface="宋体" pitchFamily="2" charset="-122"/>
                <a:cs typeface="+mn-cs"/>
              </a:defRPr>
            </a:lvl8pPr>
            <a:lvl9pPr marL="3657600" algn="l" defTabSz="914400" rtl="0" eaLnBrk="1" latinLnBrk="0" hangingPunct="1">
              <a:defRPr sz="800" kern="1200">
                <a:solidFill>
                  <a:schemeClr val="tx1"/>
                </a:solidFill>
                <a:latin typeface="Arial" pitchFamily="34" charset="0"/>
                <a:ea typeface="宋体" pitchFamily="2" charset="-122"/>
                <a:cs typeface="+mn-cs"/>
              </a:defRPr>
            </a:lvl9pPr>
          </a:lstStyle>
          <a:p>
            <a:pPr algn="ctr" eaLnBrk="1" hangingPunct="1">
              <a:defRPr/>
            </a:pPr>
            <a:r>
              <a:rPr lang="zh-CN" altLang="en-US" sz="1600" b="1" dirty="0" smtClean="0">
                <a:solidFill>
                  <a:srgbClr val="000000"/>
                </a:solidFill>
                <a:latin typeface="微软雅黑" pitchFamily="34" charset="-122"/>
                <a:ea typeface="微软雅黑" pitchFamily="34" charset="-122"/>
              </a:rPr>
              <a:t>隐患</a:t>
            </a:r>
            <a:endParaRPr lang="en-US" altLang="zh-CN" sz="1600" b="1" dirty="0" smtClean="0">
              <a:solidFill>
                <a:srgbClr val="000000"/>
              </a:solidFill>
              <a:latin typeface="微软雅黑" pitchFamily="34" charset="-122"/>
              <a:ea typeface="微软雅黑" pitchFamily="34" charset="-122"/>
            </a:endParaRPr>
          </a:p>
          <a:p>
            <a:pPr algn="ctr" eaLnBrk="1" hangingPunct="1">
              <a:defRPr/>
            </a:pPr>
            <a:r>
              <a:rPr lang="zh-CN" altLang="en-US" sz="1600" b="1" dirty="0" smtClean="0">
                <a:solidFill>
                  <a:srgbClr val="000000"/>
                </a:solidFill>
                <a:latin typeface="微软雅黑" pitchFamily="34" charset="-122"/>
                <a:ea typeface="微软雅黑" pitchFamily="34" charset="-122"/>
              </a:rPr>
              <a:t>排查</a:t>
            </a:r>
            <a:endParaRPr lang="en-US" altLang="zh-CN" sz="1600" b="1" dirty="0">
              <a:solidFill>
                <a:srgbClr val="000000"/>
              </a:solidFill>
              <a:latin typeface="微软雅黑" pitchFamily="34" charset="-122"/>
              <a:ea typeface="微软雅黑" pitchFamily="34" charset="-122"/>
            </a:endParaRPr>
          </a:p>
        </p:txBody>
      </p:sp>
      <p:sp>
        <p:nvSpPr>
          <p:cNvPr id="439" name="圆角矩形 438"/>
          <p:cNvSpPr>
            <a:spLocks noChangeArrowheads="1"/>
          </p:cNvSpPr>
          <p:nvPr/>
        </p:nvSpPr>
        <p:spPr bwMode="auto">
          <a:xfrm>
            <a:off x="2133600" y="1196975"/>
            <a:ext cx="4741863" cy="474663"/>
          </a:xfrm>
          <a:prstGeom prst="roundRect">
            <a:avLst>
              <a:gd name="adj" fmla="val 2834"/>
            </a:avLst>
          </a:prstGeom>
          <a:gradFill rotWithShape="1">
            <a:gsLst>
              <a:gs pos="0">
                <a:srgbClr val="4F81BD">
                  <a:tint val="50000"/>
                  <a:satMod val="300000"/>
                </a:srgbClr>
              </a:gs>
              <a:gs pos="35000">
                <a:srgbClr val="4F81BD">
                  <a:tint val="37000"/>
                  <a:satMod val="300000"/>
                </a:srgbClr>
              </a:gs>
              <a:gs pos="100000">
                <a:srgbClr val="4F81BD">
                  <a:tint val="15000"/>
                  <a:satMod val="350000"/>
                </a:srgbClr>
              </a:gs>
            </a:gsLst>
            <a:lin ang="16200000" scaled="1"/>
          </a:gradFill>
          <a:ln w="9525" cap="flat" cmpd="sng" algn="ctr">
            <a:solidFill>
              <a:srgbClr val="4F81BD">
                <a:shade val="95000"/>
                <a:satMod val="105000"/>
              </a:srgbClr>
            </a:solidFill>
            <a:prstDash val="solid"/>
            <a:headEnd/>
            <a:tailEnd/>
          </a:ln>
          <a:effectLst>
            <a:outerShdw blurRad="40000" dist="20000" dir="5400000" rotWithShape="0">
              <a:srgbClr val="000000">
                <a:alpha val="38000"/>
              </a:srgbClr>
            </a:outerShdw>
          </a:effectLst>
        </p:spPr>
        <p:txBody>
          <a:bodyPr/>
          <a:lstStyle>
            <a:defPPr>
              <a:defRPr lang="zh-CN"/>
            </a:defPPr>
            <a:lvl1pPr algn="l" rtl="0" fontAlgn="base">
              <a:spcBef>
                <a:spcPct val="0"/>
              </a:spcBef>
              <a:spcAft>
                <a:spcPct val="0"/>
              </a:spcAft>
              <a:defRPr sz="800" kern="1200">
                <a:solidFill>
                  <a:schemeClr val="tx1"/>
                </a:solidFill>
                <a:latin typeface="Arial" pitchFamily="34" charset="0"/>
                <a:ea typeface="宋体" pitchFamily="2" charset="-122"/>
                <a:cs typeface="+mn-cs"/>
              </a:defRPr>
            </a:lvl1pPr>
            <a:lvl2pPr marL="344488" indent="112713" algn="l" rtl="0" fontAlgn="base">
              <a:spcBef>
                <a:spcPct val="0"/>
              </a:spcBef>
              <a:spcAft>
                <a:spcPct val="0"/>
              </a:spcAft>
              <a:defRPr sz="800" kern="1200">
                <a:solidFill>
                  <a:schemeClr val="tx1"/>
                </a:solidFill>
                <a:latin typeface="Arial" pitchFamily="34" charset="0"/>
                <a:ea typeface="宋体" pitchFamily="2" charset="-122"/>
                <a:cs typeface="+mn-cs"/>
              </a:defRPr>
            </a:lvl2pPr>
            <a:lvl3pPr marL="690563" indent="223838" algn="l" rtl="0" fontAlgn="base">
              <a:spcBef>
                <a:spcPct val="0"/>
              </a:spcBef>
              <a:spcAft>
                <a:spcPct val="0"/>
              </a:spcAft>
              <a:defRPr sz="800" kern="1200">
                <a:solidFill>
                  <a:schemeClr val="tx1"/>
                </a:solidFill>
                <a:latin typeface="Arial" pitchFamily="34" charset="0"/>
                <a:ea typeface="宋体" pitchFamily="2" charset="-122"/>
                <a:cs typeface="+mn-cs"/>
              </a:defRPr>
            </a:lvl3pPr>
            <a:lvl4pPr marL="1036638" indent="334963" algn="l" rtl="0" fontAlgn="base">
              <a:spcBef>
                <a:spcPct val="0"/>
              </a:spcBef>
              <a:spcAft>
                <a:spcPct val="0"/>
              </a:spcAft>
              <a:defRPr sz="800" kern="1200">
                <a:solidFill>
                  <a:schemeClr val="tx1"/>
                </a:solidFill>
                <a:latin typeface="Arial" pitchFamily="34" charset="0"/>
                <a:ea typeface="宋体" pitchFamily="2" charset="-122"/>
                <a:cs typeface="+mn-cs"/>
              </a:defRPr>
            </a:lvl4pPr>
            <a:lvl5pPr marL="1382713" indent="446088" algn="l" rtl="0" fontAlgn="base">
              <a:spcBef>
                <a:spcPct val="0"/>
              </a:spcBef>
              <a:spcAft>
                <a:spcPct val="0"/>
              </a:spcAft>
              <a:defRPr sz="800" kern="1200">
                <a:solidFill>
                  <a:schemeClr val="tx1"/>
                </a:solidFill>
                <a:latin typeface="Arial" pitchFamily="34" charset="0"/>
                <a:ea typeface="宋体" pitchFamily="2" charset="-122"/>
                <a:cs typeface="+mn-cs"/>
              </a:defRPr>
            </a:lvl5pPr>
            <a:lvl6pPr marL="2286000" algn="l" defTabSz="914400" rtl="0" eaLnBrk="1" latinLnBrk="0" hangingPunct="1">
              <a:defRPr sz="800" kern="1200">
                <a:solidFill>
                  <a:schemeClr val="tx1"/>
                </a:solidFill>
                <a:latin typeface="Arial" pitchFamily="34" charset="0"/>
                <a:ea typeface="宋体" pitchFamily="2" charset="-122"/>
                <a:cs typeface="+mn-cs"/>
              </a:defRPr>
            </a:lvl6pPr>
            <a:lvl7pPr marL="2743200" algn="l" defTabSz="914400" rtl="0" eaLnBrk="1" latinLnBrk="0" hangingPunct="1">
              <a:defRPr sz="800" kern="1200">
                <a:solidFill>
                  <a:schemeClr val="tx1"/>
                </a:solidFill>
                <a:latin typeface="Arial" pitchFamily="34" charset="0"/>
                <a:ea typeface="宋体" pitchFamily="2" charset="-122"/>
                <a:cs typeface="+mn-cs"/>
              </a:defRPr>
            </a:lvl7pPr>
            <a:lvl8pPr marL="3200400" algn="l" defTabSz="914400" rtl="0" eaLnBrk="1" latinLnBrk="0" hangingPunct="1">
              <a:defRPr sz="800" kern="1200">
                <a:solidFill>
                  <a:schemeClr val="tx1"/>
                </a:solidFill>
                <a:latin typeface="Arial" pitchFamily="34" charset="0"/>
                <a:ea typeface="宋体" pitchFamily="2" charset="-122"/>
                <a:cs typeface="+mn-cs"/>
              </a:defRPr>
            </a:lvl8pPr>
            <a:lvl9pPr marL="3657600" algn="l" defTabSz="914400" rtl="0" eaLnBrk="1" latinLnBrk="0" hangingPunct="1">
              <a:defRPr sz="800" kern="1200">
                <a:solidFill>
                  <a:schemeClr val="tx1"/>
                </a:solidFill>
                <a:latin typeface="Arial" pitchFamily="34" charset="0"/>
                <a:ea typeface="宋体" pitchFamily="2" charset="-122"/>
                <a:cs typeface="+mn-cs"/>
              </a:defRPr>
            </a:lvl9pPr>
          </a:lstStyle>
          <a:p>
            <a:pPr algn="ctr" eaLnBrk="1" hangingPunct="1">
              <a:defRPr/>
            </a:pPr>
            <a:r>
              <a:rPr lang="zh-CN" altLang="en-US" sz="2800" b="1" u="sng" dirty="0" smtClean="0">
                <a:solidFill>
                  <a:srgbClr val="FF0000"/>
                </a:solidFill>
                <a:latin typeface="微软雅黑" pitchFamily="34" charset="-122"/>
                <a:ea typeface="微软雅黑" pitchFamily="34" charset="-122"/>
              </a:rPr>
              <a:t>云计算模式</a:t>
            </a:r>
          </a:p>
        </p:txBody>
      </p:sp>
      <p:cxnSp>
        <p:nvCxnSpPr>
          <p:cNvPr id="441" name="直接连接符 440"/>
          <p:cNvCxnSpPr/>
          <p:nvPr/>
        </p:nvCxnSpPr>
        <p:spPr bwMode="auto">
          <a:xfrm flipV="1">
            <a:off x="0" y="841375"/>
            <a:ext cx="8459788" cy="3175"/>
          </a:xfrm>
          <a:prstGeom prst="line">
            <a:avLst/>
          </a:prstGeom>
          <a:solidFill>
            <a:schemeClr val="accent1"/>
          </a:solidFill>
          <a:ln w="101600" cap="flat" cmpd="thinThick" algn="ctr">
            <a:solidFill>
              <a:srgbClr val="FF0000"/>
            </a:solidFill>
            <a:prstDash val="solid"/>
            <a:round/>
            <a:headEnd type="none" w="med" len="med"/>
            <a:tailEnd type="none" w="med" len="med"/>
          </a:ln>
          <a:effectLst>
            <a:outerShdw dist="17961" dir="2700000" algn="ctr" rotWithShape="0">
              <a:schemeClr val="tx1">
                <a:gamma/>
                <a:shade val="60000"/>
                <a:invGamma/>
                <a:alpha val="50000"/>
              </a:schemeClr>
            </a:outerShdw>
          </a:effectLst>
        </p:spPr>
      </p:cxnSp>
      <p:sp>
        <p:nvSpPr>
          <p:cNvPr id="104527" name="矩形 442"/>
          <p:cNvSpPr>
            <a:spLocks noChangeArrowheads="1"/>
          </p:cNvSpPr>
          <p:nvPr/>
        </p:nvSpPr>
        <p:spPr bwMode="auto">
          <a:xfrm>
            <a:off x="20638" y="188913"/>
            <a:ext cx="73374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Lucida Sans Unicode" panose="020B0602030504020204" pitchFamily="34" charset="0"/>
                <a:ea typeface="宋体" panose="02010600030101010101" pitchFamily="2" charset="-122"/>
              </a:defRPr>
            </a:lvl1pPr>
            <a:lvl2pPr marL="742950" indent="-285750">
              <a:defRPr>
                <a:solidFill>
                  <a:schemeClr val="tx1"/>
                </a:solidFill>
                <a:latin typeface="Lucida Sans Unicode" panose="020B0602030504020204" pitchFamily="34" charset="0"/>
                <a:ea typeface="宋体" panose="02010600030101010101" pitchFamily="2" charset="-122"/>
              </a:defRPr>
            </a:lvl2pPr>
            <a:lvl3pPr marL="1143000" indent="-228600">
              <a:defRPr>
                <a:solidFill>
                  <a:schemeClr val="tx1"/>
                </a:solidFill>
                <a:latin typeface="Lucida Sans Unicode" panose="020B0602030504020204" pitchFamily="34" charset="0"/>
                <a:ea typeface="宋体" panose="02010600030101010101" pitchFamily="2" charset="-122"/>
              </a:defRPr>
            </a:lvl3pPr>
            <a:lvl4pPr marL="1600200" indent="-228600">
              <a:defRPr>
                <a:solidFill>
                  <a:schemeClr val="tx1"/>
                </a:solidFill>
                <a:latin typeface="Lucida Sans Unicode" panose="020B0602030504020204" pitchFamily="34" charset="0"/>
                <a:ea typeface="宋体" panose="02010600030101010101" pitchFamily="2" charset="-122"/>
              </a:defRPr>
            </a:lvl4pPr>
            <a:lvl5pPr marL="2057400" indent="-228600">
              <a:defRPr>
                <a:solidFill>
                  <a:schemeClr val="tx1"/>
                </a:solidFill>
                <a:latin typeface="Lucida Sans Unicode" panose="020B0602030504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9pPr>
          </a:lstStyle>
          <a:p>
            <a:pPr eaLnBrk="1" hangingPunct="1">
              <a:buFont typeface="Arial" panose="020B0604020202020204" pitchFamily="34" charset="0"/>
              <a:buNone/>
            </a:pPr>
            <a:r>
              <a:rPr lang="zh-CN" altLang="en-US" sz="2800" b="1" dirty="0" smtClean="0">
                <a:solidFill>
                  <a:srgbClr val="FF0000"/>
                </a:solidFill>
                <a:latin typeface="黑体" panose="02010609060101010101" pitchFamily="49" charset="-122"/>
                <a:ea typeface="黑体" panose="02010609060101010101" pitchFamily="49" charset="-122"/>
              </a:rPr>
              <a:t>案例：</a:t>
            </a:r>
            <a:r>
              <a:rPr lang="zh-CN" altLang="en-US" sz="2800" b="1" dirty="0" smtClean="0">
                <a:latin typeface="黑体" panose="02010609060101010101" pitchFamily="49" charset="-122"/>
                <a:ea typeface="黑体" panose="02010609060101010101" pitchFamily="49" charset="-122"/>
              </a:rPr>
              <a:t>基于</a:t>
            </a:r>
            <a:r>
              <a:rPr lang="zh-CN" altLang="en-US" sz="2800" b="1" dirty="0">
                <a:latin typeface="黑体" panose="02010609060101010101" pitchFamily="49" charset="-122"/>
                <a:ea typeface="黑体" panose="02010609060101010101" pitchFamily="49" charset="-122"/>
              </a:rPr>
              <a:t>云计算的安全生产大数据服务</a:t>
            </a:r>
            <a:endParaRPr lang="zh-CN" altLang="zh-CN" sz="2800" b="1" dirty="0">
              <a:solidFill>
                <a:srgbClr val="FF0000"/>
              </a:solidFill>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4" presetClass="entr" presetSubtype="10" fill="hold" nodeType="afterEffect">
                                  <p:stCondLst>
                                    <p:cond delay="0"/>
                                  </p:stCondLst>
                                  <p:childTnLst>
                                    <p:set>
                                      <p:cBhvr>
                                        <p:cTn id="6" dur="1" fill="hold">
                                          <p:stCondLst>
                                            <p:cond delay="0"/>
                                          </p:stCondLst>
                                        </p:cTn>
                                        <p:tgtEl>
                                          <p:spTgt spid="384"/>
                                        </p:tgtEl>
                                        <p:attrNameLst>
                                          <p:attrName>style.visibility</p:attrName>
                                        </p:attrNameLst>
                                      </p:cBhvr>
                                      <p:to>
                                        <p:strVal val="visible"/>
                                      </p:to>
                                    </p:set>
                                    <p:animEffect transition="in" filter="randombar(horizontal)">
                                      <p:cBhvr>
                                        <p:cTn id="7" dur="500"/>
                                        <p:tgtEl>
                                          <p:spTgt spid="384"/>
                                        </p:tgtEl>
                                      </p:cBhvr>
                                    </p:animEffect>
                                  </p:childTnLst>
                                </p:cTn>
                              </p:par>
                              <p:par>
                                <p:cTn id="8" presetID="14" presetClass="entr" presetSubtype="10" fill="hold" nodeType="withEffect">
                                  <p:stCondLst>
                                    <p:cond delay="0"/>
                                  </p:stCondLst>
                                  <p:childTnLst>
                                    <p:set>
                                      <p:cBhvr>
                                        <p:cTn id="9" dur="1" fill="hold">
                                          <p:stCondLst>
                                            <p:cond delay="0"/>
                                          </p:stCondLst>
                                        </p:cTn>
                                        <p:tgtEl>
                                          <p:spTgt spid="385"/>
                                        </p:tgtEl>
                                        <p:attrNameLst>
                                          <p:attrName>style.visibility</p:attrName>
                                        </p:attrNameLst>
                                      </p:cBhvr>
                                      <p:to>
                                        <p:strVal val="visible"/>
                                      </p:to>
                                    </p:set>
                                    <p:animEffect transition="in" filter="randombar(horizontal)">
                                      <p:cBhvr>
                                        <p:cTn id="10" dur="500"/>
                                        <p:tgtEl>
                                          <p:spTgt spid="385"/>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2" presetClass="entr" presetSubtype="4"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anim calcmode="lin" valueType="num">
                                      <p:cBhvr additive="base">
                                        <p:cTn id="15" dur="500" fill="hold"/>
                                        <p:tgtEl>
                                          <p:spTgt spid="2"/>
                                        </p:tgtEl>
                                        <p:attrNameLst>
                                          <p:attrName>ppt_x</p:attrName>
                                        </p:attrNameLst>
                                      </p:cBhvr>
                                      <p:tavLst>
                                        <p:tav tm="0">
                                          <p:val>
                                            <p:strVal val="#ppt_x"/>
                                          </p:val>
                                        </p:tav>
                                        <p:tav tm="100000">
                                          <p:val>
                                            <p:strVal val="#ppt_x"/>
                                          </p:val>
                                        </p:tav>
                                      </p:tavLst>
                                    </p:anim>
                                    <p:anim calcmode="lin" valueType="num">
                                      <p:cBhvr additive="base">
                                        <p:cTn id="16" dur="500" fill="hold"/>
                                        <p:tgtEl>
                                          <p:spTgt spid="2"/>
                                        </p:tgtEl>
                                        <p:attrNameLst>
                                          <p:attrName>ppt_y</p:attrName>
                                        </p:attrNameLst>
                                      </p:cBhvr>
                                      <p:tavLst>
                                        <p:tav tm="0">
                                          <p:val>
                                            <p:strVal val="1+#ppt_h/2"/>
                                          </p:val>
                                        </p:tav>
                                        <p:tav tm="100000">
                                          <p:val>
                                            <p:strVal val="#ppt_y"/>
                                          </p:val>
                                        </p:tav>
                                      </p:tavLst>
                                    </p:anim>
                                  </p:childTnLst>
                                </p:cTn>
                              </p:par>
                              <p:par>
                                <p:cTn id="17" presetID="10" presetClass="exit" presetSubtype="0" fill="hold" grpId="0" nodeType="withEffect">
                                  <p:stCondLst>
                                    <p:cond delay="0"/>
                                  </p:stCondLst>
                                  <p:childTnLst>
                                    <p:animEffect transition="out" filter="fade">
                                      <p:cBhvr>
                                        <p:cTn id="18" dur="500"/>
                                        <p:tgtEl>
                                          <p:spTgt spid="376"/>
                                        </p:tgtEl>
                                      </p:cBhvr>
                                    </p:animEffect>
                                    <p:set>
                                      <p:cBhvr>
                                        <p:cTn id="19" dur="1" fill="hold">
                                          <p:stCondLst>
                                            <p:cond delay="499"/>
                                          </p:stCondLst>
                                        </p:cTn>
                                        <p:tgtEl>
                                          <p:spTgt spid="376"/>
                                        </p:tgtEl>
                                        <p:attrNameLst>
                                          <p:attrName>style.visibility</p:attrName>
                                        </p:attrNameLst>
                                      </p:cBhvr>
                                      <p:to>
                                        <p:strVal val="hidden"/>
                                      </p:to>
                                    </p:set>
                                  </p:childTnLst>
                                </p:cTn>
                              </p:par>
                              <p:par>
                                <p:cTn id="20" presetID="1" presetClass="entr" presetSubtype="0" fill="hold" grpId="0" nodeType="withEffect">
                                  <p:stCondLst>
                                    <p:cond delay="0"/>
                                  </p:stCondLst>
                                  <p:childTnLst>
                                    <p:set>
                                      <p:cBhvr>
                                        <p:cTn id="21" dur="1" fill="hold">
                                          <p:stCondLst>
                                            <p:cond delay="0"/>
                                          </p:stCondLst>
                                        </p:cTn>
                                        <p:tgtEl>
                                          <p:spTgt spid="431"/>
                                        </p:tgtEl>
                                        <p:attrNameLst>
                                          <p:attrName>style.visibility</p:attrName>
                                        </p:attrNameLst>
                                      </p:cBhvr>
                                      <p:to>
                                        <p:strVal val="visible"/>
                                      </p:to>
                                    </p:set>
                                  </p:childTnLst>
                                </p:cTn>
                              </p:par>
                              <p:par>
                                <p:cTn id="22" presetID="1" presetClass="exit" presetSubtype="0" fill="hold" nodeType="withEffect">
                                  <p:stCondLst>
                                    <p:cond delay="0"/>
                                  </p:stCondLst>
                                  <p:childTnLst>
                                    <p:set>
                                      <p:cBhvr>
                                        <p:cTn id="23" dur="1" fill="hold">
                                          <p:stCondLst>
                                            <p:cond delay="0"/>
                                          </p:stCondLst>
                                        </p:cTn>
                                        <p:tgtEl>
                                          <p:spTgt spid="384"/>
                                        </p:tgtEl>
                                        <p:attrNameLst>
                                          <p:attrName>style.visibility</p:attrName>
                                        </p:attrNameLst>
                                      </p:cBhvr>
                                      <p:to>
                                        <p:strVal val="hidden"/>
                                      </p:to>
                                    </p:set>
                                  </p:childTnLst>
                                </p:cTn>
                              </p:par>
                              <p:par>
                                <p:cTn id="24" presetID="1" presetClass="exit" presetSubtype="0" fill="hold" nodeType="withEffect">
                                  <p:stCondLst>
                                    <p:cond delay="0"/>
                                  </p:stCondLst>
                                  <p:childTnLst>
                                    <p:set>
                                      <p:cBhvr>
                                        <p:cTn id="25" dur="1" fill="hold">
                                          <p:stCondLst>
                                            <p:cond delay="0"/>
                                          </p:stCondLst>
                                        </p:cTn>
                                        <p:tgtEl>
                                          <p:spTgt spid="385"/>
                                        </p:tgtEl>
                                        <p:attrNameLst>
                                          <p:attrName>style.visibility</p:attrName>
                                        </p:attrNameLst>
                                      </p:cBhvr>
                                      <p:to>
                                        <p:strVal val="hidden"/>
                                      </p:to>
                                    </p:set>
                                  </p:childTnLst>
                                </p:cTn>
                              </p:par>
                              <p:par>
                                <p:cTn id="26" presetID="1" presetClass="exit" presetSubtype="0" fill="hold" nodeType="withEffect">
                                  <p:stCondLst>
                                    <p:cond delay="0"/>
                                  </p:stCondLst>
                                  <p:childTnLst>
                                    <p:set>
                                      <p:cBhvr>
                                        <p:cTn id="27" dur="1" fill="hold">
                                          <p:stCondLst>
                                            <p:cond delay="0"/>
                                          </p:stCondLst>
                                        </p:cTn>
                                        <p:tgtEl>
                                          <p:spTgt spid="7"/>
                                        </p:tgtEl>
                                        <p:attrNameLst>
                                          <p:attrName>style.visibility</p:attrName>
                                        </p:attrNameLst>
                                      </p:cBhvr>
                                      <p:to>
                                        <p:strVal val="hidden"/>
                                      </p:to>
                                    </p:set>
                                  </p:childTnLst>
                                </p:cTn>
                              </p:par>
                              <p:par>
                                <p:cTn id="28" presetID="1" presetClass="exit" presetSubtype="0" fill="hold" nodeType="withEffect">
                                  <p:stCondLst>
                                    <p:cond delay="0"/>
                                  </p:stCondLst>
                                  <p:childTnLst>
                                    <p:set>
                                      <p:cBhvr>
                                        <p:cTn id="29" dur="1" fill="hold">
                                          <p:stCondLst>
                                            <p:cond delay="0"/>
                                          </p:stCondLst>
                                        </p:cTn>
                                        <p:tgtEl>
                                          <p:spTgt spid="10"/>
                                        </p:tgtEl>
                                        <p:attrNameLst>
                                          <p:attrName>style.visibility</p:attrName>
                                        </p:attrNameLst>
                                      </p:cBhvr>
                                      <p:to>
                                        <p:strVal val="hidden"/>
                                      </p:to>
                                    </p:set>
                                  </p:childTnLst>
                                </p:cTn>
                              </p:par>
                              <p:par>
                                <p:cTn id="30" presetID="1" presetClass="exit" presetSubtype="0" fill="hold" nodeType="withEffect">
                                  <p:stCondLst>
                                    <p:cond delay="0"/>
                                  </p:stCondLst>
                                  <p:childTnLst>
                                    <p:set>
                                      <p:cBhvr>
                                        <p:cTn id="31" dur="1" fill="hold">
                                          <p:stCondLst>
                                            <p:cond delay="0"/>
                                          </p:stCondLst>
                                        </p:cTn>
                                        <p:tgtEl>
                                          <p:spTgt spid="13"/>
                                        </p:tgtEl>
                                        <p:attrNameLst>
                                          <p:attrName>style.visibility</p:attrName>
                                        </p:attrNameLst>
                                      </p:cBhvr>
                                      <p:to>
                                        <p:strVal val="hidden"/>
                                      </p:to>
                                    </p:set>
                                  </p:childTnLst>
                                </p:cTn>
                              </p:par>
                              <p:par>
                                <p:cTn id="32" presetID="1" presetClass="exit" presetSubtype="0" fill="hold" nodeType="withEffect">
                                  <p:stCondLst>
                                    <p:cond delay="0"/>
                                  </p:stCondLst>
                                  <p:childTnLst>
                                    <p:set>
                                      <p:cBhvr>
                                        <p:cTn id="33" dur="1" fill="hold">
                                          <p:stCondLst>
                                            <p:cond delay="0"/>
                                          </p:stCondLst>
                                        </p:cTn>
                                        <p:tgtEl>
                                          <p:spTgt spid="16"/>
                                        </p:tgtEl>
                                        <p:attrNameLst>
                                          <p:attrName>style.visibility</p:attrName>
                                        </p:attrNameLst>
                                      </p:cBhvr>
                                      <p:to>
                                        <p:strVal val="hidden"/>
                                      </p:to>
                                    </p:set>
                                  </p:childTnLst>
                                </p:cTn>
                              </p:par>
                              <p:par>
                                <p:cTn id="34" presetID="1" presetClass="exit" presetSubtype="0" fill="hold" nodeType="withEffect">
                                  <p:stCondLst>
                                    <p:cond delay="0"/>
                                  </p:stCondLst>
                                  <p:childTnLst>
                                    <p:set>
                                      <p:cBhvr>
                                        <p:cTn id="35" dur="1" fill="hold">
                                          <p:stCondLst>
                                            <p:cond delay="0"/>
                                          </p:stCondLst>
                                        </p:cTn>
                                        <p:tgtEl>
                                          <p:spTgt spid="19"/>
                                        </p:tgtEl>
                                        <p:attrNameLst>
                                          <p:attrName>style.visibility</p:attrName>
                                        </p:attrNameLst>
                                      </p:cBhvr>
                                      <p:to>
                                        <p:strVal val="hidden"/>
                                      </p:to>
                                    </p:set>
                                  </p:childTnLst>
                                </p:cTn>
                              </p:par>
                            </p:childTnLst>
                          </p:cTn>
                        </p:par>
                        <p:par>
                          <p:cTn id="36" fill="hold" nodeType="afterGroup">
                            <p:stCondLst>
                              <p:cond delay="500"/>
                            </p:stCondLst>
                            <p:childTnLst>
                              <p:par>
                                <p:cTn id="37" presetID="10" presetClass="entr" presetSubtype="0" fill="hold" nodeType="afterEffect">
                                  <p:stCondLst>
                                    <p:cond delay="0"/>
                                  </p:stCondLst>
                                  <p:childTnLst>
                                    <p:set>
                                      <p:cBhvr>
                                        <p:cTn id="38" dur="1" fill="hold">
                                          <p:stCondLst>
                                            <p:cond delay="0"/>
                                          </p:stCondLst>
                                        </p:cTn>
                                        <p:tgtEl>
                                          <p:spTgt spid="434"/>
                                        </p:tgtEl>
                                        <p:attrNameLst>
                                          <p:attrName>style.visibility</p:attrName>
                                        </p:attrNameLst>
                                      </p:cBhvr>
                                      <p:to>
                                        <p:strVal val="visible"/>
                                      </p:to>
                                    </p:set>
                                    <p:animEffect transition="in" filter="fade">
                                      <p:cBhvr>
                                        <p:cTn id="39" dur="500"/>
                                        <p:tgtEl>
                                          <p:spTgt spid="434"/>
                                        </p:tgtEl>
                                      </p:cBhvr>
                                    </p:animEffect>
                                  </p:childTnLst>
                                </p:cTn>
                              </p:par>
                            </p:childTnLst>
                          </p:cTn>
                        </p:par>
                      </p:childTnLst>
                    </p:cTn>
                  </p:par>
                  <p:par>
                    <p:cTn id="40" fill="hold" nodeType="clickPar">
                      <p:stCondLst>
                        <p:cond delay="indefinite"/>
                      </p:stCondLst>
                      <p:childTnLst>
                        <p:par>
                          <p:cTn id="41" fill="hold" nodeType="withGroup">
                            <p:stCondLst>
                              <p:cond delay="0"/>
                            </p:stCondLst>
                            <p:childTnLst>
                              <p:par>
                                <p:cTn id="42" presetID="42" presetClass="path" presetSubtype="0" accel="50000" decel="50000" fill="hold" nodeType="clickEffect">
                                  <p:stCondLst>
                                    <p:cond delay="0"/>
                                  </p:stCondLst>
                                  <p:childTnLst>
                                    <p:animMotion origin="layout" path="M 3.05556E-6 4.50867E-6 L -0.00122 0.21502 " pathEditMode="relative" rAng="0" ptsTypes="AA">
                                      <p:cBhvr>
                                        <p:cTn id="43" dur="2000" fill="hold"/>
                                        <p:tgtEl>
                                          <p:spTgt spid="434"/>
                                        </p:tgtEl>
                                        <p:attrNameLst>
                                          <p:attrName>ppt_x</p:attrName>
                                          <p:attrName>ppt_y</p:attrName>
                                        </p:attrNameLst>
                                      </p:cBhvr>
                                      <p:rCtr x="-100" y="10800"/>
                                    </p:animMotion>
                                  </p:childTnLst>
                                </p:cTn>
                              </p:par>
                              <p:par>
                                <p:cTn id="44" presetID="42" presetClass="path" presetSubtype="0" accel="50000" decel="50000" fill="hold" nodeType="withEffect">
                                  <p:stCondLst>
                                    <p:cond delay="0"/>
                                  </p:stCondLst>
                                  <p:childTnLst>
                                    <p:animMotion origin="layout" path="M 4.72222E-6 -2.96296E-6 L -0.18438 -0.00046 " pathEditMode="relative" rAng="0" ptsTypes="AA">
                                      <p:cBhvr>
                                        <p:cTn id="45" dur="2000" fill="hold"/>
                                        <p:tgtEl>
                                          <p:spTgt spid="377"/>
                                        </p:tgtEl>
                                        <p:attrNameLst>
                                          <p:attrName>ppt_x</p:attrName>
                                          <p:attrName>ppt_y</p:attrName>
                                        </p:attrNameLst>
                                      </p:cBhvr>
                                      <p:rCtr x="-921900" y="-2300"/>
                                    </p:animMotion>
                                  </p:childTnLst>
                                </p:cTn>
                              </p:par>
                              <p:par>
                                <p:cTn id="46" presetID="42" presetClass="path" presetSubtype="0" accel="50000" decel="50000" fill="hold" nodeType="withEffect">
                                  <p:stCondLst>
                                    <p:cond delay="0"/>
                                  </p:stCondLst>
                                  <p:childTnLst>
                                    <p:animMotion origin="layout" path="M -5.55112E-17 -2.96296E-6 L -0.2033 -0.00023 " pathEditMode="relative" rAng="0" ptsTypes="AA">
                                      <p:cBhvr>
                                        <p:cTn id="47" dur="2000" fill="hold"/>
                                        <p:tgtEl>
                                          <p:spTgt spid="378"/>
                                        </p:tgtEl>
                                        <p:attrNameLst>
                                          <p:attrName>ppt_x</p:attrName>
                                          <p:attrName>ppt_y</p:attrName>
                                        </p:attrNameLst>
                                      </p:cBhvr>
                                      <p:rCtr x="-1017400" y="-2300"/>
                                    </p:animMotion>
                                  </p:childTnLst>
                                </p:cTn>
                              </p:par>
                              <p:par>
                                <p:cTn id="48" presetID="42" presetClass="path" presetSubtype="0" accel="50000" decel="50000" fill="hold" nodeType="withEffect">
                                  <p:stCondLst>
                                    <p:cond delay="0"/>
                                  </p:stCondLst>
                                  <p:childTnLst>
                                    <p:animMotion origin="layout" path="M -8.33333E-7 -7.86673E-7 L -0.16163 -0.00069 " pathEditMode="relative" rAng="0" ptsTypes="AA">
                                      <p:cBhvr>
                                        <p:cTn id="49" dur="2000" fill="hold"/>
                                        <p:tgtEl>
                                          <p:spTgt spid="249"/>
                                        </p:tgtEl>
                                        <p:attrNameLst>
                                          <p:attrName>ppt_x</p:attrName>
                                          <p:attrName>ppt_y</p:attrName>
                                        </p:attrNameLst>
                                      </p:cBhvr>
                                      <p:rCtr x="-809000" y="-4600"/>
                                    </p:animMotion>
                                  </p:childTnLst>
                                </p:cTn>
                              </p:par>
                              <p:par>
                                <p:cTn id="50" presetID="42" presetClass="path" presetSubtype="0" accel="50000" decel="50000" fill="hold" nodeType="withEffect">
                                  <p:stCondLst>
                                    <p:cond delay="0"/>
                                  </p:stCondLst>
                                  <p:childTnLst>
                                    <p:animMotion origin="layout" path="M -0.00105 -2.96296E-6 L -0.22205 -2.96296E-6 " pathEditMode="relative" rAng="0" ptsTypes="AA">
                                      <p:cBhvr>
                                        <p:cTn id="51" dur="2000" fill="hold"/>
                                        <p:tgtEl>
                                          <p:spTgt spid="224"/>
                                        </p:tgtEl>
                                        <p:attrNameLst>
                                          <p:attrName>ppt_x</p:attrName>
                                          <p:attrName>ppt_y</p:attrName>
                                        </p:attrNameLst>
                                      </p:cBhvr>
                                      <p:rCtr x="-1105900" y="0"/>
                                    </p:animMotion>
                                  </p:childTnLst>
                                </p:cTn>
                              </p:par>
                              <p:par>
                                <p:cTn id="52" presetID="42" presetClass="path" presetSubtype="0" accel="50000" decel="50000" fill="hold" nodeType="withEffect">
                                  <p:stCondLst>
                                    <p:cond delay="0"/>
                                  </p:stCondLst>
                                  <p:childTnLst>
                                    <p:animMotion origin="layout" path="M -4.16667E-6 -2.96296E-6 L -0.24809 -2.96296E-6 " pathEditMode="relative" rAng="0" ptsTypes="AA">
                                      <p:cBhvr>
                                        <p:cTn id="53" dur="2000" fill="hold"/>
                                        <p:tgtEl>
                                          <p:spTgt spid="223"/>
                                        </p:tgtEl>
                                        <p:attrNameLst>
                                          <p:attrName>ppt_x</p:attrName>
                                          <p:attrName>ppt_y</p:attrName>
                                        </p:attrNameLst>
                                      </p:cBhvr>
                                      <p:rCtr x="-1241300" y="0"/>
                                    </p:animMotion>
                                  </p:childTnLst>
                                </p:cTn>
                              </p:par>
                              <p:par>
                                <p:cTn id="54" presetID="42" presetClass="path" presetSubtype="0" accel="50000" decel="50000" fill="hold" nodeType="withEffect">
                                  <p:stCondLst>
                                    <p:cond delay="0"/>
                                  </p:stCondLst>
                                  <p:childTnLst>
                                    <p:animMotion origin="layout" path="M 2.77778E-6 2.59259E-6 L -0.15365 0.00185 " pathEditMode="relative" rAng="0" ptsTypes="AA">
                                      <p:cBhvr>
                                        <p:cTn id="55" dur="2000" fill="hold"/>
                                        <p:tgtEl>
                                          <p:spTgt spid="379"/>
                                        </p:tgtEl>
                                        <p:attrNameLst>
                                          <p:attrName>ppt_x</p:attrName>
                                          <p:attrName>ppt_y</p:attrName>
                                        </p:attrNameLst>
                                      </p:cBhvr>
                                      <p:rCtr x="-769100" y="9300"/>
                                    </p:animMotion>
                                  </p:childTnLst>
                                </p:cTn>
                              </p:par>
                              <p:par>
                                <p:cTn id="56" presetID="42" presetClass="path" presetSubtype="0" accel="50000" decel="50000" fill="hold" nodeType="withEffect">
                                  <p:stCondLst>
                                    <p:cond delay="0"/>
                                  </p:stCondLst>
                                  <p:childTnLst>
                                    <p:animMotion origin="layout" path="M -1.11111E-6 -4.79186E-6 L -0.17656 0.00278 " pathEditMode="relative" rAng="0" ptsTypes="AA">
                                      <p:cBhvr>
                                        <p:cTn id="57" dur="2000" fill="hold"/>
                                        <p:tgtEl>
                                          <p:spTgt spid="380"/>
                                        </p:tgtEl>
                                        <p:attrNameLst>
                                          <p:attrName>ppt_x</p:attrName>
                                          <p:attrName>ppt_y</p:attrName>
                                        </p:attrNameLst>
                                      </p:cBhvr>
                                      <p:rCtr x="-883700" y="13900"/>
                                    </p:animMotion>
                                  </p:childTnLst>
                                </p:cTn>
                              </p:par>
                              <p:par>
                                <p:cTn id="58" presetID="42" presetClass="path" presetSubtype="0" accel="50000" decel="50000" fill="hold" nodeType="withEffect">
                                  <p:stCondLst>
                                    <p:cond delay="0"/>
                                  </p:stCondLst>
                                  <p:childTnLst>
                                    <p:animMotion origin="layout" path="M -3.61111E-6 -4.882E-6 L -0.20173 0.00278 " pathEditMode="relative" rAng="0" ptsTypes="AA">
                                      <p:cBhvr>
                                        <p:cTn id="59" dur="2000" fill="hold"/>
                                        <p:tgtEl>
                                          <p:spTgt spid="381"/>
                                        </p:tgtEl>
                                        <p:attrNameLst>
                                          <p:attrName>ppt_x</p:attrName>
                                          <p:attrName>ppt_y</p:attrName>
                                        </p:attrNameLst>
                                      </p:cBhvr>
                                      <p:rCtr x="-1008700" y="13900"/>
                                    </p:animMotion>
                                  </p:childTnLst>
                                </p:cTn>
                              </p:par>
                              <p:par>
                                <p:cTn id="60" presetID="42" presetClass="path" presetSubtype="0" accel="50000" decel="50000" fill="hold" nodeType="withEffect">
                                  <p:stCondLst>
                                    <p:cond delay="0"/>
                                  </p:stCondLst>
                                  <p:childTnLst>
                                    <p:animMotion origin="layout" path="M 0.00729 -0.00185 L -0.22726 -0.00232 " pathEditMode="relative" rAng="0" ptsTypes="AA">
                                      <p:cBhvr>
                                        <p:cTn id="61" dur="2000" fill="hold"/>
                                        <p:tgtEl>
                                          <p:spTgt spid="382"/>
                                        </p:tgtEl>
                                        <p:attrNameLst>
                                          <p:attrName>ppt_x</p:attrName>
                                          <p:attrName>ppt_y</p:attrName>
                                        </p:attrNameLst>
                                      </p:cBhvr>
                                      <p:rCtr x="-1173600" y="-2300"/>
                                    </p:animMotion>
                                  </p:childTnLst>
                                </p:cTn>
                              </p:par>
                              <p:par>
                                <p:cTn id="62" presetID="42" presetClass="path" presetSubtype="0" accel="50000" decel="50000" fill="hold" nodeType="withEffect">
                                  <p:stCondLst>
                                    <p:cond delay="0"/>
                                  </p:stCondLst>
                                  <p:childTnLst>
                                    <p:animMotion origin="layout" path="M -1.66667E-6 7.40741E-7 L -0.25764 7.40741E-7 " pathEditMode="relative" rAng="0" ptsTypes="AA">
                                      <p:cBhvr>
                                        <p:cTn id="63" dur="2000" fill="hold"/>
                                        <p:tgtEl>
                                          <p:spTgt spid="383"/>
                                        </p:tgtEl>
                                        <p:attrNameLst>
                                          <p:attrName>ppt_x</p:attrName>
                                          <p:attrName>ppt_y</p:attrName>
                                        </p:attrNameLst>
                                      </p:cBhvr>
                                      <p:rCtr x="-1288200" y="0"/>
                                    </p:animMotion>
                                  </p:childTnLst>
                                </p:cTn>
                              </p:par>
                              <p:par>
                                <p:cTn id="64" presetID="1" presetClass="exit" presetSubtype="0" fill="hold" grpId="0" nodeType="withEffect">
                                  <p:stCondLst>
                                    <p:cond delay="0"/>
                                  </p:stCondLst>
                                  <p:childTnLst>
                                    <p:set>
                                      <p:cBhvr>
                                        <p:cTn id="65" dur="1" fill="hold">
                                          <p:stCondLst>
                                            <p:cond delay="0"/>
                                          </p:stCondLst>
                                        </p:cTn>
                                        <p:tgtEl>
                                          <p:spTgt spid="375"/>
                                        </p:tgtEl>
                                        <p:attrNameLst>
                                          <p:attrName>style.visibility</p:attrName>
                                        </p:attrNameLst>
                                      </p:cBhvr>
                                      <p:to>
                                        <p:strVal val="hidden"/>
                                      </p:to>
                                    </p:set>
                                  </p:childTnLst>
                                </p:cTn>
                              </p:par>
                              <p:par>
                                <p:cTn id="66" presetID="10" presetClass="entr" presetSubtype="0" fill="hold" nodeType="withEffect">
                                  <p:stCondLst>
                                    <p:cond delay="0"/>
                                  </p:stCondLst>
                                  <p:childTnLst>
                                    <p:set>
                                      <p:cBhvr>
                                        <p:cTn id="67" dur="1" fill="hold">
                                          <p:stCondLst>
                                            <p:cond delay="0"/>
                                          </p:stCondLst>
                                        </p:cTn>
                                        <p:tgtEl>
                                          <p:spTgt spid="386"/>
                                        </p:tgtEl>
                                        <p:attrNameLst>
                                          <p:attrName>style.visibility</p:attrName>
                                        </p:attrNameLst>
                                      </p:cBhvr>
                                      <p:to>
                                        <p:strVal val="visible"/>
                                      </p:to>
                                    </p:set>
                                    <p:animEffect transition="in" filter="fade">
                                      <p:cBhvr>
                                        <p:cTn id="68" dur="500"/>
                                        <p:tgtEl>
                                          <p:spTgt spid="386"/>
                                        </p:tgtEl>
                                      </p:cBhvr>
                                    </p:animEffect>
                                  </p:childTnLst>
                                </p:cTn>
                              </p:par>
                              <p:par>
                                <p:cTn id="69" presetID="10" presetClass="entr" presetSubtype="0" fill="hold" nodeType="withEffect">
                                  <p:stCondLst>
                                    <p:cond delay="0"/>
                                  </p:stCondLst>
                                  <p:childTnLst>
                                    <p:set>
                                      <p:cBhvr>
                                        <p:cTn id="70" dur="1" fill="hold">
                                          <p:stCondLst>
                                            <p:cond delay="0"/>
                                          </p:stCondLst>
                                        </p:cTn>
                                        <p:tgtEl>
                                          <p:spTgt spid="387"/>
                                        </p:tgtEl>
                                        <p:attrNameLst>
                                          <p:attrName>style.visibility</p:attrName>
                                        </p:attrNameLst>
                                      </p:cBhvr>
                                      <p:to>
                                        <p:strVal val="visible"/>
                                      </p:to>
                                    </p:set>
                                    <p:animEffect transition="in" filter="fade">
                                      <p:cBhvr>
                                        <p:cTn id="71" dur="500"/>
                                        <p:tgtEl>
                                          <p:spTgt spid="387"/>
                                        </p:tgtEl>
                                      </p:cBhvr>
                                    </p:animEffect>
                                  </p:childTnLst>
                                </p:cTn>
                              </p:par>
                            </p:childTnLst>
                          </p:cTn>
                        </p:par>
                      </p:childTnLst>
                    </p:cTn>
                  </p:par>
                  <p:par>
                    <p:cTn id="72" fill="hold" nodeType="clickPar">
                      <p:stCondLst>
                        <p:cond delay="indefinite"/>
                      </p:stCondLst>
                      <p:childTnLst>
                        <p:par>
                          <p:cTn id="73" fill="hold" nodeType="withGroup">
                            <p:stCondLst>
                              <p:cond delay="0"/>
                            </p:stCondLst>
                            <p:childTnLst>
                              <p:par>
                                <p:cTn id="74" presetID="2" presetClass="entr" presetSubtype="4" fill="hold" nodeType="clickEffect">
                                  <p:stCondLst>
                                    <p:cond delay="0"/>
                                  </p:stCondLst>
                                  <p:childTnLst>
                                    <p:set>
                                      <p:cBhvr>
                                        <p:cTn id="75" dur="1" fill="hold">
                                          <p:stCondLst>
                                            <p:cond delay="0"/>
                                          </p:stCondLst>
                                        </p:cTn>
                                        <p:tgtEl>
                                          <p:spTgt spid="198"/>
                                        </p:tgtEl>
                                        <p:attrNameLst>
                                          <p:attrName>style.visibility</p:attrName>
                                        </p:attrNameLst>
                                      </p:cBhvr>
                                      <p:to>
                                        <p:strVal val="visible"/>
                                      </p:to>
                                    </p:set>
                                    <p:anim calcmode="lin" valueType="num">
                                      <p:cBhvr additive="base">
                                        <p:cTn id="76" dur="500" fill="hold"/>
                                        <p:tgtEl>
                                          <p:spTgt spid="198"/>
                                        </p:tgtEl>
                                        <p:attrNameLst>
                                          <p:attrName>ppt_x</p:attrName>
                                        </p:attrNameLst>
                                      </p:cBhvr>
                                      <p:tavLst>
                                        <p:tav tm="0">
                                          <p:val>
                                            <p:strVal val="#ppt_x"/>
                                          </p:val>
                                        </p:tav>
                                        <p:tav tm="100000">
                                          <p:val>
                                            <p:strVal val="#ppt_x"/>
                                          </p:val>
                                        </p:tav>
                                      </p:tavLst>
                                    </p:anim>
                                    <p:anim calcmode="lin" valueType="num">
                                      <p:cBhvr additive="base">
                                        <p:cTn id="77" dur="500" fill="hold"/>
                                        <p:tgtEl>
                                          <p:spTgt spid="198"/>
                                        </p:tgtEl>
                                        <p:attrNameLst>
                                          <p:attrName>ppt_y</p:attrName>
                                        </p:attrNameLst>
                                      </p:cBhvr>
                                      <p:tavLst>
                                        <p:tav tm="0">
                                          <p:val>
                                            <p:strVal val="1+#ppt_h/2"/>
                                          </p:val>
                                        </p:tav>
                                        <p:tav tm="100000">
                                          <p:val>
                                            <p:strVal val="#ppt_y"/>
                                          </p:val>
                                        </p:tav>
                                      </p:tavLst>
                                    </p:anim>
                                  </p:childTnLst>
                                </p:cTn>
                              </p:par>
                            </p:childTnLst>
                          </p:cTn>
                        </p:par>
                        <p:par>
                          <p:cTn id="78" fill="hold" nodeType="afterGroup">
                            <p:stCondLst>
                              <p:cond delay="500"/>
                            </p:stCondLst>
                            <p:childTnLst>
                              <p:par>
                                <p:cTn id="79" presetID="10" presetClass="entr" presetSubtype="0" fill="hold" nodeType="afterEffect">
                                  <p:stCondLst>
                                    <p:cond delay="0"/>
                                  </p:stCondLst>
                                  <p:childTnLst>
                                    <p:set>
                                      <p:cBhvr>
                                        <p:cTn id="80" dur="1" fill="hold">
                                          <p:stCondLst>
                                            <p:cond delay="0"/>
                                          </p:stCondLst>
                                        </p:cTn>
                                        <p:tgtEl>
                                          <p:spTgt spid="247"/>
                                        </p:tgtEl>
                                        <p:attrNameLst>
                                          <p:attrName>style.visibility</p:attrName>
                                        </p:attrNameLst>
                                      </p:cBhvr>
                                      <p:to>
                                        <p:strVal val="visible"/>
                                      </p:to>
                                    </p:set>
                                    <p:animEffect transition="in" filter="fade">
                                      <p:cBhvr>
                                        <p:cTn id="81" dur="500"/>
                                        <p:tgtEl>
                                          <p:spTgt spid="247"/>
                                        </p:tgtEl>
                                      </p:cBhvr>
                                    </p:animEffect>
                                  </p:childTnLst>
                                </p:cTn>
                              </p:par>
                              <p:par>
                                <p:cTn id="82" presetID="10" presetClass="entr" presetSubtype="0" fill="hold" nodeType="withEffect">
                                  <p:stCondLst>
                                    <p:cond delay="0"/>
                                  </p:stCondLst>
                                  <p:childTnLst>
                                    <p:set>
                                      <p:cBhvr>
                                        <p:cTn id="83" dur="1" fill="hold">
                                          <p:stCondLst>
                                            <p:cond delay="0"/>
                                          </p:stCondLst>
                                        </p:cTn>
                                        <p:tgtEl>
                                          <p:spTgt spid="22"/>
                                        </p:tgtEl>
                                        <p:attrNameLst>
                                          <p:attrName>style.visibility</p:attrName>
                                        </p:attrNameLst>
                                      </p:cBhvr>
                                      <p:to>
                                        <p:strVal val="visible"/>
                                      </p:to>
                                    </p:set>
                                    <p:animEffect transition="in" filter="fade">
                                      <p:cBhvr>
                                        <p:cTn id="84" dur="500"/>
                                        <p:tgtEl>
                                          <p:spTgt spid="22"/>
                                        </p:tgtEl>
                                      </p:cBhvr>
                                    </p:animEffect>
                                  </p:childTnLst>
                                </p:cTn>
                              </p:par>
                            </p:childTnLst>
                          </p:cTn>
                        </p:par>
                        <p:par>
                          <p:cTn id="85" fill="hold" nodeType="afterGroup">
                            <p:stCondLst>
                              <p:cond delay="1000"/>
                            </p:stCondLst>
                            <p:childTnLst>
                              <p:par>
                                <p:cTn id="86" presetID="2" presetClass="entr" presetSubtype="4" fill="hold" nodeType="afterEffect">
                                  <p:stCondLst>
                                    <p:cond delay="0"/>
                                  </p:stCondLst>
                                  <p:childTnLst>
                                    <p:set>
                                      <p:cBhvr>
                                        <p:cTn id="87" dur="1" fill="hold">
                                          <p:stCondLst>
                                            <p:cond delay="0"/>
                                          </p:stCondLst>
                                        </p:cTn>
                                        <p:tgtEl>
                                          <p:spTgt spid="30"/>
                                        </p:tgtEl>
                                        <p:attrNameLst>
                                          <p:attrName>style.visibility</p:attrName>
                                        </p:attrNameLst>
                                      </p:cBhvr>
                                      <p:to>
                                        <p:strVal val="visible"/>
                                      </p:to>
                                    </p:set>
                                    <p:anim calcmode="lin" valueType="num">
                                      <p:cBhvr additive="base">
                                        <p:cTn id="88" dur="500" fill="hold"/>
                                        <p:tgtEl>
                                          <p:spTgt spid="30"/>
                                        </p:tgtEl>
                                        <p:attrNameLst>
                                          <p:attrName>ppt_x</p:attrName>
                                        </p:attrNameLst>
                                      </p:cBhvr>
                                      <p:tavLst>
                                        <p:tav tm="0">
                                          <p:val>
                                            <p:strVal val="#ppt_x"/>
                                          </p:val>
                                        </p:tav>
                                        <p:tav tm="100000">
                                          <p:val>
                                            <p:strVal val="#ppt_x"/>
                                          </p:val>
                                        </p:tav>
                                      </p:tavLst>
                                    </p:anim>
                                    <p:anim calcmode="lin" valueType="num">
                                      <p:cBhvr additive="base">
                                        <p:cTn id="89"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90" fill="hold" nodeType="clickPar">
                      <p:stCondLst>
                        <p:cond delay="indefinite"/>
                      </p:stCondLst>
                      <p:childTnLst>
                        <p:par>
                          <p:cTn id="91" fill="hold" nodeType="withGroup">
                            <p:stCondLst>
                              <p:cond delay="0"/>
                            </p:stCondLst>
                            <p:childTnLst>
                              <p:par>
                                <p:cTn id="92" presetID="42" presetClass="entr" presetSubtype="0" fill="hold" nodeType="clickEffect">
                                  <p:stCondLst>
                                    <p:cond delay="0"/>
                                  </p:stCondLst>
                                  <p:childTnLst>
                                    <p:set>
                                      <p:cBhvr>
                                        <p:cTn id="93" dur="1" fill="hold">
                                          <p:stCondLst>
                                            <p:cond delay="0"/>
                                          </p:stCondLst>
                                        </p:cTn>
                                        <p:tgtEl>
                                          <p:spTgt spid="432"/>
                                        </p:tgtEl>
                                        <p:attrNameLst>
                                          <p:attrName>style.visibility</p:attrName>
                                        </p:attrNameLst>
                                      </p:cBhvr>
                                      <p:to>
                                        <p:strVal val="visible"/>
                                      </p:to>
                                    </p:set>
                                    <p:animEffect transition="in" filter="fade">
                                      <p:cBhvr>
                                        <p:cTn id="94" dur="1000"/>
                                        <p:tgtEl>
                                          <p:spTgt spid="432"/>
                                        </p:tgtEl>
                                      </p:cBhvr>
                                    </p:animEffect>
                                    <p:anim calcmode="lin" valueType="num">
                                      <p:cBhvr>
                                        <p:cTn id="95" dur="1000" fill="hold"/>
                                        <p:tgtEl>
                                          <p:spTgt spid="432"/>
                                        </p:tgtEl>
                                        <p:attrNameLst>
                                          <p:attrName>ppt_x</p:attrName>
                                        </p:attrNameLst>
                                      </p:cBhvr>
                                      <p:tavLst>
                                        <p:tav tm="0">
                                          <p:val>
                                            <p:strVal val="#ppt_x"/>
                                          </p:val>
                                        </p:tav>
                                        <p:tav tm="100000">
                                          <p:val>
                                            <p:strVal val="#ppt_x"/>
                                          </p:val>
                                        </p:tav>
                                      </p:tavLst>
                                    </p:anim>
                                    <p:anim calcmode="lin" valueType="num">
                                      <p:cBhvr>
                                        <p:cTn id="96" dur="1000" fill="hold"/>
                                        <p:tgtEl>
                                          <p:spTgt spid="432"/>
                                        </p:tgtEl>
                                        <p:attrNameLst>
                                          <p:attrName>ppt_y</p:attrName>
                                        </p:attrNameLst>
                                      </p:cBhvr>
                                      <p:tavLst>
                                        <p:tav tm="0">
                                          <p:val>
                                            <p:strVal val="#ppt_y+.1"/>
                                          </p:val>
                                        </p:tav>
                                        <p:tav tm="100000">
                                          <p:val>
                                            <p:strVal val="#ppt_y"/>
                                          </p:val>
                                        </p:tav>
                                      </p:tavLst>
                                    </p:anim>
                                  </p:childTnLst>
                                </p:cTn>
                              </p:par>
                            </p:childTnLst>
                          </p:cTn>
                        </p:par>
                        <p:par>
                          <p:cTn id="97" fill="hold" nodeType="afterGroup">
                            <p:stCondLst>
                              <p:cond delay="1000"/>
                            </p:stCondLst>
                            <p:childTnLst>
                              <p:par>
                                <p:cTn id="98" presetID="2" presetClass="entr" presetSubtype="2" fill="hold" nodeType="afterEffect">
                                  <p:stCondLst>
                                    <p:cond delay="0"/>
                                  </p:stCondLst>
                                  <p:childTnLst>
                                    <p:set>
                                      <p:cBhvr>
                                        <p:cTn id="99" dur="1" fill="hold">
                                          <p:stCondLst>
                                            <p:cond delay="0"/>
                                          </p:stCondLst>
                                        </p:cTn>
                                        <p:tgtEl>
                                          <p:spTgt spid="225"/>
                                        </p:tgtEl>
                                        <p:attrNameLst>
                                          <p:attrName>style.visibility</p:attrName>
                                        </p:attrNameLst>
                                      </p:cBhvr>
                                      <p:to>
                                        <p:strVal val="visible"/>
                                      </p:to>
                                    </p:set>
                                    <p:anim calcmode="lin" valueType="num">
                                      <p:cBhvr additive="base">
                                        <p:cTn id="100" dur="500" fill="hold"/>
                                        <p:tgtEl>
                                          <p:spTgt spid="225"/>
                                        </p:tgtEl>
                                        <p:attrNameLst>
                                          <p:attrName>ppt_x</p:attrName>
                                        </p:attrNameLst>
                                      </p:cBhvr>
                                      <p:tavLst>
                                        <p:tav tm="0">
                                          <p:val>
                                            <p:strVal val="1+#ppt_w/2"/>
                                          </p:val>
                                        </p:tav>
                                        <p:tav tm="100000">
                                          <p:val>
                                            <p:strVal val="#ppt_x"/>
                                          </p:val>
                                        </p:tav>
                                      </p:tavLst>
                                    </p:anim>
                                    <p:anim calcmode="lin" valueType="num">
                                      <p:cBhvr additive="base">
                                        <p:cTn id="101" dur="500" fill="hold"/>
                                        <p:tgtEl>
                                          <p:spTgt spid="225"/>
                                        </p:tgtEl>
                                        <p:attrNameLst>
                                          <p:attrName>ppt_y</p:attrName>
                                        </p:attrNameLst>
                                      </p:cBhvr>
                                      <p:tavLst>
                                        <p:tav tm="0">
                                          <p:val>
                                            <p:strVal val="#ppt_y"/>
                                          </p:val>
                                        </p:tav>
                                        <p:tav tm="100000">
                                          <p:val>
                                            <p:strVal val="#ppt_y"/>
                                          </p:val>
                                        </p:tav>
                                      </p:tavLst>
                                    </p:anim>
                                  </p:childTnLst>
                                </p:cTn>
                              </p:par>
                            </p:childTnLst>
                          </p:cTn>
                        </p:par>
                        <p:par>
                          <p:cTn id="102" fill="hold" nodeType="afterGroup">
                            <p:stCondLst>
                              <p:cond delay="1500"/>
                            </p:stCondLst>
                            <p:childTnLst>
                              <p:par>
                                <p:cTn id="103" presetID="2" presetClass="entr" presetSubtype="2" fill="hold" nodeType="afterEffect">
                                  <p:stCondLst>
                                    <p:cond delay="0"/>
                                  </p:stCondLst>
                                  <p:childTnLst>
                                    <p:set>
                                      <p:cBhvr>
                                        <p:cTn id="104" dur="1" fill="hold">
                                          <p:stCondLst>
                                            <p:cond delay="0"/>
                                          </p:stCondLst>
                                        </p:cTn>
                                        <p:tgtEl>
                                          <p:spTgt spid="438"/>
                                        </p:tgtEl>
                                        <p:attrNameLst>
                                          <p:attrName>style.visibility</p:attrName>
                                        </p:attrNameLst>
                                      </p:cBhvr>
                                      <p:to>
                                        <p:strVal val="visible"/>
                                      </p:to>
                                    </p:set>
                                    <p:anim calcmode="lin" valueType="num">
                                      <p:cBhvr additive="base">
                                        <p:cTn id="105" dur="500" fill="hold"/>
                                        <p:tgtEl>
                                          <p:spTgt spid="438"/>
                                        </p:tgtEl>
                                        <p:attrNameLst>
                                          <p:attrName>ppt_x</p:attrName>
                                        </p:attrNameLst>
                                      </p:cBhvr>
                                      <p:tavLst>
                                        <p:tav tm="0">
                                          <p:val>
                                            <p:strVal val="1+#ppt_w/2"/>
                                          </p:val>
                                        </p:tav>
                                        <p:tav tm="100000">
                                          <p:val>
                                            <p:strVal val="#ppt_x"/>
                                          </p:val>
                                        </p:tav>
                                      </p:tavLst>
                                    </p:anim>
                                    <p:anim calcmode="lin" valueType="num">
                                      <p:cBhvr additive="base">
                                        <p:cTn id="106" dur="500" fill="hold"/>
                                        <p:tgtEl>
                                          <p:spTgt spid="438"/>
                                        </p:tgtEl>
                                        <p:attrNameLst>
                                          <p:attrName>ppt_y</p:attrName>
                                        </p:attrNameLst>
                                      </p:cBhvr>
                                      <p:tavLst>
                                        <p:tav tm="0">
                                          <p:val>
                                            <p:strVal val="#ppt_y"/>
                                          </p:val>
                                        </p:tav>
                                        <p:tav tm="100000">
                                          <p:val>
                                            <p:strVal val="#ppt_y"/>
                                          </p:val>
                                        </p:tav>
                                      </p:tavLst>
                                    </p:anim>
                                  </p:childTnLst>
                                </p:cTn>
                              </p:par>
                            </p:childTnLst>
                          </p:cTn>
                        </p:par>
                        <p:par>
                          <p:cTn id="107" fill="hold" nodeType="afterGroup">
                            <p:stCondLst>
                              <p:cond delay="2000"/>
                            </p:stCondLst>
                            <p:childTnLst>
                              <p:par>
                                <p:cTn id="108" presetID="2" presetClass="entr" presetSubtype="2" fill="hold" nodeType="afterEffect">
                                  <p:stCondLst>
                                    <p:cond delay="0"/>
                                  </p:stCondLst>
                                  <p:childTnLst>
                                    <p:set>
                                      <p:cBhvr>
                                        <p:cTn id="109" dur="1" fill="hold">
                                          <p:stCondLst>
                                            <p:cond delay="0"/>
                                          </p:stCondLst>
                                        </p:cTn>
                                        <p:tgtEl>
                                          <p:spTgt spid="433"/>
                                        </p:tgtEl>
                                        <p:attrNameLst>
                                          <p:attrName>style.visibility</p:attrName>
                                        </p:attrNameLst>
                                      </p:cBhvr>
                                      <p:to>
                                        <p:strVal val="visible"/>
                                      </p:to>
                                    </p:set>
                                    <p:anim calcmode="lin" valueType="num">
                                      <p:cBhvr additive="base">
                                        <p:cTn id="110" dur="500" fill="hold"/>
                                        <p:tgtEl>
                                          <p:spTgt spid="433"/>
                                        </p:tgtEl>
                                        <p:attrNameLst>
                                          <p:attrName>ppt_x</p:attrName>
                                        </p:attrNameLst>
                                      </p:cBhvr>
                                      <p:tavLst>
                                        <p:tav tm="0">
                                          <p:val>
                                            <p:strVal val="1+#ppt_w/2"/>
                                          </p:val>
                                        </p:tav>
                                        <p:tav tm="100000">
                                          <p:val>
                                            <p:strVal val="#ppt_x"/>
                                          </p:val>
                                        </p:tav>
                                      </p:tavLst>
                                    </p:anim>
                                    <p:anim calcmode="lin" valueType="num">
                                      <p:cBhvr additive="base">
                                        <p:cTn id="111" dur="500" fill="hold"/>
                                        <p:tgtEl>
                                          <p:spTgt spid="433"/>
                                        </p:tgtEl>
                                        <p:attrNameLst>
                                          <p:attrName>ppt_y</p:attrName>
                                        </p:attrNameLst>
                                      </p:cBhvr>
                                      <p:tavLst>
                                        <p:tav tm="0">
                                          <p:val>
                                            <p:strVal val="#ppt_y"/>
                                          </p:val>
                                        </p:tav>
                                        <p:tav tm="100000">
                                          <p:val>
                                            <p:strVal val="#ppt_y"/>
                                          </p:val>
                                        </p:tav>
                                      </p:tavLst>
                                    </p:anim>
                                  </p:childTnLst>
                                </p:cTn>
                              </p:par>
                            </p:childTnLst>
                          </p:cTn>
                        </p:par>
                        <p:par>
                          <p:cTn id="112" fill="hold" nodeType="afterGroup">
                            <p:stCondLst>
                              <p:cond delay="2500"/>
                            </p:stCondLst>
                            <p:childTnLst>
                              <p:par>
                                <p:cTn id="113" presetID="2" presetClass="entr" presetSubtype="2" fill="hold" grpId="0" nodeType="afterEffect">
                                  <p:stCondLst>
                                    <p:cond delay="0"/>
                                  </p:stCondLst>
                                  <p:childTnLst>
                                    <p:set>
                                      <p:cBhvr>
                                        <p:cTn id="114" dur="1" fill="hold">
                                          <p:stCondLst>
                                            <p:cond delay="0"/>
                                          </p:stCondLst>
                                        </p:cTn>
                                        <p:tgtEl>
                                          <p:spTgt spid="430"/>
                                        </p:tgtEl>
                                        <p:attrNameLst>
                                          <p:attrName>style.visibility</p:attrName>
                                        </p:attrNameLst>
                                      </p:cBhvr>
                                      <p:to>
                                        <p:strVal val="visible"/>
                                      </p:to>
                                    </p:set>
                                    <p:anim calcmode="lin" valueType="num">
                                      <p:cBhvr additive="base">
                                        <p:cTn id="115" dur="500" fill="hold"/>
                                        <p:tgtEl>
                                          <p:spTgt spid="430"/>
                                        </p:tgtEl>
                                        <p:attrNameLst>
                                          <p:attrName>ppt_x</p:attrName>
                                        </p:attrNameLst>
                                      </p:cBhvr>
                                      <p:tavLst>
                                        <p:tav tm="0">
                                          <p:val>
                                            <p:strVal val="1+#ppt_w/2"/>
                                          </p:val>
                                        </p:tav>
                                        <p:tav tm="100000">
                                          <p:val>
                                            <p:strVal val="#ppt_x"/>
                                          </p:val>
                                        </p:tav>
                                      </p:tavLst>
                                    </p:anim>
                                    <p:anim calcmode="lin" valueType="num">
                                      <p:cBhvr additive="base">
                                        <p:cTn id="116" dur="500" fill="hold"/>
                                        <p:tgtEl>
                                          <p:spTgt spid="430"/>
                                        </p:tgtEl>
                                        <p:attrNameLst>
                                          <p:attrName>ppt_y</p:attrName>
                                        </p:attrNameLst>
                                      </p:cBhvr>
                                      <p:tavLst>
                                        <p:tav tm="0">
                                          <p:val>
                                            <p:strVal val="#ppt_y"/>
                                          </p:val>
                                        </p:tav>
                                        <p:tav tm="100000">
                                          <p:val>
                                            <p:strVal val="#ppt_y"/>
                                          </p:val>
                                        </p:tav>
                                      </p:tavLst>
                                    </p:anim>
                                  </p:childTnLst>
                                </p:cTn>
                              </p:par>
                              <p:par>
                                <p:cTn id="117" presetID="3" presetClass="exit" presetSubtype="10" fill="hold" grpId="1" nodeType="withEffect">
                                  <p:stCondLst>
                                    <p:cond delay="0"/>
                                  </p:stCondLst>
                                  <p:childTnLst>
                                    <p:animEffect transition="out" filter="blinds(horizontal)">
                                      <p:cBhvr>
                                        <p:cTn id="118" dur="500"/>
                                        <p:tgtEl>
                                          <p:spTgt spid="431"/>
                                        </p:tgtEl>
                                      </p:cBhvr>
                                    </p:animEffect>
                                    <p:set>
                                      <p:cBhvr>
                                        <p:cTn id="119" dur="1" fill="hold">
                                          <p:stCondLst>
                                            <p:cond delay="499"/>
                                          </p:stCondLst>
                                        </p:cTn>
                                        <p:tgtEl>
                                          <p:spTgt spid="431"/>
                                        </p:tgtEl>
                                        <p:attrNameLst>
                                          <p:attrName>style.visibility</p:attrName>
                                        </p:attrNameLst>
                                      </p:cBhvr>
                                      <p:to>
                                        <p:strVal val="hidden"/>
                                      </p:to>
                                    </p:set>
                                  </p:childTnLst>
                                </p:cTn>
                              </p:par>
                              <p:par>
                                <p:cTn id="120" presetID="3" presetClass="exit" presetSubtype="10" fill="hold" grpId="0" nodeType="withEffect">
                                  <p:stCondLst>
                                    <p:cond delay="0"/>
                                  </p:stCondLst>
                                  <p:childTnLst>
                                    <p:animEffect transition="out" filter="blinds(horizontal)">
                                      <p:cBhvr>
                                        <p:cTn id="121" dur="500"/>
                                        <p:tgtEl>
                                          <p:spTgt spid="248"/>
                                        </p:tgtEl>
                                      </p:cBhvr>
                                    </p:animEffect>
                                    <p:set>
                                      <p:cBhvr>
                                        <p:cTn id="122" dur="1" fill="hold">
                                          <p:stCondLst>
                                            <p:cond delay="499"/>
                                          </p:stCondLst>
                                        </p:cTn>
                                        <p:tgtEl>
                                          <p:spTgt spid="248"/>
                                        </p:tgtEl>
                                        <p:attrNameLst>
                                          <p:attrName>style.visibility</p:attrName>
                                        </p:attrNameLst>
                                      </p:cBhvr>
                                      <p:to>
                                        <p:strVal val="hidden"/>
                                      </p:to>
                                    </p:set>
                                  </p:childTnLst>
                                </p:cTn>
                              </p:par>
                              <p:par>
                                <p:cTn id="123" presetID="1" presetClass="entr" presetSubtype="0" fill="hold" grpId="0" nodeType="withEffect">
                                  <p:stCondLst>
                                    <p:cond delay="0"/>
                                  </p:stCondLst>
                                  <p:childTnLst>
                                    <p:set>
                                      <p:cBhvr>
                                        <p:cTn id="124" dur="1" fill="hold">
                                          <p:stCondLst>
                                            <p:cond delay="0"/>
                                          </p:stCondLst>
                                        </p:cTn>
                                        <p:tgtEl>
                                          <p:spTgt spid="439"/>
                                        </p:tgtEl>
                                        <p:attrNameLst>
                                          <p:attrName>style.visibility</p:attrName>
                                        </p:attrNameLst>
                                      </p:cBhvr>
                                      <p:to>
                                        <p:strVal val="visible"/>
                                      </p:to>
                                    </p:set>
                                  </p:childTnLst>
                                </p:cTn>
                              </p:par>
                              <p:par>
                                <p:cTn id="125" presetID="3" presetClass="exit" presetSubtype="10" fill="hold" grpId="1" nodeType="withEffect">
                                  <p:stCondLst>
                                    <p:cond delay="0"/>
                                  </p:stCondLst>
                                  <p:childTnLst>
                                    <p:animEffect transition="out" filter="blinds(horizontal)">
                                      <p:cBhvr>
                                        <p:cTn id="126" dur="500"/>
                                        <p:tgtEl>
                                          <p:spTgt spid="439"/>
                                        </p:tgtEl>
                                      </p:cBhvr>
                                    </p:animEffect>
                                    <p:set>
                                      <p:cBhvr>
                                        <p:cTn id="127" dur="1" fill="hold">
                                          <p:stCondLst>
                                            <p:cond delay="499"/>
                                          </p:stCondLst>
                                        </p:cTn>
                                        <p:tgtEl>
                                          <p:spTgt spid="439"/>
                                        </p:tgtEl>
                                        <p:attrNameLst>
                                          <p:attrName>style.visibility</p:attrName>
                                        </p:attrNameLst>
                                      </p:cBhvr>
                                      <p:to>
                                        <p:strVal val="hidden"/>
                                      </p:to>
                                    </p:set>
                                  </p:childTnLst>
                                </p:cTn>
                              </p:par>
                            </p:childTnLst>
                          </p:cTn>
                        </p:par>
                        <p:par>
                          <p:cTn id="128" fill="hold" nodeType="afterGroup">
                            <p:stCondLst>
                              <p:cond delay="3000"/>
                            </p:stCondLst>
                            <p:childTnLst>
                              <p:par>
                                <p:cTn id="129" presetID="1" presetClass="entr" presetSubtype="0" fill="hold" grpId="2" nodeType="afterEffect">
                                  <p:stCondLst>
                                    <p:cond delay="0"/>
                                  </p:stCondLst>
                                  <p:childTnLst>
                                    <p:set>
                                      <p:cBhvr>
                                        <p:cTn id="130" dur="1" fill="hold">
                                          <p:stCondLst>
                                            <p:cond delay="0"/>
                                          </p:stCondLst>
                                        </p:cTn>
                                        <p:tgtEl>
                                          <p:spTgt spid="4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8" grpId="0" animBg="1"/>
      <p:bldP spid="375" grpId="0"/>
      <p:bldP spid="376" grpId="0"/>
      <p:bldP spid="430" grpId="0"/>
      <p:bldP spid="431" grpId="0" animBg="1"/>
      <p:bldP spid="431" grpId="1" animBg="1"/>
      <p:bldP spid="439" grpId="0" animBg="1"/>
      <p:bldP spid="439" grpId="1" animBg="1"/>
      <p:bldP spid="439" grpId="2"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pPr eaLnBrk="1" hangingPunct="1"/>
            <a:r>
              <a:rPr lang="zh-CN" altLang="en-US" dirty="0" smtClean="0"/>
              <a:t>参考书及资料</a:t>
            </a:r>
          </a:p>
        </p:txBody>
      </p:sp>
      <p:sp>
        <p:nvSpPr>
          <p:cNvPr id="16387" name="Rectangle 3"/>
          <p:cNvSpPr>
            <a:spLocks noGrp="1" noChangeArrowheads="1"/>
          </p:cNvSpPr>
          <p:nvPr>
            <p:ph type="body" sz="half" idx="1"/>
          </p:nvPr>
        </p:nvSpPr>
        <p:spPr>
          <a:xfrm>
            <a:off x="395536" y="1628800"/>
            <a:ext cx="7848872" cy="4530725"/>
          </a:xfrm>
        </p:spPr>
        <p:txBody>
          <a:bodyPr>
            <a:normAutofit lnSpcReduction="10000"/>
          </a:bodyPr>
          <a:lstStyle/>
          <a:p>
            <a:pPr lvl="1" eaLnBrk="1" hangingPunct="1"/>
            <a:r>
              <a:rPr lang="zh-CN" altLang="en-US" sz="2200" dirty="0"/>
              <a:t>大数据技术原理与应用</a:t>
            </a:r>
            <a:r>
              <a:rPr lang="en-US" altLang="zh-CN" sz="2200" dirty="0"/>
              <a:t>——</a:t>
            </a:r>
            <a:r>
              <a:rPr lang="zh-CN" altLang="en-US" sz="2200" dirty="0"/>
              <a:t>概念、存储、处理、分析与应用，林子</a:t>
            </a:r>
            <a:r>
              <a:rPr lang="zh-CN" altLang="en-US" sz="2200" dirty="0" smtClean="0"/>
              <a:t>雨</a:t>
            </a:r>
            <a:r>
              <a:rPr lang="zh-CN" altLang="en-US" sz="2200" dirty="0"/>
              <a:t>，人民邮电</a:t>
            </a:r>
            <a:r>
              <a:rPr lang="zh-CN" altLang="en-US" sz="2200" dirty="0" smtClean="0"/>
              <a:t>出版社</a:t>
            </a:r>
            <a:endParaRPr lang="en-US" altLang="zh-CN" sz="2200" dirty="0" smtClean="0"/>
          </a:p>
          <a:p>
            <a:pPr lvl="1" eaLnBrk="1" hangingPunct="1"/>
            <a:r>
              <a:rPr lang="en-US" altLang="zh-CN" sz="2200" dirty="0" smtClean="0"/>
              <a:t>Jimmy </a:t>
            </a:r>
            <a:r>
              <a:rPr lang="en-US" altLang="zh-CN" sz="2200" dirty="0"/>
              <a:t>Lin and Chris Dyer, Data-Intensive Text Processing with </a:t>
            </a:r>
            <a:r>
              <a:rPr lang="en-US" altLang="zh-CN" sz="2200" dirty="0" err="1"/>
              <a:t>MapReduce</a:t>
            </a:r>
            <a:r>
              <a:rPr lang="en-US" altLang="zh-CN" sz="2200" dirty="0"/>
              <a:t>, 2013.1. </a:t>
            </a:r>
          </a:p>
          <a:p>
            <a:pPr lvl="1" eaLnBrk="1" hangingPunct="1"/>
            <a:r>
              <a:rPr lang="en-US" altLang="zh-CN" sz="2200" dirty="0" smtClean="0"/>
              <a:t>Tom </a:t>
            </a:r>
            <a:r>
              <a:rPr lang="en-US" altLang="zh-CN" sz="2200" dirty="0"/>
              <a:t>White, Hadoop: The Definitive Guide, O'Reilly, 3rd, 2012.5</a:t>
            </a:r>
            <a:r>
              <a:rPr lang="en-US" altLang="zh-CN" sz="2200" dirty="0" smtClean="0"/>
              <a:t>.</a:t>
            </a:r>
          </a:p>
          <a:p>
            <a:pPr lvl="1" eaLnBrk="1" hangingPunct="1"/>
            <a:r>
              <a:rPr lang="zh-CN" altLang="en-US" sz="2200" dirty="0" smtClean="0"/>
              <a:t>数据挖掘：概念与技术，</a:t>
            </a:r>
            <a:r>
              <a:rPr lang="zh-CN" altLang="zh-CN" sz="2200" dirty="0" smtClean="0"/>
              <a:t>Jiawei Han和Micheline Kamber </a:t>
            </a:r>
            <a:r>
              <a:rPr lang="zh-CN" altLang="en-US" sz="2200" dirty="0" smtClean="0"/>
              <a:t>著，机械工业出版社</a:t>
            </a:r>
            <a:r>
              <a:rPr lang="en-US" altLang="zh-CN" sz="2200" dirty="0" smtClean="0"/>
              <a:t>(</a:t>
            </a:r>
            <a:r>
              <a:rPr lang="zh-CN" altLang="en-US" sz="2200" dirty="0" smtClean="0"/>
              <a:t>最新版</a:t>
            </a:r>
            <a:r>
              <a:rPr lang="en-US" altLang="zh-CN" sz="2200" dirty="0" smtClean="0"/>
              <a:t>)</a:t>
            </a:r>
          </a:p>
          <a:p>
            <a:pPr lvl="1" eaLnBrk="1" hangingPunct="1"/>
            <a:r>
              <a:rPr lang="zh-CN" altLang="en-US" sz="2200" dirty="0"/>
              <a:t>大数据：互联网大规模数据挖掘与分布式处理 </a:t>
            </a:r>
            <a:r>
              <a:rPr lang="en-US" altLang="zh-CN" sz="2200" dirty="0"/>
              <a:t>[Mining of Massive Datasets]</a:t>
            </a:r>
            <a:r>
              <a:rPr lang="zh-CN" altLang="en-US" sz="2200" dirty="0" smtClean="0"/>
              <a:t>，</a:t>
            </a:r>
            <a:r>
              <a:rPr lang="en-US" altLang="zh-CN" sz="2200" dirty="0"/>
              <a:t>[</a:t>
            </a:r>
            <a:r>
              <a:rPr lang="zh-CN" altLang="en-US" sz="2200" dirty="0"/>
              <a:t>美</a:t>
            </a:r>
            <a:r>
              <a:rPr lang="en-US" altLang="zh-CN" sz="2200" dirty="0"/>
              <a:t>] </a:t>
            </a:r>
            <a:r>
              <a:rPr lang="en-US" altLang="zh-CN" sz="2200" dirty="0" err="1"/>
              <a:t>Anand</a:t>
            </a:r>
            <a:r>
              <a:rPr lang="en-US" altLang="zh-CN" sz="2200" dirty="0"/>
              <a:t> </a:t>
            </a:r>
            <a:r>
              <a:rPr lang="en-US" altLang="zh-CN" sz="2200" dirty="0" err="1"/>
              <a:t>Rajaraman</a:t>
            </a:r>
            <a:r>
              <a:rPr lang="zh-CN" altLang="en-US" sz="2200" dirty="0"/>
              <a:t>，</a:t>
            </a:r>
            <a:r>
              <a:rPr lang="en-US" altLang="zh-CN" sz="2200" dirty="0"/>
              <a:t>[</a:t>
            </a:r>
            <a:r>
              <a:rPr lang="zh-CN" altLang="en-US" sz="2200" dirty="0"/>
              <a:t>美</a:t>
            </a:r>
            <a:r>
              <a:rPr lang="en-US" altLang="zh-CN" sz="2200" dirty="0"/>
              <a:t>] Jeffrey David Ullman </a:t>
            </a:r>
            <a:r>
              <a:rPr lang="zh-CN" altLang="en-US" sz="2200" dirty="0"/>
              <a:t>著； 王斌 译，人民邮电</a:t>
            </a:r>
            <a:r>
              <a:rPr lang="zh-CN" altLang="en-US" sz="2200" dirty="0" smtClean="0"/>
              <a:t>出版社，</a:t>
            </a:r>
            <a:r>
              <a:rPr lang="en-US" altLang="zh-CN" sz="2200" dirty="0" smtClean="0"/>
              <a:t>2012-09-01</a:t>
            </a:r>
          </a:p>
          <a:p>
            <a:pPr lvl="1" eaLnBrk="1" hangingPunct="1"/>
            <a:r>
              <a:rPr lang="zh-CN" altLang="en-US" sz="2200" dirty="0"/>
              <a:t>来自</a:t>
            </a:r>
            <a:r>
              <a:rPr lang="zh-CN" altLang="en-US" sz="2200" dirty="0" smtClean="0"/>
              <a:t>互联网的各种搜索资料</a:t>
            </a:r>
            <a:endParaRPr lang="en-US" altLang="zh-CN" sz="2200" dirty="0" smtClean="0"/>
          </a:p>
        </p:txBody>
      </p:sp>
      <p:sp>
        <p:nvSpPr>
          <p:cNvPr id="2" name="日期占位符 1"/>
          <p:cNvSpPr>
            <a:spLocks noGrp="1"/>
          </p:cNvSpPr>
          <p:nvPr>
            <p:ph type="dt" sz="quarter" idx="10"/>
          </p:nvPr>
        </p:nvSpPr>
        <p:spPr/>
        <p:txBody>
          <a:bodyPr/>
          <a:lstStyle/>
          <a:p>
            <a:pPr>
              <a:defRPr/>
            </a:pPr>
            <a:fld id="{8E4C7595-4B46-458E-8888-17C7788C6085}" type="datetime1">
              <a:rPr lang="zh-CN" altLang="en-US"/>
              <a:pPr>
                <a:defRPr/>
              </a:pPr>
              <a:t>2019/12/2</a:t>
            </a:fld>
            <a:endParaRPr lang="en-US" altLang="zh-CN"/>
          </a:p>
        </p:txBody>
      </p:sp>
      <p:sp>
        <p:nvSpPr>
          <p:cNvPr id="3" name="灯片编号占位符 2"/>
          <p:cNvSpPr>
            <a:spLocks noGrp="1"/>
          </p:cNvSpPr>
          <p:nvPr>
            <p:ph type="sldNum" sz="quarter" idx="12"/>
          </p:nvPr>
        </p:nvSpPr>
        <p:spPr/>
        <p:txBody>
          <a:bodyPr/>
          <a:lstStyle/>
          <a:p>
            <a:pPr>
              <a:defRPr/>
            </a:pPr>
            <a:fld id="{0FE842CC-40B0-45D7-9D4A-27D7906167A9}" type="slidenum">
              <a:rPr lang="en-US" altLang="zh-CN" smtClean="0"/>
              <a:pPr>
                <a:defRPr/>
              </a:pPr>
              <a:t>15</a:t>
            </a:fld>
            <a:endParaRPr lang="en-US" altLang="zh-CN"/>
          </a:p>
        </p:txBody>
      </p:sp>
    </p:spTree>
    <p:extLst>
      <p:ext uri="{BB962C8B-B14F-4D97-AF65-F5344CB8AC3E}">
        <p14:creationId xmlns:p14="http://schemas.microsoft.com/office/powerpoint/2010/main" val="2601989488"/>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5474" name="Picture 1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32138" y="4489450"/>
            <a:ext cx="847725" cy="1171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547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94113" y="5400675"/>
            <a:ext cx="733425" cy="1104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5476"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59338" y="5481638"/>
            <a:ext cx="74295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5477"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70375" y="5405438"/>
            <a:ext cx="655638"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5478" name="Picture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16350" y="4446588"/>
            <a:ext cx="981075"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5479" name="Picture 1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54550" y="4379913"/>
            <a:ext cx="819150" cy="1209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5480" name="TextBox 191"/>
          <p:cNvSpPr>
            <a:spLocks noChangeArrowheads="1"/>
          </p:cNvSpPr>
          <p:nvPr/>
        </p:nvSpPr>
        <p:spPr bwMode="auto">
          <a:xfrm>
            <a:off x="179388" y="4005263"/>
            <a:ext cx="243205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Lucida Sans Unicode" panose="020B0602030504020204" pitchFamily="34" charset="0"/>
                <a:ea typeface="宋体" panose="02010600030101010101" pitchFamily="2" charset="-122"/>
              </a:defRPr>
            </a:lvl1pPr>
            <a:lvl2pPr marL="742950" indent="-285750">
              <a:defRPr>
                <a:solidFill>
                  <a:schemeClr val="tx1"/>
                </a:solidFill>
                <a:latin typeface="Lucida Sans Unicode" panose="020B0602030504020204" pitchFamily="34" charset="0"/>
                <a:ea typeface="宋体" panose="02010600030101010101" pitchFamily="2" charset="-122"/>
              </a:defRPr>
            </a:lvl2pPr>
            <a:lvl3pPr marL="1143000" indent="-228600">
              <a:defRPr>
                <a:solidFill>
                  <a:schemeClr val="tx1"/>
                </a:solidFill>
                <a:latin typeface="Lucida Sans Unicode" panose="020B0602030504020204" pitchFamily="34" charset="0"/>
                <a:ea typeface="宋体" panose="02010600030101010101" pitchFamily="2" charset="-122"/>
              </a:defRPr>
            </a:lvl3pPr>
            <a:lvl4pPr marL="1600200" indent="-228600">
              <a:defRPr>
                <a:solidFill>
                  <a:schemeClr val="tx1"/>
                </a:solidFill>
                <a:latin typeface="Lucida Sans Unicode" panose="020B0602030504020204" pitchFamily="34" charset="0"/>
                <a:ea typeface="宋体" panose="02010600030101010101" pitchFamily="2" charset="-122"/>
              </a:defRPr>
            </a:lvl4pPr>
            <a:lvl5pPr marL="2057400" indent="-228600">
              <a:defRPr>
                <a:solidFill>
                  <a:schemeClr val="tx1"/>
                </a:solidFill>
                <a:latin typeface="Lucida Sans Unicode" panose="020B0602030504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9pPr>
          </a:lstStyle>
          <a:p>
            <a:pPr eaLnBrk="1" hangingPunct="1">
              <a:buFont typeface="Arial" panose="020B0604020202020204" pitchFamily="34" charset="0"/>
              <a:buNone/>
            </a:pPr>
            <a:r>
              <a:rPr lang="zh-CN" altLang="en-US" sz="2200" b="1">
                <a:latin typeface="黑体" panose="02010609060101010101" pitchFamily="49" charset="-122"/>
                <a:ea typeface="黑体" panose="02010609060101010101" pitchFamily="49" charset="-122"/>
                <a:sym typeface="黑体" panose="02010609060101010101" pitchFamily="49" charset="-122"/>
              </a:rPr>
              <a:t>静态隐患排查上报</a:t>
            </a:r>
            <a:endParaRPr lang="zh-CN" altLang="en-US" sz="2200"/>
          </a:p>
        </p:txBody>
      </p:sp>
      <p:sp>
        <p:nvSpPr>
          <p:cNvPr id="105481" name="圆角矩形 246"/>
          <p:cNvSpPr>
            <a:spLocks noChangeArrowheads="1"/>
          </p:cNvSpPr>
          <p:nvPr/>
        </p:nvSpPr>
        <p:spPr bwMode="auto">
          <a:xfrm>
            <a:off x="107950" y="3903663"/>
            <a:ext cx="2763838" cy="2620962"/>
          </a:xfrm>
          <a:prstGeom prst="roundRect">
            <a:avLst>
              <a:gd name="adj" fmla="val 16667"/>
            </a:avLst>
          </a:prstGeom>
          <a:noFill/>
          <a:ln w="55000" cmpd="thickThin">
            <a:solidFill>
              <a:srgbClr val="FF0000"/>
            </a:solidFill>
            <a:prstDash val="sysDash"/>
            <a:round/>
            <a:headEnd/>
            <a:tailEnd/>
          </a:ln>
          <a:extLst>
            <a:ext uri="{909E8E84-426E-40DD-AFC4-6F175D3DCCD1}">
              <a14:hiddenFill xmlns:a14="http://schemas.microsoft.com/office/drawing/2010/main">
                <a:solidFill>
                  <a:srgbClr val="FFFFFF"/>
                </a:solidFill>
              </a14:hiddenFill>
            </a:ext>
          </a:extLst>
        </p:spPr>
        <p:txBody>
          <a:bodyPr anchor="ctr"/>
          <a:lstStyle>
            <a:lvl1pPr>
              <a:defRPr>
                <a:solidFill>
                  <a:schemeClr val="tx1"/>
                </a:solidFill>
                <a:latin typeface="Lucida Sans Unicode" panose="020B0602030504020204" pitchFamily="34" charset="0"/>
                <a:ea typeface="宋体" panose="02010600030101010101" pitchFamily="2" charset="-122"/>
              </a:defRPr>
            </a:lvl1pPr>
            <a:lvl2pPr marL="742950" indent="-285750">
              <a:defRPr>
                <a:solidFill>
                  <a:schemeClr val="tx1"/>
                </a:solidFill>
                <a:latin typeface="Lucida Sans Unicode" panose="020B0602030504020204" pitchFamily="34" charset="0"/>
                <a:ea typeface="宋体" panose="02010600030101010101" pitchFamily="2" charset="-122"/>
              </a:defRPr>
            </a:lvl2pPr>
            <a:lvl3pPr marL="1143000" indent="-228600">
              <a:defRPr>
                <a:solidFill>
                  <a:schemeClr val="tx1"/>
                </a:solidFill>
                <a:latin typeface="Lucida Sans Unicode" panose="020B0602030504020204" pitchFamily="34" charset="0"/>
                <a:ea typeface="宋体" panose="02010600030101010101" pitchFamily="2" charset="-122"/>
              </a:defRPr>
            </a:lvl3pPr>
            <a:lvl4pPr marL="1600200" indent="-228600">
              <a:defRPr>
                <a:solidFill>
                  <a:schemeClr val="tx1"/>
                </a:solidFill>
                <a:latin typeface="Lucida Sans Unicode" panose="020B0602030504020204" pitchFamily="34" charset="0"/>
                <a:ea typeface="宋体" panose="02010600030101010101" pitchFamily="2" charset="-122"/>
              </a:defRPr>
            </a:lvl4pPr>
            <a:lvl5pPr marL="2057400" indent="-228600">
              <a:defRPr>
                <a:solidFill>
                  <a:schemeClr val="tx1"/>
                </a:solidFill>
                <a:latin typeface="Lucida Sans Unicode" panose="020B0602030504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9pPr>
          </a:lstStyle>
          <a:p>
            <a:pPr algn="ctr">
              <a:buFont typeface="Arial" panose="020B0604020202020204" pitchFamily="34" charset="0"/>
              <a:buNone/>
            </a:pPr>
            <a:endParaRPr lang="zh-CN" altLang="zh-CN">
              <a:solidFill>
                <a:srgbClr val="FFFFFF"/>
              </a:solidFill>
              <a:ea typeface="黑体" panose="02010609060101010101" pitchFamily="49" charset="-122"/>
            </a:endParaRPr>
          </a:p>
        </p:txBody>
      </p:sp>
      <p:pic>
        <p:nvPicPr>
          <p:cNvPr id="105482"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23850" y="5275263"/>
            <a:ext cx="504825" cy="1146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5483" name="Picture 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47638" y="4471988"/>
            <a:ext cx="681037" cy="855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5484" name="Picture 1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27088" y="5286375"/>
            <a:ext cx="677862" cy="1147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5485" name="Picture 19"/>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79463" y="4411663"/>
            <a:ext cx="685800" cy="88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5486" name="Picture 20"/>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082800" y="5284788"/>
            <a:ext cx="688975" cy="1135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5487" name="Picture 21"/>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79550" y="5245100"/>
            <a:ext cx="715963" cy="127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5488" name="Picture 22"/>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474788" y="4411663"/>
            <a:ext cx="636587" cy="860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5489" name="Picture 23"/>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090738" y="4411663"/>
            <a:ext cx="520700" cy="98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5490" name="圆角矩形 246"/>
          <p:cNvSpPr>
            <a:spLocks noChangeArrowheads="1"/>
          </p:cNvSpPr>
          <p:nvPr/>
        </p:nvSpPr>
        <p:spPr bwMode="auto">
          <a:xfrm>
            <a:off x="2987675" y="3892550"/>
            <a:ext cx="2736850" cy="2632075"/>
          </a:xfrm>
          <a:prstGeom prst="roundRect">
            <a:avLst>
              <a:gd name="adj" fmla="val 16667"/>
            </a:avLst>
          </a:prstGeom>
          <a:noFill/>
          <a:ln w="55000" cmpd="thickThin">
            <a:solidFill>
              <a:srgbClr val="FF0000"/>
            </a:solidFill>
            <a:prstDash val="sysDash"/>
            <a:round/>
            <a:headEnd/>
            <a:tailEnd/>
          </a:ln>
          <a:extLst>
            <a:ext uri="{909E8E84-426E-40DD-AFC4-6F175D3DCCD1}">
              <a14:hiddenFill xmlns:a14="http://schemas.microsoft.com/office/drawing/2010/main">
                <a:solidFill>
                  <a:srgbClr val="FFFFFF"/>
                </a:solidFill>
              </a14:hiddenFill>
            </a:ext>
          </a:extLst>
        </p:spPr>
        <p:txBody>
          <a:bodyPr anchor="ctr"/>
          <a:lstStyle>
            <a:lvl1pPr>
              <a:defRPr>
                <a:solidFill>
                  <a:schemeClr val="tx1"/>
                </a:solidFill>
                <a:latin typeface="Lucida Sans Unicode" panose="020B0602030504020204" pitchFamily="34" charset="0"/>
                <a:ea typeface="宋体" panose="02010600030101010101" pitchFamily="2" charset="-122"/>
              </a:defRPr>
            </a:lvl1pPr>
            <a:lvl2pPr marL="742950" indent="-285750">
              <a:defRPr>
                <a:solidFill>
                  <a:schemeClr val="tx1"/>
                </a:solidFill>
                <a:latin typeface="Lucida Sans Unicode" panose="020B0602030504020204" pitchFamily="34" charset="0"/>
                <a:ea typeface="宋体" panose="02010600030101010101" pitchFamily="2" charset="-122"/>
              </a:defRPr>
            </a:lvl2pPr>
            <a:lvl3pPr marL="1143000" indent="-228600">
              <a:defRPr>
                <a:solidFill>
                  <a:schemeClr val="tx1"/>
                </a:solidFill>
                <a:latin typeface="Lucida Sans Unicode" panose="020B0602030504020204" pitchFamily="34" charset="0"/>
                <a:ea typeface="宋体" panose="02010600030101010101" pitchFamily="2" charset="-122"/>
              </a:defRPr>
            </a:lvl3pPr>
            <a:lvl4pPr marL="1600200" indent="-228600">
              <a:defRPr>
                <a:solidFill>
                  <a:schemeClr val="tx1"/>
                </a:solidFill>
                <a:latin typeface="Lucida Sans Unicode" panose="020B0602030504020204" pitchFamily="34" charset="0"/>
                <a:ea typeface="宋体" panose="02010600030101010101" pitchFamily="2" charset="-122"/>
              </a:defRPr>
            </a:lvl4pPr>
            <a:lvl5pPr marL="2057400" indent="-228600">
              <a:defRPr>
                <a:solidFill>
                  <a:schemeClr val="tx1"/>
                </a:solidFill>
                <a:latin typeface="Lucida Sans Unicode" panose="020B0602030504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9pPr>
          </a:lstStyle>
          <a:p>
            <a:pPr algn="ctr">
              <a:buFont typeface="Arial" panose="020B0604020202020204" pitchFamily="34" charset="0"/>
              <a:buNone/>
            </a:pPr>
            <a:endParaRPr lang="zh-CN" altLang="zh-CN">
              <a:solidFill>
                <a:srgbClr val="FFFFFF"/>
              </a:solidFill>
              <a:ea typeface="黑体" panose="02010609060101010101" pitchFamily="49" charset="-122"/>
            </a:endParaRPr>
          </a:p>
        </p:txBody>
      </p:sp>
      <p:sp>
        <p:nvSpPr>
          <p:cNvPr id="105491" name="圆角矩形 246"/>
          <p:cNvSpPr>
            <a:spLocks noChangeArrowheads="1"/>
          </p:cNvSpPr>
          <p:nvPr/>
        </p:nvSpPr>
        <p:spPr bwMode="auto">
          <a:xfrm>
            <a:off x="5911850" y="3903663"/>
            <a:ext cx="1611313" cy="2620962"/>
          </a:xfrm>
          <a:prstGeom prst="roundRect">
            <a:avLst>
              <a:gd name="adj" fmla="val 16667"/>
            </a:avLst>
          </a:prstGeom>
          <a:noFill/>
          <a:ln w="55000" cmpd="thickThin">
            <a:solidFill>
              <a:srgbClr val="FF0000"/>
            </a:solidFill>
            <a:prstDash val="sysDash"/>
            <a:round/>
            <a:headEnd/>
            <a:tailEnd/>
          </a:ln>
          <a:extLst>
            <a:ext uri="{909E8E84-426E-40DD-AFC4-6F175D3DCCD1}">
              <a14:hiddenFill xmlns:a14="http://schemas.microsoft.com/office/drawing/2010/main">
                <a:solidFill>
                  <a:srgbClr val="FFFFFF"/>
                </a:solidFill>
              </a14:hiddenFill>
            </a:ext>
          </a:extLst>
        </p:spPr>
        <p:txBody>
          <a:bodyPr anchor="ctr"/>
          <a:lstStyle>
            <a:lvl1pPr>
              <a:defRPr>
                <a:solidFill>
                  <a:schemeClr val="tx1"/>
                </a:solidFill>
                <a:latin typeface="Lucida Sans Unicode" panose="020B0602030504020204" pitchFamily="34" charset="0"/>
                <a:ea typeface="宋体" panose="02010600030101010101" pitchFamily="2" charset="-122"/>
              </a:defRPr>
            </a:lvl1pPr>
            <a:lvl2pPr marL="742950" indent="-285750">
              <a:defRPr>
                <a:solidFill>
                  <a:schemeClr val="tx1"/>
                </a:solidFill>
                <a:latin typeface="Lucida Sans Unicode" panose="020B0602030504020204" pitchFamily="34" charset="0"/>
                <a:ea typeface="宋体" panose="02010600030101010101" pitchFamily="2" charset="-122"/>
              </a:defRPr>
            </a:lvl2pPr>
            <a:lvl3pPr marL="1143000" indent="-228600">
              <a:defRPr>
                <a:solidFill>
                  <a:schemeClr val="tx1"/>
                </a:solidFill>
                <a:latin typeface="Lucida Sans Unicode" panose="020B0602030504020204" pitchFamily="34" charset="0"/>
                <a:ea typeface="宋体" panose="02010600030101010101" pitchFamily="2" charset="-122"/>
              </a:defRPr>
            </a:lvl3pPr>
            <a:lvl4pPr marL="1600200" indent="-228600">
              <a:defRPr>
                <a:solidFill>
                  <a:schemeClr val="tx1"/>
                </a:solidFill>
                <a:latin typeface="Lucida Sans Unicode" panose="020B0602030504020204" pitchFamily="34" charset="0"/>
                <a:ea typeface="宋体" panose="02010600030101010101" pitchFamily="2" charset="-122"/>
              </a:defRPr>
            </a:lvl4pPr>
            <a:lvl5pPr marL="2057400" indent="-228600">
              <a:defRPr>
                <a:solidFill>
                  <a:schemeClr val="tx1"/>
                </a:solidFill>
                <a:latin typeface="Lucida Sans Unicode" panose="020B0602030504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9pPr>
          </a:lstStyle>
          <a:p>
            <a:pPr algn="ctr">
              <a:buFont typeface="Arial" panose="020B0604020202020204" pitchFamily="34" charset="0"/>
              <a:buNone/>
            </a:pPr>
            <a:endParaRPr lang="zh-CN" altLang="zh-CN">
              <a:solidFill>
                <a:srgbClr val="FFFFFF"/>
              </a:solidFill>
              <a:ea typeface="黑体" panose="02010609060101010101" pitchFamily="49" charset="-122"/>
            </a:endParaRPr>
          </a:p>
        </p:txBody>
      </p:sp>
      <p:sp>
        <p:nvSpPr>
          <p:cNvPr id="105492" name="TextBox 191"/>
          <p:cNvSpPr>
            <a:spLocks noChangeArrowheads="1"/>
          </p:cNvSpPr>
          <p:nvPr/>
        </p:nvSpPr>
        <p:spPr bwMode="auto">
          <a:xfrm>
            <a:off x="2916238" y="3954463"/>
            <a:ext cx="2890837" cy="43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Lucida Sans Unicode" panose="020B0602030504020204" pitchFamily="34" charset="0"/>
                <a:ea typeface="宋体" panose="02010600030101010101" pitchFamily="2" charset="-122"/>
              </a:defRPr>
            </a:lvl1pPr>
            <a:lvl2pPr marL="742950" indent="-285750">
              <a:defRPr>
                <a:solidFill>
                  <a:schemeClr val="tx1"/>
                </a:solidFill>
                <a:latin typeface="Lucida Sans Unicode" panose="020B0602030504020204" pitchFamily="34" charset="0"/>
                <a:ea typeface="宋体" panose="02010600030101010101" pitchFamily="2" charset="-122"/>
              </a:defRPr>
            </a:lvl2pPr>
            <a:lvl3pPr marL="1143000" indent="-228600">
              <a:defRPr>
                <a:solidFill>
                  <a:schemeClr val="tx1"/>
                </a:solidFill>
                <a:latin typeface="Lucida Sans Unicode" panose="020B0602030504020204" pitchFamily="34" charset="0"/>
                <a:ea typeface="宋体" panose="02010600030101010101" pitchFamily="2" charset="-122"/>
              </a:defRPr>
            </a:lvl3pPr>
            <a:lvl4pPr marL="1600200" indent="-228600">
              <a:defRPr>
                <a:solidFill>
                  <a:schemeClr val="tx1"/>
                </a:solidFill>
                <a:latin typeface="Lucida Sans Unicode" panose="020B0602030504020204" pitchFamily="34" charset="0"/>
                <a:ea typeface="宋体" panose="02010600030101010101" pitchFamily="2" charset="-122"/>
              </a:defRPr>
            </a:lvl4pPr>
            <a:lvl5pPr marL="2057400" indent="-228600">
              <a:defRPr>
                <a:solidFill>
                  <a:schemeClr val="tx1"/>
                </a:solidFill>
                <a:latin typeface="Lucida Sans Unicode" panose="020B0602030504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9pPr>
          </a:lstStyle>
          <a:p>
            <a:pPr eaLnBrk="1" hangingPunct="1">
              <a:buFont typeface="Arial" panose="020B0604020202020204" pitchFamily="34" charset="0"/>
              <a:buNone/>
            </a:pPr>
            <a:r>
              <a:rPr lang="zh-CN" altLang="en-US" sz="2200" b="1">
                <a:latin typeface="黑体" panose="02010609060101010101" pitchFamily="49" charset="-122"/>
                <a:ea typeface="黑体" panose="02010609060101010101" pitchFamily="49" charset="-122"/>
                <a:sym typeface="黑体" panose="02010609060101010101" pitchFamily="49" charset="-122"/>
              </a:rPr>
              <a:t>动态物联网隐患采集</a:t>
            </a:r>
            <a:endParaRPr lang="zh-CN" altLang="en-US" sz="2200"/>
          </a:p>
        </p:txBody>
      </p:sp>
      <p:pic>
        <p:nvPicPr>
          <p:cNvPr id="105493" name="Picture 376"/>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47638" y="3221038"/>
            <a:ext cx="498475" cy="54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5494" name="Picture 6" descr="d52a2834349b033b22b01e2515ce36d3d439b6003af39d291"/>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026150" y="4535488"/>
            <a:ext cx="490538" cy="700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5495" name="Picture 13"/>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116263" y="5400675"/>
            <a:ext cx="735012" cy="1123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5496" name="图片 1"/>
          <p:cNvPicPr>
            <a:picLocks noChangeAspect="1"/>
          </p:cNvPicPr>
          <p:nvPr/>
        </p:nvPicPr>
        <p:blipFill>
          <a:blip r:embed="rId19">
            <a:extLst>
              <a:ext uri="{28A0092B-C50C-407E-A947-70E740481C1C}">
                <a14:useLocalDpi xmlns:a14="http://schemas.microsoft.com/office/drawing/2010/main" val="0"/>
              </a:ext>
            </a:extLst>
          </a:blip>
          <a:srcRect/>
          <a:stretch>
            <a:fillRect/>
          </a:stretch>
        </p:blipFill>
        <p:spPr bwMode="auto">
          <a:xfrm>
            <a:off x="646113" y="3203575"/>
            <a:ext cx="858837"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5497" name="Picture 377"/>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916238" y="3228975"/>
            <a:ext cx="787400" cy="63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5498" name="Picture 379"/>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3968750" y="3244850"/>
            <a:ext cx="527050" cy="557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6717" name="下箭头 156716"/>
          <p:cNvSpPr/>
          <p:nvPr/>
        </p:nvSpPr>
        <p:spPr bwMode="auto">
          <a:xfrm rot="10800000">
            <a:off x="1476375" y="2847975"/>
            <a:ext cx="520700" cy="941388"/>
          </a:xfrm>
          <a:prstGeom prst="downArrow">
            <a:avLst/>
          </a:prstGeom>
          <a:solidFill>
            <a:schemeClr val="accent1"/>
          </a:solidFill>
          <a:ln w="9525" cap="flat" cmpd="sng" algn="ctr">
            <a:solidFill>
              <a:schemeClr val="tx1"/>
            </a:solidFill>
            <a:prstDash val="solid"/>
            <a:round/>
            <a:headEnd type="none" w="med" len="med"/>
            <a:tailEnd type="none" w="med" len="med"/>
          </a:ln>
          <a:effectLst>
            <a:outerShdw dist="17961" dir="2700000" algn="ctr" rotWithShape="0">
              <a:schemeClr val="tx1">
                <a:gamma/>
                <a:shade val="60000"/>
                <a:invGamma/>
                <a:alpha val="50000"/>
              </a:schemeClr>
            </a:outerShdw>
          </a:effectLst>
        </p:spPr>
        <p:txBody>
          <a:bodyPr/>
          <a:lstStyle/>
          <a:p>
            <a:pPr eaLnBrk="1" hangingPunct="1">
              <a:buFont typeface="Arial" pitchFamily="34" charset="0"/>
              <a:buNone/>
              <a:defRPr/>
            </a:pPr>
            <a:endParaRPr lang="zh-CN" altLang="en-US"/>
          </a:p>
        </p:txBody>
      </p:sp>
      <p:sp>
        <p:nvSpPr>
          <p:cNvPr id="405" name="下箭头 404"/>
          <p:cNvSpPr/>
          <p:nvPr/>
        </p:nvSpPr>
        <p:spPr bwMode="auto">
          <a:xfrm rot="10800000">
            <a:off x="4473575" y="2844800"/>
            <a:ext cx="520700" cy="944563"/>
          </a:xfrm>
          <a:prstGeom prst="downArrow">
            <a:avLst/>
          </a:prstGeom>
          <a:solidFill>
            <a:schemeClr val="accent1"/>
          </a:solidFill>
          <a:ln w="9525" cap="flat" cmpd="sng" algn="ctr">
            <a:solidFill>
              <a:schemeClr val="tx1"/>
            </a:solidFill>
            <a:prstDash val="solid"/>
            <a:round/>
            <a:headEnd type="none" w="med" len="med"/>
            <a:tailEnd type="none" w="med" len="med"/>
          </a:ln>
          <a:effectLst>
            <a:outerShdw dist="17961" dir="2700000" algn="ctr" rotWithShape="0">
              <a:schemeClr val="tx1">
                <a:gamma/>
                <a:shade val="60000"/>
                <a:invGamma/>
                <a:alpha val="50000"/>
              </a:schemeClr>
            </a:outerShdw>
          </a:effectLst>
        </p:spPr>
        <p:txBody>
          <a:bodyPr/>
          <a:lstStyle/>
          <a:p>
            <a:pPr eaLnBrk="1" hangingPunct="1">
              <a:buFont typeface="Arial" pitchFamily="34" charset="0"/>
              <a:buNone/>
              <a:defRPr/>
            </a:pPr>
            <a:endParaRPr lang="zh-CN" altLang="en-US"/>
          </a:p>
        </p:txBody>
      </p:sp>
      <p:pic>
        <p:nvPicPr>
          <p:cNvPr id="105501" name="Picture 378"/>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3321050" y="3233738"/>
            <a:ext cx="825500" cy="557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5502" name="TextBox 191"/>
          <p:cNvSpPr>
            <a:spLocks noChangeArrowheads="1"/>
          </p:cNvSpPr>
          <p:nvPr/>
        </p:nvSpPr>
        <p:spPr bwMode="auto">
          <a:xfrm>
            <a:off x="1763713" y="3348038"/>
            <a:ext cx="112236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Lucida Sans Unicode" panose="020B0602030504020204" pitchFamily="34" charset="0"/>
                <a:ea typeface="宋体" panose="02010600030101010101" pitchFamily="2" charset="-122"/>
              </a:defRPr>
            </a:lvl1pPr>
            <a:lvl2pPr marL="742950" indent="-285750">
              <a:defRPr>
                <a:solidFill>
                  <a:schemeClr val="tx1"/>
                </a:solidFill>
                <a:latin typeface="Lucida Sans Unicode" panose="020B0602030504020204" pitchFamily="34" charset="0"/>
                <a:ea typeface="宋体" panose="02010600030101010101" pitchFamily="2" charset="-122"/>
              </a:defRPr>
            </a:lvl2pPr>
            <a:lvl3pPr marL="1143000" indent="-228600">
              <a:defRPr>
                <a:solidFill>
                  <a:schemeClr val="tx1"/>
                </a:solidFill>
                <a:latin typeface="Lucida Sans Unicode" panose="020B0602030504020204" pitchFamily="34" charset="0"/>
                <a:ea typeface="宋体" panose="02010600030101010101" pitchFamily="2" charset="-122"/>
              </a:defRPr>
            </a:lvl3pPr>
            <a:lvl4pPr marL="1600200" indent="-228600">
              <a:defRPr>
                <a:solidFill>
                  <a:schemeClr val="tx1"/>
                </a:solidFill>
                <a:latin typeface="Lucida Sans Unicode" panose="020B0602030504020204" pitchFamily="34" charset="0"/>
                <a:ea typeface="宋体" panose="02010600030101010101" pitchFamily="2" charset="-122"/>
              </a:defRPr>
            </a:lvl4pPr>
            <a:lvl5pPr marL="2057400" indent="-228600">
              <a:defRPr>
                <a:solidFill>
                  <a:schemeClr val="tx1"/>
                </a:solidFill>
                <a:latin typeface="Lucida Sans Unicode" panose="020B0602030504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9pPr>
          </a:lstStyle>
          <a:p>
            <a:pPr eaLnBrk="1" hangingPunct="1">
              <a:buFont typeface="Arial" panose="020B0604020202020204" pitchFamily="34" charset="0"/>
              <a:buNone/>
            </a:pPr>
            <a:r>
              <a:rPr lang="zh-CN" altLang="en-US" b="1">
                <a:latin typeface="黑体" panose="02010609060101010101" pitchFamily="49" charset="-122"/>
                <a:ea typeface="黑体" panose="02010609060101010101" pitchFamily="49" charset="-122"/>
                <a:sym typeface="黑体" panose="02010609060101010101" pitchFamily="49" charset="-122"/>
              </a:rPr>
              <a:t>手工填报</a:t>
            </a:r>
            <a:endParaRPr lang="zh-CN" altLang="en-US"/>
          </a:p>
        </p:txBody>
      </p:sp>
      <p:sp>
        <p:nvSpPr>
          <p:cNvPr id="105503" name="TextBox 191"/>
          <p:cNvSpPr>
            <a:spLocks noChangeArrowheads="1"/>
          </p:cNvSpPr>
          <p:nvPr/>
        </p:nvSpPr>
        <p:spPr bwMode="auto">
          <a:xfrm>
            <a:off x="4787900" y="3348038"/>
            <a:ext cx="11239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Lucida Sans Unicode" panose="020B0602030504020204" pitchFamily="34" charset="0"/>
                <a:ea typeface="宋体" panose="02010600030101010101" pitchFamily="2" charset="-122"/>
              </a:defRPr>
            </a:lvl1pPr>
            <a:lvl2pPr marL="742950" indent="-285750">
              <a:defRPr>
                <a:solidFill>
                  <a:schemeClr val="tx1"/>
                </a:solidFill>
                <a:latin typeface="Lucida Sans Unicode" panose="020B0602030504020204" pitchFamily="34" charset="0"/>
                <a:ea typeface="宋体" panose="02010600030101010101" pitchFamily="2" charset="-122"/>
              </a:defRPr>
            </a:lvl2pPr>
            <a:lvl3pPr marL="1143000" indent="-228600">
              <a:defRPr>
                <a:solidFill>
                  <a:schemeClr val="tx1"/>
                </a:solidFill>
                <a:latin typeface="Lucida Sans Unicode" panose="020B0602030504020204" pitchFamily="34" charset="0"/>
                <a:ea typeface="宋体" panose="02010600030101010101" pitchFamily="2" charset="-122"/>
              </a:defRPr>
            </a:lvl3pPr>
            <a:lvl4pPr marL="1600200" indent="-228600">
              <a:defRPr>
                <a:solidFill>
                  <a:schemeClr val="tx1"/>
                </a:solidFill>
                <a:latin typeface="Lucida Sans Unicode" panose="020B0602030504020204" pitchFamily="34" charset="0"/>
                <a:ea typeface="宋体" panose="02010600030101010101" pitchFamily="2" charset="-122"/>
              </a:defRPr>
            </a:lvl4pPr>
            <a:lvl5pPr marL="2057400" indent="-228600">
              <a:defRPr>
                <a:solidFill>
                  <a:schemeClr val="tx1"/>
                </a:solidFill>
                <a:latin typeface="Lucida Sans Unicode" panose="020B0602030504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9pPr>
          </a:lstStyle>
          <a:p>
            <a:pPr eaLnBrk="1" hangingPunct="1">
              <a:buFont typeface="Arial" panose="020B0604020202020204" pitchFamily="34" charset="0"/>
              <a:buNone/>
            </a:pPr>
            <a:r>
              <a:rPr lang="zh-CN" altLang="en-US" b="1">
                <a:latin typeface="黑体" panose="02010609060101010101" pitchFamily="49" charset="-122"/>
                <a:ea typeface="黑体" panose="02010609060101010101" pitchFamily="49" charset="-122"/>
                <a:sym typeface="黑体" panose="02010609060101010101" pitchFamily="49" charset="-122"/>
              </a:rPr>
              <a:t>智能互联</a:t>
            </a:r>
            <a:endParaRPr lang="zh-CN" altLang="en-US"/>
          </a:p>
        </p:txBody>
      </p:sp>
      <p:sp>
        <p:nvSpPr>
          <p:cNvPr id="409" name="下箭头 408"/>
          <p:cNvSpPr/>
          <p:nvPr/>
        </p:nvSpPr>
        <p:spPr bwMode="auto">
          <a:xfrm rot="10800000">
            <a:off x="5995988" y="2844800"/>
            <a:ext cx="520700" cy="946150"/>
          </a:xfrm>
          <a:prstGeom prst="downArrow">
            <a:avLst/>
          </a:prstGeom>
          <a:solidFill>
            <a:schemeClr val="accent1"/>
          </a:solidFill>
          <a:ln w="9525" cap="flat" cmpd="sng" algn="ctr">
            <a:solidFill>
              <a:schemeClr val="tx1"/>
            </a:solidFill>
            <a:prstDash val="solid"/>
            <a:round/>
            <a:headEnd type="none" w="med" len="med"/>
            <a:tailEnd type="none" w="med" len="med"/>
          </a:ln>
          <a:effectLst>
            <a:outerShdw dist="17961" dir="2700000" algn="ctr" rotWithShape="0">
              <a:schemeClr val="tx1">
                <a:gamma/>
                <a:shade val="60000"/>
                <a:invGamma/>
                <a:alpha val="50000"/>
              </a:schemeClr>
            </a:outerShdw>
          </a:effectLst>
        </p:spPr>
        <p:txBody>
          <a:bodyPr/>
          <a:lstStyle/>
          <a:p>
            <a:pPr eaLnBrk="1" hangingPunct="1">
              <a:buFont typeface="Arial" pitchFamily="34" charset="0"/>
              <a:buNone/>
              <a:defRPr/>
            </a:pPr>
            <a:endParaRPr lang="zh-CN" altLang="en-US"/>
          </a:p>
        </p:txBody>
      </p:sp>
      <p:pic>
        <p:nvPicPr>
          <p:cNvPr id="105505" name="图片 1"/>
          <p:cNvPicPr>
            <a:picLocks noChangeAspect="1"/>
          </p:cNvPicPr>
          <p:nvPr/>
        </p:nvPicPr>
        <p:blipFill>
          <a:blip r:embed="rId23">
            <a:extLst>
              <a:ext uri="{28A0092B-C50C-407E-A947-70E740481C1C}">
                <a14:useLocalDpi xmlns:a14="http://schemas.microsoft.com/office/drawing/2010/main" val="0"/>
              </a:ext>
            </a:extLst>
          </a:blip>
          <a:srcRect/>
          <a:stretch>
            <a:fillRect/>
          </a:stretch>
        </p:blipFill>
        <p:spPr bwMode="auto">
          <a:xfrm>
            <a:off x="6731000" y="4532313"/>
            <a:ext cx="417513" cy="719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5506" name="TextBox 191"/>
          <p:cNvSpPr>
            <a:spLocks noChangeArrowheads="1"/>
          </p:cNvSpPr>
          <p:nvPr/>
        </p:nvSpPr>
        <p:spPr bwMode="auto">
          <a:xfrm>
            <a:off x="6588125" y="5338763"/>
            <a:ext cx="790575"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Lucida Sans Unicode" panose="020B0602030504020204" pitchFamily="34" charset="0"/>
                <a:ea typeface="宋体" panose="02010600030101010101" pitchFamily="2" charset="-122"/>
              </a:defRPr>
            </a:lvl1pPr>
            <a:lvl2pPr marL="742950" indent="-285750">
              <a:defRPr>
                <a:solidFill>
                  <a:schemeClr val="tx1"/>
                </a:solidFill>
                <a:latin typeface="Lucida Sans Unicode" panose="020B0602030504020204" pitchFamily="34" charset="0"/>
                <a:ea typeface="宋体" panose="02010600030101010101" pitchFamily="2" charset="-122"/>
              </a:defRPr>
            </a:lvl2pPr>
            <a:lvl3pPr marL="1143000" indent="-228600">
              <a:defRPr>
                <a:solidFill>
                  <a:schemeClr val="tx1"/>
                </a:solidFill>
                <a:latin typeface="Lucida Sans Unicode" panose="020B0602030504020204" pitchFamily="34" charset="0"/>
                <a:ea typeface="宋体" panose="02010600030101010101" pitchFamily="2" charset="-122"/>
              </a:defRPr>
            </a:lvl3pPr>
            <a:lvl4pPr marL="1600200" indent="-228600">
              <a:defRPr>
                <a:solidFill>
                  <a:schemeClr val="tx1"/>
                </a:solidFill>
                <a:latin typeface="Lucida Sans Unicode" panose="020B0602030504020204" pitchFamily="34" charset="0"/>
                <a:ea typeface="宋体" panose="02010600030101010101" pitchFamily="2" charset="-122"/>
              </a:defRPr>
            </a:lvl4pPr>
            <a:lvl5pPr marL="2057400" indent="-228600">
              <a:defRPr>
                <a:solidFill>
                  <a:schemeClr val="tx1"/>
                </a:solidFill>
                <a:latin typeface="Lucida Sans Unicode" panose="020B0602030504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9pPr>
          </a:lstStyle>
          <a:p>
            <a:pPr eaLnBrk="1" hangingPunct="1">
              <a:buFont typeface="Arial" panose="020B0604020202020204" pitchFamily="34" charset="0"/>
              <a:buNone/>
            </a:pPr>
            <a:r>
              <a:rPr lang="zh-CN" altLang="en-US" sz="1000">
                <a:latin typeface="黑体" panose="02010609060101010101" pitchFamily="49" charset="-122"/>
                <a:ea typeface="黑体" panose="02010609060101010101" pitchFamily="49" charset="-122"/>
                <a:sym typeface="黑体" panose="02010609060101010101" pitchFamily="49" charset="-122"/>
              </a:rPr>
              <a:t>政府检查</a:t>
            </a:r>
            <a:endParaRPr lang="zh-CN" altLang="en-US" sz="1000"/>
          </a:p>
        </p:txBody>
      </p:sp>
      <p:sp>
        <p:nvSpPr>
          <p:cNvPr id="105507" name="TextBox 191"/>
          <p:cNvSpPr>
            <a:spLocks noChangeArrowheads="1"/>
          </p:cNvSpPr>
          <p:nvPr/>
        </p:nvSpPr>
        <p:spPr bwMode="auto">
          <a:xfrm>
            <a:off x="5940425" y="5326063"/>
            <a:ext cx="792163"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Lucida Sans Unicode" panose="020B0602030504020204" pitchFamily="34" charset="0"/>
                <a:ea typeface="宋体" panose="02010600030101010101" pitchFamily="2" charset="-122"/>
              </a:defRPr>
            </a:lvl1pPr>
            <a:lvl2pPr marL="742950" indent="-285750">
              <a:defRPr>
                <a:solidFill>
                  <a:schemeClr val="tx1"/>
                </a:solidFill>
                <a:latin typeface="Lucida Sans Unicode" panose="020B0602030504020204" pitchFamily="34" charset="0"/>
                <a:ea typeface="宋体" panose="02010600030101010101" pitchFamily="2" charset="-122"/>
              </a:defRPr>
            </a:lvl2pPr>
            <a:lvl3pPr marL="1143000" indent="-228600">
              <a:defRPr>
                <a:solidFill>
                  <a:schemeClr val="tx1"/>
                </a:solidFill>
                <a:latin typeface="Lucida Sans Unicode" panose="020B0602030504020204" pitchFamily="34" charset="0"/>
                <a:ea typeface="宋体" panose="02010600030101010101" pitchFamily="2" charset="-122"/>
              </a:defRPr>
            </a:lvl3pPr>
            <a:lvl4pPr marL="1600200" indent="-228600">
              <a:defRPr>
                <a:solidFill>
                  <a:schemeClr val="tx1"/>
                </a:solidFill>
                <a:latin typeface="Lucida Sans Unicode" panose="020B0602030504020204" pitchFamily="34" charset="0"/>
                <a:ea typeface="宋体" panose="02010600030101010101" pitchFamily="2" charset="-122"/>
              </a:defRPr>
            </a:lvl4pPr>
            <a:lvl5pPr marL="2057400" indent="-228600">
              <a:defRPr>
                <a:solidFill>
                  <a:schemeClr val="tx1"/>
                </a:solidFill>
                <a:latin typeface="Lucida Sans Unicode" panose="020B0602030504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9pPr>
          </a:lstStyle>
          <a:p>
            <a:pPr eaLnBrk="1" hangingPunct="1">
              <a:buFont typeface="Arial" panose="020B0604020202020204" pitchFamily="34" charset="0"/>
              <a:buNone/>
            </a:pPr>
            <a:r>
              <a:rPr lang="zh-CN" altLang="en-US" sz="1000">
                <a:latin typeface="黑体" panose="02010609060101010101" pitchFamily="49" charset="-122"/>
                <a:ea typeface="黑体" panose="02010609060101010101" pitchFamily="49" charset="-122"/>
                <a:sym typeface="黑体" panose="02010609060101010101" pitchFamily="49" charset="-122"/>
              </a:rPr>
              <a:t>移动执法</a:t>
            </a:r>
            <a:endParaRPr lang="zh-CN" altLang="en-US" sz="1000"/>
          </a:p>
        </p:txBody>
      </p:sp>
      <p:pic>
        <p:nvPicPr>
          <p:cNvPr id="105508" name="Picture 4"/>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6164263" y="5607050"/>
            <a:ext cx="1071562" cy="401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5509" name="TextBox 191"/>
          <p:cNvSpPr>
            <a:spLocks noChangeArrowheads="1"/>
          </p:cNvSpPr>
          <p:nvPr/>
        </p:nvSpPr>
        <p:spPr bwMode="auto">
          <a:xfrm>
            <a:off x="6305550" y="6146800"/>
            <a:ext cx="787400"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Lucida Sans Unicode" panose="020B0602030504020204" pitchFamily="34" charset="0"/>
                <a:ea typeface="宋体" panose="02010600030101010101" pitchFamily="2" charset="-122"/>
              </a:defRPr>
            </a:lvl1pPr>
            <a:lvl2pPr marL="742950" indent="-285750">
              <a:defRPr>
                <a:solidFill>
                  <a:schemeClr val="tx1"/>
                </a:solidFill>
                <a:latin typeface="Lucida Sans Unicode" panose="020B0602030504020204" pitchFamily="34" charset="0"/>
                <a:ea typeface="宋体" panose="02010600030101010101" pitchFamily="2" charset="-122"/>
              </a:defRPr>
            </a:lvl2pPr>
            <a:lvl3pPr marL="1143000" indent="-228600">
              <a:defRPr>
                <a:solidFill>
                  <a:schemeClr val="tx1"/>
                </a:solidFill>
                <a:latin typeface="Lucida Sans Unicode" panose="020B0602030504020204" pitchFamily="34" charset="0"/>
                <a:ea typeface="宋体" panose="02010600030101010101" pitchFamily="2" charset="-122"/>
              </a:defRPr>
            </a:lvl3pPr>
            <a:lvl4pPr marL="1600200" indent="-228600">
              <a:defRPr>
                <a:solidFill>
                  <a:schemeClr val="tx1"/>
                </a:solidFill>
                <a:latin typeface="Lucida Sans Unicode" panose="020B0602030504020204" pitchFamily="34" charset="0"/>
                <a:ea typeface="宋体" panose="02010600030101010101" pitchFamily="2" charset="-122"/>
              </a:defRPr>
            </a:lvl4pPr>
            <a:lvl5pPr marL="2057400" indent="-228600">
              <a:defRPr>
                <a:solidFill>
                  <a:schemeClr val="tx1"/>
                </a:solidFill>
                <a:latin typeface="Lucida Sans Unicode" panose="020B0602030504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1000">
                <a:latin typeface="黑体" panose="02010609060101010101" pitchFamily="49" charset="-122"/>
                <a:ea typeface="黑体" panose="02010609060101010101" pitchFamily="49" charset="-122"/>
                <a:sym typeface="黑体" panose="02010609060101010101" pitchFamily="49" charset="-122"/>
              </a:rPr>
              <a:t>社会举报</a:t>
            </a:r>
            <a:endParaRPr lang="zh-CN" altLang="en-US" sz="1000"/>
          </a:p>
        </p:txBody>
      </p:sp>
      <p:sp>
        <p:nvSpPr>
          <p:cNvPr id="105510" name="TextBox 191"/>
          <p:cNvSpPr>
            <a:spLocks noChangeArrowheads="1"/>
          </p:cNvSpPr>
          <p:nvPr/>
        </p:nvSpPr>
        <p:spPr bwMode="auto">
          <a:xfrm>
            <a:off x="6300788" y="3348038"/>
            <a:ext cx="12684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Lucida Sans Unicode" panose="020B0602030504020204" pitchFamily="34" charset="0"/>
                <a:ea typeface="宋体" panose="02010600030101010101" pitchFamily="2" charset="-122"/>
              </a:defRPr>
            </a:lvl1pPr>
            <a:lvl2pPr marL="742950" indent="-285750">
              <a:defRPr>
                <a:solidFill>
                  <a:schemeClr val="tx1"/>
                </a:solidFill>
                <a:latin typeface="Lucida Sans Unicode" panose="020B0602030504020204" pitchFamily="34" charset="0"/>
                <a:ea typeface="宋体" panose="02010600030101010101" pitchFamily="2" charset="-122"/>
              </a:defRPr>
            </a:lvl2pPr>
            <a:lvl3pPr marL="1143000" indent="-228600">
              <a:defRPr>
                <a:solidFill>
                  <a:schemeClr val="tx1"/>
                </a:solidFill>
                <a:latin typeface="Lucida Sans Unicode" panose="020B0602030504020204" pitchFamily="34" charset="0"/>
                <a:ea typeface="宋体" panose="02010600030101010101" pitchFamily="2" charset="-122"/>
              </a:defRPr>
            </a:lvl3pPr>
            <a:lvl4pPr marL="1600200" indent="-228600">
              <a:defRPr>
                <a:solidFill>
                  <a:schemeClr val="tx1"/>
                </a:solidFill>
                <a:latin typeface="Lucida Sans Unicode" panose="020B0602030504020204" pitchFamily="34" charset="0"/>
                <a:ea typeface="宋体" panose="02010600030101010101" pitchFamily="2" charset="-122"/>
              </a:defRPr>
            </a:lvl4pPr>
            <a:lvl5pPr marL="2057400" indent="-228600">
              <a:defRPr>
                <a:solidFill>
                  <a:schemeClr val="tx1"/>
                </a:solidFill>
                <a:latin typeface="Lucida Sans Unicode" panose="020B0602030504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9pPr>
          </a:lstStyle>
          <a:p>
            <a:pPr eaLnBrk="1" hangingPunct="1">
              <a:buFont typeface="Arial" panose="020B0604020202020204" pitchFamily="34" charset="0"/>
              <a:buNone/>
            </a:pPr>
            <a:r>
              <a:rPr lang="zh-CN" altLang="en-US" b="1">
                <a:latin typeface="黑体" panose="02010609060101010101" pitchFamily="49" charset="-122"/>
                <a:ea typeface="黑体" panose="02010609060101010101" pitchFamily="49" charset="-122"/>
                <a:sym typeface="黑体" panose="02010609060101010101" pitchFamily="49" charset="-122"/>
              </a:rPr>
              <a:t>检查举报</a:t>
            </a:r>
            <a:endParaRPr lang="zh-CN" altLang="en-US"/>
          </a:p>
        </p:txBody>
      </p:sp>
      <p:sp>
        <p:nvSpPr>
          <p:cNvPr id="156718" name="云形标注 156717"/>
          <p:cNvSpPr/>
          <p:nvPr/>
        </p:nvSpPr>
        <p:spPr bwMode="auto">
          <a:xfrm>
            <a:off x="395288" y="2060575"/>
            <a:ext cx="8323262" cy="863600"/>
          </a:xfrm>
          <a:prstGeom prst="cloudCallout">
            <a:avLst>
              <a:gd name="adj1" fmla="val 50499"/>
              <a:gd name="adj2" fmla="val -3353"/>
            </a:avLst>
          </a:prstGeom>
          <a:noFill/>
          <a:ln w="9525" cap="flat" cmpd="sng" algn="ctr">
            <a:solidFill>
              <a:schemeClr val="tx1"/>
            </a:solidFill>
            <a:prstDash val="solid"/>
            <a:round/>
            <a:headEnd type="none" w="med" len="med"/>
            <a:tailEnd type="none" w="med" len="med"/>
          </a:ln>
          <a:effectLst>
            <a:outerShdw dist="17961" dir="2700000" algn="ctr" rotWithShape="0">
              <a:schemeClr val="tx1">
                <a:gamma/>
                <a:shade val="60000"/>
                <a:invGamma/>
                <a:alpha val="50000"/>
              </a:schemeClr>
            </a:outerShdw>
          </a:effectLst>
        </p:spPr>
        <p:txBody>
          <a:bodyPr/>
          <a:lstStyle/>
          <a:p>
            <a:pPr eaLnBrk="1" hangingPunct="1">
              <a:buFont typeface="Arial" pitchFamily="34" charset="0"/>
              <a:buNone/>
              <a:defRPr/>
            </a:pPr>
            <a:endParaRPr lang="zh-CN" altLang="en-US"/>
          </a:p>
        </p:txBody>
      </p:sp>
      <p:sp>
        <p:nvSpPr>
          <p:cNvPr id="105512" name="TextBox 191"/>
          <p:cNvSpPr>
            <a:spLocks noChangeArrowheads="1"/>
          </p:cNvSpPr>
          <p:nvPr/>
        </p:nvSpPr>
        <p:spPr bwMode="auto">
          <a:xfrm>
            <a:off x="2105025" y="2262188"/>
            <a:ext cx="477043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Lucida Sans Unicode" panose="020B0602030504020204" pitchFamily="34" charset="0"/>
                <a:ea typeface="宋体" panose="02010600030101010101" pitchFamily="2" charset="-122"/>
              </a:defRPr>
            </a:lvl1pPr>
            <a:lvl2pPr marL="742950" indent="-285750">
              <a:defRPr>
                <a:solidFill>
                  <a:schemeClr val="tx1"/>
                </a:solidFill>
                <a:latin typeface="Lucida Sans Unicode" panose="020B0602030504020204" pitchFamily="34" charset="0"/>
                <a:ea typeface="宋体" panose="02010600030101010101" pitchFamily="2" charset="-122"/>
              </a:defRPr>
            </a:lvl2pPr>
            <a:lvl3pPr marL="1143000" indent="-228600">
              <a:defRPr>
                <a:solidFill>
                  <a:schemeClr val="tx1"/>
                </a:solidFill>
                <a:latin typeface="Lucida Sans Unicode" panose="020B0602030504020204" pitchFamily="34" charset="0"/>
                <a:ea typeface="宋体" panose="02010600030101010101" pitchFamily="2" charset="-122"/>
              </a:defRPr>
            </a:lvl3pPr>
            <a:lvl4pPr marL="1600200" indent="-228600">
              <a:defRPr>
                <a:solidFill>
                  <a:schemeClr val="tx1"/>
                </a:solidFill>
                <a:latin typeface="Lucida Sans Unicode" panose="020B0602030504020204" pitchFamily="34" charset="0"/>
                <a:ea typeface="宋体" panose="02010600030101010101" pitchFamily="2" charset="-122"/>
              </a:defRPr>
            </a:lvl4pPr>
            <a:lvl5pPr marL="2057400" indent="-228600">
              <a:defRPr>
                <a:solidFill>
                  <a:schemeClr val="tx1"/>
                </a:solidFill>
                <a:latin typeface="Lucida Sans Unicode" panose="020B0602030504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2400" b="1">
                <a:latin typeface="黑体" panose="02010609060101010101" pitchFamily="49" charset="-122"/>
                <a:ea typeface="黑体" panose="02010609060101010101" pitchFamily="49" charset="-122"/>
                <a:sym typeface="黑体" panose="02010609060101010101" pitchFamily="49" charset="-122"/>
              </a:rPr>
              <a:t>隐患排查云服务数据中心</a:t>
            </a:r>
            <a:endParaRPr lang="zh-CN" altLang="en-US"/>
          </a:p>
        </p:txBody>
      </p:sp>
      <p:sp>
        <p:nvSpPr>
          <p:cNvPr id="105513" name="TextBox 191"/>
          <p:cNvSpPr>
            <a:spLocks noChangeArrowheads="1"/>
          </p:cNvSpPr>
          <p:nvPr/>
        </p:nvSpPr>
        <p:spPr bwMode="auto">
          <a:xfrm>
            <a:off x="5867400" y="3976688"/>
            <a:ext cx="178435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Lucida Sans Unicode" panose="020B0602030504020204" pitchFamily="34" charset="0"/>
                <a:ea typeface="宋体" panose="02010600030101010101" pitchFamily="2" charset="-122"/>
              </a:defRPr>
            </a:lvl1pPr>
            <a:lvl2pPr marL="742950" indent="-285750">
              <a:defRPr>
                <a:solidFill>
                  <a:schemeClr val="tx1"/>
                </a:solidFill>
                <a:latin typeface="Lucida Sans Unicode" panose="020B0602030504020204" pitchFamily="34" charset="0"/>
                <a:ea typeface="宋体" panose="02010600030101010101" pitchFamily="2" charset="-122"/>
              </a:defRPr>
            </a:lvl2pPr>
            <a:lvl3pPr marL="1143000" indent="-228600">
              <a:defRPr>
                <a:solidFill>
                  <a:schemeClr val="tx1"/>
                </a:solidFill>
                <a:latin typeface="Lucida Sans Unicode" panose="020B0602030504020204" pitchFamily="34" charset="0"/>
                <a:ea typeface="宋体" panose="02010600030101010101" pitchFamily="2" charset="-122"/>
              </a:defRPr>
            </a:lvl3pPr>
            <a:lvl4pPr marL="1600200" indent="-228600">
              <a:defRPr>
                <a:solidFill>
                  <a:schemeClr val="tx1"/>
                </a:solidFill>
                <a:latin typeface="Lucida Sans Unicode" panose="020B0602030504020204" pitchFamily="34" charset="0"/>
                <a:ea typeface="宋体" panose="02010600030101010101" pitchFamily="2" charset="-122"/>
              </a:defRPr>
            </a:lvl4pPr>
            <a:lvl5pPr marL="2057400" indent="-228600">
              <a:defRPr>
                <a:solidFill>
                  <a:schemeClr val="tx1"/>
                </a:solidFill>
                <a:latin typeface="Lucida Sans Unicode" panose="020B0602030504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9pPr>
          </a:lstStyle>
          <a:p>
            <a:pPr eaLnBrk="1" hangingPunct="1">
              <a:buFont typeface="Arial" panose="020B0604020202020204" pitchFamily="34" charset="0"/>
              <a:buNone/>
            </a:pPr>
            <a:r>
              <a:rPr lang="zh-CN" altLang="en-US" sz="2200" b="1">
                <a:latin typeface="黑体" panose="02010609060101010101" pitchFamily="49" charset="-122"/>
                <a:ea typeface="黑体" panose="02010609060101010101" pitchFamily="49" charset="-122"/>
                <a:sym typeface="黑体" panose="02010609060101010101" pitchFamily="49" charset="-122"/>
              </a:rPr>
              <a:t>社会化监督</a:t>
            </a:r>
            <a:endParaRPr lang="zh-CN" altLang="en-US" sz="2200"/>
          </a:p>
        </p:txBody>
      </p:sp>
      <p:sp>
        <p:nvSpPr>
          <p:cNvPr id="156720" name="圆角矩形 156719"/>
          <p:cNvSpPr/>
          <p:nvPr/>
        </p:nvSpPr>
        <p:spPr bwMode="auto">
          <a:xfrm>
            <a:off x="323850" y="314325"/>
            <a:ext cx="2843213" cy="1152525"/>
          </a:xfrm>
          <a:prstGeom prst="roundRect">
            <a:avLst/>
          </a:prstGeom>
          <a:noFill/>
          <a:ln w="9525" cap="flat" cmpd="sng" algn="ctr">
            <a:solidFill>
              <a:schemeClr val="tx1"/>
            </a:solidFill>
            <a:prstDash val="solid"/>
            <a:round/>
            <a:headEnd type="none" w="med" len="med"/>
            <a:tailEnd type="none" w="med" len="med"/>
          </a:ln>
          <a:effectLst>
            <a:outerShdw dist="17961" dir="2700000" algn="ctr" rotWithShape="0">
              <a:schemeClr val="tx1">
                <a:gamma/>
                <a:shade val="60000"/>
                <a:invGamma/>
                <a:alpha val="50000"/>
              </a:schemeClr>
            </a:outerShdw>
          </a:effectLst>
        </p:spPr>
        <p:txBody>
          <a:bodyPr/>
          <a:lstStyle/>
          <a:p>
            <a:pPr eaLnBrk="1" hangingPunct="1">
              <a:buFont typeface="Arial" pitchFamily="34" charset="0"/>
              <a:buNone/>
              <a:defRPr/>
            </a:pPr>
            <a:endParaRPr lang="zh-CN" altLang="en-US"/>
          </a:p>
        </p:txBody>
      </p:sp>
      <p:sp>
        <p:nvSpPr>
          <p:cNvPr id="423" name="圆角矩形 422"/>
          <p:cNvSpPr/>
          <p:nvPr/>
        </p:nvSpPr>
        <p:spPr bwMode="auto">
          <a:xfrm>
            <a:off x="3276600" y="309563"/>
            <a:ext cx="2843213" cy="1150937"/>
          </a:xfrm>
          <a:prstGeom prst="roundRect">
            <a:avLst/>
          </a:prstGeom>
          <a:noFill/>
          <a:ln w="9525" cap="flat" cmpd="sng" algn="ctr">
            <a:solidFill>
              <a:schemeClr val="tx1"/>
            </a:solidFill>
            <a:prstDash val="solid"/>
            <a:round/>
            <a:headEnd type="none" w="med" len="med"/>
            <a:tailEnd type="none" w="med" len="med"/>
          </a:ln>
          <a:effectLst>
            <a:outerShdw dist="17961" dir="2700000" algn="ctr" rotWithShape="0">
              <a:schemeClr val="tx1">
                <a:gamma/>
                <a:shade val="60000"/>
                <a:invGamma/>
                <a:alpha val="50000"/>
              </a:schemeClr>
            </a:outerShdw>
          </a:effectLst>
        </p:spPr>
        <p:txBody>
          <a:bodyPr/>
          <a:lstStyle/>
          <a:p>
            <a:pPr eaLnBrk="1" hangingPunct="1">
              <a:buFont typeface="Arial" pitchFamily="34" charset="0"/>
              <a:buNone/>
              <a:defRPr/>
            </a:pPr>
            <a:endParaRPr lang="zh-CN" altLang="en-US"/>
          </a:p>
        </p:txBody>
      </p:sp>
      <p:sp>
        <p:nvSpPr>
          <p:cNvPr id="424" name="圆角矩形 423"/>
          <p:cNvSpPr/>
          <p:nvPr/>
        </p:nvSpPr>
        <p:spPr bwMode="auto">
          <a:xfrm>
            <a:off x="6246813" y="309563"/>
            <a:ext cx="2843212" cy="1150937"/>
          </a:xfrm>
          <a:prstGeom prst="roundRect">
            <a:avLst/>
          </a:prstGeom>
          <a:noFill/>
          <a:ln w="9525" cap="flat" cmpd="sng" algn="ctr">
            <a:solidFill>
              <a:schemeClr val="tx1"/>
            </a:solidFill>
            <a:prstDash val="solid"/>
            <a:round/>
            <a:headEnd type="none" w="med" len="med"/>
            <a:tailEnd type="none" w="med" len="med"/>
          </a:ln>
          <a:effectLst>
            <a:outerShdw dist="17961" dir="2700000" algn="ctr" rotWithShape="0">
              <a:schemeClr val="tx1">
                <a:gamma/>
                <a:shade val="60000"/>
                <a:invGamma/>
                <a:alpha val="50000"/>
              </a:schemeClr>
            </a:outerShdw>
          </a:effectLst>
        </p:spPr>
        <p:txBody>
          <a:bodyPr/>
          <a:lstStyle/>
          <a:p>
            <a:pPr eaLnBrk="1" hangingPunct="1">
              <a:buFont typeface="Arial" pitchFamily="34" charset="0"/>
              <a:buNone/>
              <a:defRPr/>
            </a:pPr>
            <a:endParaRPr lang="zh-CN" altLang="en-US"/>
          </a:p>
        </p:txBody>
      </p:sp>
      <p:sp>
        <p:nvSpPr>
          <p:cNvPr id="425" name="下箭头 424"/>
          <p:cNvSpPr/>
          <p:nvPr/>
        </p:nvSpPr>
        <p:spPr bwMode="auto">
          <a:xfrm rot="6586698">
            <a:off x="3468687" y="1069976"/>
            <a:ext cx="333375" cy="1409700"/>
          </a:xfrm>
          <a:prstGeom prst="downArrow">
            <a:avLst/>
          </a:prstGeom>
          <a:solidFill>
            <a:schemeClr val="accent1"/>
          </a:solidFill>
          <a:ln w="9525" cap="flat" cmpd="sng" algn="ctr">
            <a:solidFill>
              <a:schemeClr val="tx1"/>
            </a:solidFill>
            <a:prstDash val="solid"/>
            <a:round/>
            <a:headEnd type="none" w="med" len="med"/>
            <a:tailEnd type="none" w="med" len="med"/>
          </a:ln>
          <a:effectLst>
            <a:outerShdw dist="17961" dir="2700000" algn="ctr" rotWithShape="0">
              <a:schemeClr val="tx1">
                <a:gamma/>
                <a:shade val="60000"/>
                <a:invGamma/>
                <a:alpha val="50000"/>
              </a:schemeClr>
            </a:outerShdw>
          </a:effectLst>
        </p:spPr>
        <p:txBody>
          <a:bodyPr/>
          <a:lstStyle/>
          <a:p>
            <a:pPr eaLnBrk="1" hangingPunct="1">
              <a:buFont typeface="Arial" pitchFamily="34" charset="0"/>
              <a:buNone/>
              <a:defRPr/>
            </a:pPr>
            <a:endParaRPr lang="zh-CN" altLang="en-US"/>
          </a:p>
        </p:txBody>
      </p:sp>
      <p:sp>
        <p:nvSpPr>
          <p:cNvPr id="426" name="下箭头 425"/>
          <p:cNvSpPr/>
          <p:nvPr/>
        </p:nvSpPr>
        <p:spPr bwMode="auto">
          <a:xfrm rot="15118563">
            <a:off x="5346700" y="1150938"/>
            <a:ext cx="333375" cy="1409700"/>
          </a:xfrm>
          <a:prstGeom prst="downArrow">
            <a:avLst/>
          </a:prstGeom>
          <a:solidFill>
            <a:schemeClr val="accent1"/>
          </a:solidFill>
          <a:ln w="9525" cap="flat" cmpd="sng" algn="ctr">
            <a:solidFill>
              <a:schemeClr val="tx1"/>
            </a:solidFill>
            <a:prstDash val="solid"/>
            <a:round/>
            <a:headEnd type="none" w="med" len="med"/>
            <a:tailEnd type="none" w="med" len="med"/>
          </a:ln>
          <a:effectLst>
            <a:outerShdw dist="17961" dir="2700000" algn="ctr" rotWithShape="0">
              <a:schemeClr val="tx1">
                <a:gamma/>
                <a:shade val="60000"/>
                <a:invGamma/>
                <a:alpha val="50000"/>
              </a:schemeClr>
            </a:outerShdw>
          </a:effectLst>
        </p:spPr>
        <p:txBody>
          <a:bodyPr/>
          <a:lstStyle/>
          <a:p>
            <a:pPr eaLnBrk="1" hangingPunct="1">
              <a:buFont typeface="Arial" pitchFamily="34" charset="0"/>
              <a:buNone/>
              <a:defRPr/>
            </a:pPr>
            <a:endParaRPr lang="zh-CN" altLang="en-US"/>
          </a:p>
        </p:txBody>
      </p:sp>
      <p:sp>
        <p:nvSpPr>
          <p:cNvPr id="427" name="下箭头 426"/>
          <p:cNvSpPr/>
          <p:nvPr/>
        </p:nvSpPr>
        <p:spPr bwMode="auto">
          <a:xfrm rot="10800000">
            <a:off x="4391025" y="1576388"/>
            <a:ext cx="333375" cy="473075"/>
          </a:xfrm>
          <a:prstGeom prst="downArrow">
            <a:avLst/>
          </a:prstGeom>
          <a:solidFill>
            <a:schemeClr val="accent1"/>
          </a:solidFill>
          <a:ln w="9525" cap="flat" cmpd="sng" algn="ctr">
            <a:solidFill>
              <a:schemeClr val="tx1"/>
            </a:solidFill>
            <a:prstDash val="solid"/>
            <a:round/>
            <a:headEnd type="none" w="med" len="med"/>
            <a:tailEnd type="none" w="med" len="med"/>
          </a:ln>
          <a:effectLst>
            <a:outerShdw dist="17961" dir="2700000" algn="ctr" rotWithShape="0">
              <a:schemeClr val="tx1">
                <a:gamma/>
                <a:shade val="60000"/>
                <a:invGamma/>
                <a:alpha val="50000"/>
              </a:schemeClr>
            </a:outerShdw>
          </a:effectLst>
        </p:spPr>
        <p:txBody>
          <a:bodyPr/>
          <a:lstStyle/>
          <a:p>
            <a:pPr eaLnBrk="1" hangingPunct="1">
              <a:buFont typeface="Arial" pitchFamily="34" charset="0"/>
              <a:buNone/>
              <a:defRPr/>
            </a:pPr>
            <a:endParaRPr lang="zh-CN" altLang="en-US"/>
          </a:p>
        </p:txBody>
      </p:sp>
      <p:sp>
        <p:nvSpPr>
          <p:cNvPr id="428" name="TextBox 191"/>
          <p:cNvSpPr>
            <a:spLocks noChangeArrowheads="1"/>
          </p:cNvSpPr>
          <p:nvPr/>
        </p:nvSpPr>
        <p:spPr bwMode="auto">
          <a:xfrm>
            <a:off x="668338" y="400050"/>
            <a:ext cx="2247900" cy="276225"/>
          </a:xfrm>
          <a:prstGeom prst="rect">
            <a:avLst/>
          </a:prstGeom>
          <a:solidFill>
            <a:schemeClr val="accent2">
              <a:lumMod val="20000"/>
              <a:lumOff val="80000"/>
            </a:schemeClr>
          </a:solidFill>
          <a:ln>
            <a:noFill/>
          </a:ln>
        </p:spPr>
        <p:txBody>
          <a:bodyPr>
            <a:spAutoFit/>
          </a:bodyPr>
          <a:lstStyle>
            <a:lvl1pPr eaLnBrk="0" hangingPunct="0">
              <a:defRPr>
                <a:solidFill>
                  <a:schemeClr val="tx1"/>
                </a:solidFill>
                <a:latin typeface="Lucida Sans Unicode" pitchFamily="34" charset="0"/>
                <a:ea typeface="宋体" pitchFamily="2" charset="-122"/>
              </a:defRPr>
            </a:lvl1pPr>
            <a:lvl2pPr marL="742950" indent="-285750" eaLnBrk="0" hangingPunct="0">
              <a:defRPr>
                <a:solidFill>
                  <a:schemeClr val="tx1"/>
                </a:solidFill>
                <a:latin typeface="Lucida Sans Unicode" pitchFamily="34" charset="0"/>
                <a:ea typeface="宋体" pitchFamily="2" charset="-122"/>
              </a:defRPr>
            </a:lvl2pPr>
            <a:lvl3pPr marL="1143000" indent="-228600" eaLnBrk="0" hangingPunct="0">
              <a:defRPr>
                <a:solidFill>
                  <a:schemeClr val="tx1"/>
                </a:solidFill>
                <a:latin typeface="Lucida Sans Unicode" pitchFamily="34" charset="0"/>
                <a:ea typeface="宋体" pitchFamily="2" charset="-122"/>
              </a:defRPr>
            </a:lvl3pPr>
            <a:lvl4pPr marL="1600200" indent="-228600" eaLnBrk="0" hangingPunct="0">
              <a:defRPr>
                <a:solidFill>
                  <a:schemeClr val="tx1"/>
                </a:solidFill>
                <a:latin typeface="Lucida Sans Unicode" pitchFamily="34" charset="0"/>
                <a:ea typeface="宋体" pitchFamily="2" charset="-122"/>
              </a:defRPr>
            </a:lvl4pPr>
            <a:lvl5pPr marL="2057400" indent="-228600" eaLnBrk="0" hangingPunct="0">
              <a:defRPr>
                <a:solidFill>
                  <a:schemeClr val="tx1"/>
                </a:solidFill>
                <a:latin typeface="Lucida Sans Unicode" pitchFamily="34" charset="0"/>
                <a:ea typeface="宋体" pitchFamily="2" charset="-122"/>
              </a:defRPr>
            </a:lvl5pPr>
            <a:lvl6pPr marL="2514600" indent="-228600" eaLnBrk="0" fontAlgn="base" hangingPunct="0">
              <a:spcBef>
                <a:spcPct val="0"/>
              </a:spcBef>
              <a:spcAft>
                <a:spcPct val="0"/>
              </a:spcAft>
              <a:defRPr>
                <a:solidFill>
                  <a:schemeClr val="tx1"/>
                </a:solidFill>
                <a:latin typeface="Lucida Sans Unicode" pitchFamily="34" charset="0"/>
                <a:ea typeface="宋体" pitchFamily="2" charset="-122"/>
              </a:defRPr>
            </a:lvl6pPr>
            <a:lvl7pPr marL="2971800" indent="-228600" eaLnBrk="0" fontAlgn="base" hangingPunct="0">
              <a:spcBef>
                <a:spcPct val="0"/>
              </a:spcBef>
              <a:spcAft>
                <a:spcPct val="0"/>
              </a:spcAft>
              <a:defRPr>
                <a:solidFill>
                  <a:schemeClr val="tx1"/>
                </a:solidFill>
                <a:latin typeface="Lucida Sans Unicode" pitchFamily="34" charset="0"/>
                <a:ea typeface="宋体" pitchFamily="2" charset="-122"/>
              </a:defRPr>
            </a:lvl7pPr>
            <a:lvl8pPr marL="3429000" indent="-228600" eaLnBrk="0" fontAlgn="base" hangingPunct="0">
              <a:spcBef>
                <a:spcPct val="0"/>
              </a:spcBef>
              <a:spcAft>
                <a:spcPct val="0"/>
              </a:spcAft>
              <a:defRPr>
                <a:solidFill>
                  <a:schemeClr val="tx1"/>
                </a:solidFill>
                <a:latin typeface="Lucida Sans Unicode" pitchFamily="34" charset="0"/>
                <a:ea typeface="宋体" pitchFamily="2" charset="-122"/>
              </a:defRPr>
            </a:lvl8pPr>
            <a:lvl9pPr marL="3886200" indent="-228600" eaLnBrk="0" fontAlgn="base" hangingPunct="0">
              <a:spcBef>
                <a:spcPct val="0"/>
              </a:spcBef>
              <a:spcAft>
                <a:spcPct val="0"/>
              </a:spcAft>
              <a:defRPr>
                <a:solidFill>
                  <a:schemeClr val="tx1"/>
                </a:solidFill>
                <a:latin typeface="Lucida Sans Unicode" pitchFamily="34" charset="0"/>
                <a:ea typeface="宋体" pitchFamily="2" charset="-122"/>
              </a:defRPr>
            </a:lvl9pPr>
          </a:lstStyle>
          <a:p>
            <a:pPr algn="ctr" eaLnBrk="1" hangingPunct="1">
              <a:buFont typeface="Arial" pitchFamily="34" charset="0"/>
              <a:buNone/>
              <a:defRPr/>
            </a:pPr>
            <a:r>
              <a:rPr lang="zh-CN" altLang="en-US" sz="1200" b="1" dirty="0" smtClean="0">
                <a:latin typeface="黑体" pitchFamily="49" charset="-122"/>
                <a:ea typeface="黑体" pitchFamily="49" charset="-122"/>
                <a:sym typeface="黑体" pitchFamily="49" charset="-122"/>
              </a:rPr>
              <a:t>重大隐患辨识</a:t>
            </a:r>
            <a:endParaRPr lang="zh-CN" altLang="en-US" sz="1200" dirty="0" smtClean="0"/>
          </a:p>
        </p:txBody>
      </p:sp>
      <p:sp>
        <p:nvSpPr>
          <p:cNvPr id="429" name="TextBox 191"/>
          <p:cNvSpPr>
            <a:spLocks noChangeArrowheads="1"/>
          </p:cNvSpPr>
          <p:nvPr/>
        </p:nvSpPr>
        <p:spPr bwMode="auto">
          <a:xfrm>
            <a:off x="668338" y="752475"/>
            <a:ext cx="2247900" cy="276225"/>
          </a:xfrm>
          <a:prstGeom prst="rect">
            <a:avLst/>
          </a:prstGeom>
          <a:solidFill>
            <a:schemeClr val="accent2">
              <a:lumMod val="20000"/>
              <a:lumOff val="80000"/>
            </a:schemeClr>
          </a:solidFill>
          <a:ln>
            <a:noFill/>
          </a:ln>
        </p:spPr>
        <p:txBody>
          <a:bodyPr>
            <a:spAutoFit/>
          </a:bodyPr>
          <a:lstStyle>
            <a:lvl1pPr eaLnBrk="0" hangingPunct="0">
              <a:defRPr>
                <a:solidFill>
                  <a:schemeClr val="tx1"/>
                </a:solidFill>
                <a:latin typeface="Lucida Sans Unicode" pitchFamily="34" charset="0"/>
                <a:ea typeface="宋体" pitchFamily="2" charset="-122"/>
              </a:defRPr>
            </a:lvl1pPr>
            <a:lvl2pPr marL="742950" indent="-285750" eaLnBrk="0" hangingPunct="0">
              <a:defRPr>
                <a:solidFill>
                  <a:schemeClr val="tx1"/>
                </a:solidFill>
                <a:latin typeface="Lucida Sans Unicode" pitchFamily="34" charset="0"/>
                <a:ea typeface="宋体" pitchFamily="2" charset="-122"/>
              </a:defRPr>
            </a:lvl2pPr>
            <a:lvl3pPr marL="1143000" indent="-228600" eaLnBrk="0" hangingPunct="0">
              <a:defRPr>
                <a:solidFill>
                  <a:schemeClr val="tx1"/>
                </a:solidFill>
                <a:latin typeface="Lucida Sans Unicode" pitchFamily="34" charset="0"/>
                <a:ea typeface="宋体" pitchFamily="2" charset="-122"/>
              </a:defRPr>
            </a:lvl3pPr>
            <a:lvl4pPr marL="1600200" indent="-228600" eaLnBrk="0" hangingPunct="0">
              <a:defRPr>
                <a:solidFill>
                  <a:schemeClr val="tx1"/>
                </a:solidFill>
                <a:latin typeface="Lucida Sans Unicode" pitchFamily="34" charset="0"/>
                <a:ea typeface="宋体" pitchFamily="2" charset="-122"/>
              </a:defRPr>
            </a:lvl4pPr>
            <a:lvl5pPr marL="2057400" indent="-228600" eaLnBrk="0" hangingPunct="0">
              <a:defRPr>
                <a:solidFill>
                  <a:schemeClr val="tx1"/>
                </a:solidFill>
                <a:latin typeface="Lucida Sans Unicode" pitchFamily="34" charset="0"/>
                <a:ea typeface="宋体" pitchFamily="2" charset="-122"/>
              </a:defRPr>
            </a:lvl5pPr>
            <a:lvl6pPr marL="2514600" indent="-228600" eaLnBrk="0" fontAlgn="base" hangingPunct="0">
              <a:spcBef>
                <a:spcPct val="0"/>
              </a:spcBef>
              <a:spcAft>
                <a:spcPct val="0"/>
              </a:spcAft>
              <a:defRPr>
                <a:solidFill>
                  <a:schemeClr val="tx1"/>
                </a:solidFill>
                <a:latin typeface="Lucida Sans Unicode" pitchFamily="34" charset="0"/>
                <a:ea typeface="宋体" pitchFamily="2" charset="-122"/>
              </a:defRPr>
            </a:lvl6pPr>
            <a:lvl7pPr marL="2971800" indent="-228600" eaLnBrk="0" fontAlgn="base" hangingPunct="0">
              <a:spcBef>
                <a:spcPct val="0"/>
              </a:spcBef>
              <a:spcAft>
                <a:spcPct val="0"/>
              </a:spcAft>
              <a:defRPr>
                <a:solidFill>
                  <a:schemeClr val="tx1"/>
                </a:solidFill>
                <a:latin typeface="Lucida Sans Unicode" pitchFamily="34" charset="0"/>
                <a:ea typeface="宋体" pitchFamily="2" charset="-122"/>
              </a:defRPr>
            </a:lvl7pPr>
            <a:lvl8pPr marL="3429000" indent="-228600" eaLnBrk="0" fontAlgn="base" hangingPunct="0">
              <a:spcBef>
                <a:spcPct val="0"/>
              </a:spcBef>
              <a:spcAft>
                <a:spcPct val="0"/>
              </a:spcAft>
              <a:defRPr>
                <a:solidFill>
                  <a:schemeClr val="tx1"/>
                </a:solidFill>
                <a:latin typeface="Lucida Sans Unicode" pitchFamily="34" charset="0"/>
                <a:ea typeface="宋体" pitchFamily="2" charset="-122"/>
              </a:defRPr>
            </a:lvl8pPr>
            <a:lvl9pPr marL="3886200" indent="-228600" eaLnBrk="0" fontAlgn="base" hangingPunct="0">
              <a:spcBef>
                <a:spcPct val="0"/>
              </a:spcBef>
              <a:spcAft>
                <a:spcPct val="0"/>
              </a:spcAft>
              <a:defRPr>
                <a:solidFill>
                  <a:schemeClr val="tx1"/>
                </a:solidFill>
                <a:latin typeface="Lucida Sans Unicode" pitchFamily="34" charset="0"/>
                <a:ea typeface="宋体" pitchFamily="2" charset="-122"/>
              </a:defRPr>
            </a:lvl9pPr>
          </a:lstStyle>
          <a:p>
            <a:pPr algn="ctr" eaLnBrk="1" hangingPunct="1">
              <a:buFont typeface="Arial" pitchFamily="34" charset="0"/>
              <a:buNone/>
              <a:defRPr/>
            </a:pPr>
            <a:r>
              <a:rPr lang="zh-CN" altLang="en-US" sz="1200" b="1" dirty="0" smtClean="0">
                <a:latin typeface="黑体" pitchFamily="49" charset="-122"/>
                <a:ea typeface="黑体" pitchFamily="49" charset="-122"/>
                <a:sym typeface="黑体" pitchFamily="49" charset="-122"/>
              </a:rPr>
              <a:t>事故隐患致因分析</a:t>
            </a:r>
            <a:endParaRPr lang="zh-CN" altLang="en-US" sz="1200" dirty="0" smtClean="0"/>
          </a:p>
        </p:txBody>
      </p:sp>
      <p:sp>
        <p:nvSpPr>
          <p:cNvPr id="430" name="TextBox 191"/>
          <p:cNvSpPr>
            <a:spLocks noChangeArrowheads="1"/>
          </p:cNvSpPr>
          <p:nvPr/>
        </p:nvSpPr>
        <p:spPr bwMode="auto">
          <a:xfrm>
            <a:off x="668338" y="1103313"/>
            <a:ext cx="2247900" cy="276225"/>
          </a:xfrm>
          <a:prstGeom prst="rect">
            <a:avLst/>
          </a:prstGeom>
          <a:solidFill>
            <a:schemeClr val="accent2">
              <a:lumMod val="20000"/>
              <a:lumOff val="80000"/>
            </a:schemeClr>
          </a:solidFill>
          <a:ln>
            <a:noFill/>
          </a:ln>
        </p:spPr>
        <p:txBody>
          <a:bodyPr>
            <a:spAutoFit/>
          </a:bodyPr>
          <a:lstStyle>
            <a:lvl1pPr eaLnBrk="0" hangingPunct="0">
              <a:defRPr>
                <a:solidFill>
                  <a:schemeClr val="tx1"/>
                </a:solidFill>
                <a:latin typeface="Lucida Sans Unicode" pitchFamily="34" charset="0"/>
                <a:ea typeface="宋体" pitchFamily="2" charset="-122"/>
              </a:defRPr>
            </a:lvl1pPr>
            <a:lvl2pPr marL="742950" indent="-285750" eaLnBrk="0" hangingPunct="0">
              <a:defRPr>
                <a:solidFill>
                  <a:schemeClr val="tx1"/>
                </a:solidFill>
                <a:latin typeface="Lucida Sans Unicode" pitchFamily="34" charset="0"/>
                <a:ea typeface="宋体" pitchFamily="2" charset="-122"/>
              </a:defRPr>
            </a:lvl2pPr>
            <a:lvl3pPr marL="1143000" indent="-228600" eaLnBrk="0" hangingPunct="0">
              <a:defRPr>
                <a:solidFill>
                  <a:schemeClr val="tx1"/>
                </a:solidFill>
                <a:latin typeface="Lucida Sans Unicode" pitchFamily="34" charset="0"/>
                <a:ea typeface="宋体" pitchFamily="2" charset="-122"/>
              </a:defRPr>
            </a:lvl3pPr>
            <a:lvl4pPr marL="1600200" indent="-228600" eaLnBrk="0" hangingPunct="0">
              <a:defRPr>
                <a:solidFill>
                  <a:schemeClr val="tx1"/>
                </a:solidFill>
                <a:latin typeface="Lucida Sans Unicode" pitchFamily="34" charset="0"/>
                <a:ea typeface="宋体" pitchFamily="2" charset="-122"/>
              </a:defRPr>
            </a:lvl4pPr>
            <a:lvl5pPr marL="2057400" indent="-228600" eaLnBrk="0" hangingPunct="0">
              <a:defRPr>
                <a:solidFill>
                  <a:schemeClr val="tx1"/>
                </a:solidFill>
                <a:latin typeface="Lucida Sans Unicode" pitchFamily="34" charset="0"/>
                <a:ea typeface="宋体" pitchFamily="2" charset="-122"/>
              </a:defRPr>
            </a:lvl5pPr>
            <a:lvl6pPr marL="2514600" indent="-228600" eaLnBrk="0" fontAlgn="base" hangingPunct="0">
              <a:spcBef>
                <a:spcPct val="0"/>
              </a:spcBef>
              <a:spcAft>
                <a:spcPct val="0"/>
              </a:spcAft>
              <a:defRPr>
                <a:solidFill>
                  <a:schemeClr val="tx1"/>
                </a:solidFill>
                <a:latin typeface="Lucida Sans Unicode" pitchFamily="34" charset="0"/>
                <a:ea typeface="宋体" pitchFamily="2" charset="-122"/>
              </a:defRPr>
            </a:lvl6pPr>
            <a:lvl7pPr marL="2971800" indent="-228600" eaLnBrk="0" fontAlgn="base" hangingPunct="0">
              <a:spcBef>
                <a:spcPct val="0"/>
              </a:spcBef>
              <a:spcAft>
                <a:spcPct val="0"/>
              </a:spcAft>
              <a:defRPr>
                <a:solidFill>
                  <a:schemeClr val="tx1"/>
                </a:solidFill>
                <a:latin typeface="Lucida Sans Unicode" pitchFamily="34" charset="0"/>
                <a:ea typeface="宋体" pitchFamily="2" charset="-122"/>
              </a:defRPr>
            </a:lvl7pPr>
            <a:lvl8pPr marL="3429000" indent="-228600" eaLnBrk="0" fontAlgn="base" hangingPunct="0">
              <a:spcBef>
                <a:spcPct val="0"/>
              </a:spcBef>
              <a:spcAft>
                <a:spcPct val="0"/>
              </a:spcAft>
              <a:defRPr>
                <a:solidFill>
                  <a:schemeClr val="tx1"/>
                </a:solidFill>
                <a:latin typeface="Lucida Sans Unicode" pitchFamily="34" charset="0"/>
                <a:ea typeface="宋体" pitchFamily="2" charset="-122"/>
              </a:defRPr>
            </a:lvl8pPr>
            <a:lvl9pPr marL="3886200" indent="-228600" eaLnBrk="0" fontAlgn="base" hangingPunct="0">
              <a:spcBef>
                <a:spcPct val="0"/>
              </a:spcBef>
              <a:spcAft>
                <a:spcPct val="0"/>
              </a:spcAft>
              <a:defRPr>
                <a:solidFill>
                  <a:schemeClr val="tx1"/>
                </a:solidFill>
                <a:latin typeface="Lucida Sans Unicode" pitchFamily="34" charset="0"/>
                <a:ea typeface="宋体" pitchFamily="2" charset="-122"/>
              </a:defRPr>
            </a:lvl9pPr>
          </a:lstStyle>
          <a:p>
            <a:pPr algn="ctr" eaLnBrk="1" hangingPunct="1">
              <a:buFont typeface="Arial" pitchFamily="34" charset="0"/>
              <a:buNone/>
              <a:defRPr/>
            </a:pPr>
            <a:r>
              <a:rPr lang="zh-CN" altLang="en-US" sz="1200" b="1" dirty="0" smtClean="0">
                <a:latin typeface="黑体" pitchFamily="49" charset="-122"/>
                <a:ea typeface="黑体" pitchFamily="49" charset="-122"/>
                <a:sym typeface="黑体" pitchFamily="49" charset="-122"/>
              </a:rPr>
              <a:t>事故隐患关联分析</a:t>
            </a:r>
            <a:endParaRPr lang="zh-CN" altLang="en-US" sz="1200" dirty="0" smtClean="0"/>
          </a:p>
        </p:txBody>
      </p:sp>
      <p:sp>
        <p:nvSpPr>
          <p:cNvPr id="431" name="TextBox 191"/>
          <p:cNvSpPr>
            <a:spLocks noChangeArrowheads="1"/>
          </p:cNvSpPr>
          <p:nvPr/>
        </p:nvSpPr>
        <p:spPr bwMode="auto">
          <a:xfrm>
            <a:off x="3589338" y="400050"/>
            <a:ext cx="2249487" cy="276225"/>
          </a:xfrm>
          <a:prstGeom prst="rect">
            <a:avLst/>
          </a:prstGeom>
          <a:solidFill>
            <a:schemeClr val="accent2">
              <a:lumMod val="20000"/>
              <a:lumOff val="80000"/>
            </a:schemeClr>
          </a:solidFill>
          <a:ln>
            <a:noFill/>
          </a:ln>
        </p:spPr>
        <p:txBody>
          <a:bodyPr>
            <a:spAutoFit/>
          </a:bodyPr>
          <a:lstStyle>
            <a:lvl1pPr eaLnBrk="0" hangingPunct="0">
              <a:defRPr>
                <a:solidFill>
                  <a:schemeClr val="tx1"/>
                </a:solidFill>
                <a:latin typeface="Lucida Sans Unicode" pitchFamily="34" charset="0"/>
                <a:ea typeface="宋体" pitchFamily="2" charset="-122"/>
              </a:defRPr>
            </a:lvl1pPr>
            <a:lvl2pPr marL="742950" indent="-285750" eaLnBrk="0" hangingPunct="0">
              <a:defRPr>
                <a:solidFill>
                  <a:schemeClr val="tx1"/>
                </a:solidFill>
                <a:latin typeface="Lucida Sans Unicode" pitchFamily="34" charset="0"/>
                <a:ea typeface="宋体" pitchFamily="2" charset="-122"/>
              </a:defRPr>
            </a:lvl2pPr>
            <a:lvl3pPr marL="1143000" indent="-228600" eaLnBrk="0" hangingPunct="0">
              <a:defRPr>
                <a:solidFill>
                  <a:schemeClr val="tx1"/>
                </a:solidFill>
                <a:latin typeface="Lucida Sans Unicode" pitchFamily="34" charset="0"/>
                <a:ea typeface="宋体" pitchFamily="2" charset="-122"/>
              </a:defRPr>
            </a:lvl3pPr>
            <a:lvl4pPr marL="1600200" indent="-228600" eaLnBrk="0" hangingPunct="0">
              <a:defRPr>
                <a:solidFill>
                  <a:schemeClr val="tx1"/>
                </a:solidFill>
                <a:latin typeface="Lucida Sans Unicode" pitchFamily="34" charset="0"/>
                <a:ea typeface="宋体" pitchFamily="2" charset="-122"/>
              </a:defRPr>
            </a:lvl4pPr>
            <a:lvl5pPr marL="2057400" indent="-228600" eaLnBrk="0" hangingPunct="0">
              <a:defRPr>
                <a:solidFill>
                  <a:schemeClr val="tx1"/>
                </a:solidFill>
                <a:latin typeface="Lucida Sans Unicode" pitchFamily="34" charset="0"/>
                <a:ea typeface="宋体" pitchFamily="2" charset="-122"/>
              </a:defRPr>
            </a:lvl5pPr>
            <a:lvl6pPr marL="2514600" indent="-228600" eaLnBrk="0" fontAlgn="base" hangingPunct="0">
              <a:spcBef>
                <a:spcPct val="0"/>
              </a:spcBef>
              <a:spcAft>
                <a:spcPct val="0"/>
              </a:spcAft>
              <a:defRPr>
                <a:solidFill>
                  <a:schemeClr val="tx1"/>
                </a:solidFill>
                <a:latin typeface="Lucida Sans Unicode" pitchFamily="34" charset="0"/>
                <a:ea typeface="宋体" pitchFamily="2" charset="-122"/>
              </a:defRPr>
            </a:lvl6pPr>
            <a:lvl7pPr marL="2971800" indent="-228600" eaLnBrk="0" fontAlgn="base" hangingPunct="0">
              <a:spcBef>
                <a:spcPct val="0"/>
              </a:spcBef>
              <a:spcAft>
                <a:spcPct val="0"/>
              </a:spcAft>
              <a:defRPr>
                <a:solidFill>
                  <a:schemeClr val="tx1"/>
                </a:solidFill>
                <a:latin typeface="Lucida Sans Unicode" pitchFamily="34" charset="0"/>
                <a:ea typeface="宋体" pitchFamily="2" charset="-122"/>
              </a:defRPr>
            </a:lvl7pPr>
            <a:lvl8pPr marL="3429000" indent="-228600" eaLnBrk="0" fontAlgn="base" hangingPunct="0">
              <a:spcBef>
                <a:spcPct val="0"/>
              </a:spcBef>
              <a:spcAft>
                <a:spcPct val="0"/>
              </a:spcAft>
              <a:defRPr>
                <a:solidFill>
                  <a:schemeClr val="tx1"/>
                </a:solidFill>
                <a:latin typeface="Lucida Sans Unicode" pitchFamily="34" charset="0"/>
                <a:ea typeface="宋体" pitchFamily="2" charset="-122"/>
              </a:defRPr>
            </a:lvl8pPr>
            <a:lvl9pPr marL="3886200" indent="-228600" eaLnBrk="0" fontAlgn="base" hangingPunct="0">
              <a:spcBef>
                <a:spcPct val="0"/>
              </a:spcBef>
              <a:spcAft>
                <a:spcPct val="0"/>
              </a:spcAft>
              <a:defRPr>
                <a:solidFill>
                  <a:schemeClr val="tx1"/>
                </a:solidFill>
                <a:latin typeface="Lucida Sans Unicode" pitchFamily="34" charset="0"/>
                <a:ea typeface="宋体" pitchFamily="2" charset="-122"/>
              </a:defRPr>
            </a:lvl9pPr>
          </a:lstStyle>
          <a:p>
            <a:pPr algn="ctr" eaLnBrk="1" hangingPunct="1">
              <a:buFont typeface="Arial" pitchFamily="34" charset="0"/>
              <a:buNone/>
              <a:defRPr/>
            </a:pPr>
            <a:r>
              <a:rPr lang="zh-CN" altLang="en-US" sz="1200" b="1" dirty="0" smtClean="0">
                <a:latin typeface="黑体" pitchFamily="49" charset="-122"/>
                <a:ea typeface="黑体" pitchFamily="49" charset="-122"/>
                <a:sym typeface="黑体" pitchFamily="49" charset="-122"/>
              </a:rPr>
              <a:t>粉尘隐患监控预警</a:t>
            </a:r>
            <a:endParaRPr lang="zh-CN" altLang="en-US" sz="1200" dirty="0" smtClean="0"/>
          </a:p>
        </p:txBody>
      </p:sp>
      <p:sp>
        <p:nvSpPr>
          <p:cNvPr id="432" name="TextBox 191"/>
          <p:cNvSpPr>
            <a:spLocks noChangeArrowheads="1"/>
          </p:cNvSpPr>
          <p:nvPr/>
        </p:nvSpPr>
        <p:spPr bwMode="auto">
          <a:xfrm>
            <a:off x="3589338" y="752475"/>
            <a:ext cx="2249487" cy="276225"/>
          </a:xfrm>
          <a:prstGeom prst="rect">
            <a:avLst/>
          </a:prstGeom>
          <a:solidFill>
            <a:schemeClr val="accent2">
              <a:lumMod val="20000"/>
              <a:lumOff val="80000"/>
            </a:schemeClr>
          </a:solidFill>
          <a:ln>
            <a:noFill/>
          </a:ln>
        </p:spPr>
        <p:txBody>
          <a:bodyPr>
            <a:spAutoFit/>
          </a:bodyPr>
          <a:lstStyle>
            <a:lvl1pPr eaLnBrk="0" hangingPunct="0">
              <a:defRPr>
                <a:solidFill>
                  <a:schemeClr val="tx1"/>
                </a:solidFill>
                <a:latin typeface="Lucida Sans Unicode" pitchFamily="34" charset="0"/>
                <a:ea typeface="宋体" pitchFamily="2" charset="-122"/>
              </a:defRPr>
            </a:lvl1pPr>
            <a:lvl2pPr marL="742950" indent="-285750" eaLnBrk="0" hangingPunct="0">
              <a:defRPr>
                <a:solidFill>
                  <a:schemeClr val="tx1"/>
                </a:solidFill>
                <a:latin typeface="Lucida Sans Unicode" pitchFamily="34" charset="0"/>
                <a:ea typeface="宋体" pitchFamily="2" charset="-122"/>
              </a:defRPr>
            </a:lvl2pPr>
            <a:lvl3pPr marL="1143000" indent="-228600" eaLnBrk="0" hangingPunct="0">
              <a:defRPr>
                <a:solidFill>
                  <a:schemeClr val="tx1"/>
                </a:solidFill>
                <a:latin typeface="Lucida Sans Unicode" pitchFamily="34" charset="0"/>
                <a:ea typeface="宋体" pitchFamily="2" charset="-122"/>
              </a:defRPr>
            </a:lvl3pPr>
            <a:lvl4pPr marL="1600200" indent="-228600" eaLnBrk="0" hangingPunct="0">
              <a:defRPr>
                <a:solidFill>
                  <a:schemeClr val="tx1"/>
                </a:solidFill>
                <a:latin typeface="Lucida Sans Unicode" pitchFamily="34" charset="0"/>
                <a:ea typeface="宋体" pitchFamily="2" charset="-122"/>
              </a:defRPr>
            </a:lvl4pPr>
            <a:lvl5pPr marL="2057400" indent="-228600" eaLnBrk="0" hangingPunct="0">
              <a:defRPr>
                <a:solidFill>
                  <a:schemeClr val="tx1"/>
                </a:solidFill>
                <a:latin typeface="Lucida Sans Unicode" pitchFamily="34" charset="0"/>
                <a:ea typeface="宋体" pitchFamily="2" charset="-122"/>
              </a:defRPr>
            </a:lvl5pPr>
            <a:lvl6pPr marL="2514600" indent="-228600" eaLnBrk="0" fontAlgn="base" hangingPunct="0">
              <a:spcBef>
                <a:spcPct val="0"/>
              </a:spcBef>
              <a:spcAft>
                <a:spcPct val="0"/>
              </a:spcAft>
              <a:defRPr>
                <a:solidFill>
                  <a:schemeClr val="tx1"/>
                </a:solidFill>
                <a:latin typeface="Lucida Sans Unicode" pitchFamily="34" charset="0"/>
                <a:ea typeface="宋体" pitchFamily="2" charset="-122"/>
              </a:defRPr>
            </a:lvl6pPr>
            <a:lvl7pPr marL="2971800" indent="-228600" eaLnBrk="0" fontAlgn="base" hangingPunct="0">
              <a:spcBef>
                <a:spcPct val="0"/>
              </a:spcBef>
              <a:spcAft>
                <a:spcPct val="0"/>
              </a:spcAft>
              <a:defRPr>
                <a:solidFill>
                  <a:schemeClr val="tx1"/>
                </a:solidFill>
                <a:latin typeface="Lucida Sans Unicode" pitchFamily="34" charset="0"/>
                <a:ea typeface="宋体" pitchFamily="2" charset="-122"/>
              </a:defRPr>
            </a:lvl7pPr>
            <a:lvl8pPr marL="3429000" indent="-228600" eaLnBrk="0" fontAlgn="base" hangingPunct="0">
              <a:spcBef>
                <a:spcPct val="0"/>
              </a:spcBef>
              <a:spcAft>
                <a:spcPct val="0"/>
              </a:spcAft>
              <a:defRPr>
                <a:solidFill>
                  <a:schemeClr val="tx1"/>
                </a:solidFill>
                <a:latin typeface="Lucida Sans Unicode" pitchFamily="34" charset="0"/>
                <a:ea typeface="宋体" pitchFamily="2" charset="-122"/>
              </a:defRPr>
            </a:lvl8pPr>
            <a:lvl9pPr marL="3886200" indent="-228600" eaLnBrk="0" fontAlgn="base" hangingPunct="0">
              <a:spcBef>
                <a:spcPct val="0"/>
              </a:spcBef>
              <a:spcAft>
                <a:spcPct val="0"/>
              </a:spcAft>
              <a:defRPr>
                <a:solidFill>
                  <a:schemeClr val="tx1"/>
                </a:solidFill>
                <a:latin typeface="Lucida Sans Unicode" pitchFamily="34" charset="0"/>
                <a:ea typeface="宋体" pitchFamily="2" charset="-122"/>
              </a:defRPr>
            </a:lvl9pPr>
          </a:lstStyle>
          <a:p>
            <a:pPr algn="ctr" eaLnBrk="1" hangingPunct="1">
              <a:buFont typeface="Arial" pitchFamily="34" charset="0"/>
              <a:buNone/>
              <a:defRPr/>
            </a:pPr>
            <a:r>
              <a:rPr lang="zh-CN" altLang="en-US" sz="1200" b="1" dirty="0" smtClean="0">
                <a:latin typeface="黑体" pitchFamily="49" charset="-122"/>
                <a:ea typeface="黑体" pitchFamily="49" charset="-122"/>
                <a:sym typeface="黑体" pitchFamily="49" charset="-122"/>
              </a:rPr>
              <a:t>重大危险源监控预警</a:t>
            </a:r>
            <a:endParaRPr lang="zh-CN" altLang="en-US" sz="1200" dirty="0" smtClean="0"/>
          </a:p>
        </p:txBody>
      </p:sp>
      <p:sp>
        <p:nvSpPr>
          <p:cNvPr id="433" name="TextBox 191"/>
          <p:cNvSpPr>
            <a:spLocks noChangeArrowheads="1"/>
          </p:cNvSpPr>
          <p:nvPr/>
        </p:nvSpPr>
        <p:spPr bwMode="auto">
          <a:xfrm>
            <a:off x="3589338" y="1103313"/>
            <a:ext cx="2249487" cy="276225"/>
          </a:xfrm>
          <a:prstGeom prst="rect">
            <a:avLst/>
          </a:prstGeom>
          <a:solidFill>
            <a:schemeClr val="accent2">
              <a:lumMod val="20000"/>
              <a:lumOff val="80000"/>
            </a:schemeClr>
          </a:solidFill>
          <a:ln>
            <a:noFill/>
          </a:ln>
        </p:spPr>
        <p:txBody>
          <a:bodyPr>
            <a:spAutoFit/>
          </a:bodyPr>
          <a:lstStyle>
            <a:lvl1pPr eaLnBrk="0" hangingPunct="0">
              <a:defRPr>
                <a:solidFill>
                  <a:schemeClr val="tx1"/>
                </a:solidFill>
                <a:latin typeface="Lucida Sans Unicode" pitchFamily="34" charset="0"/>
                <a:ea typeface="宋体" pitchFamily="2" charset="-122"/>
              </a:defRPr>
            </a:lvl1pPr>
            <a:lvl2pPr marL="742950" indent="-285750" eaLnBrk="0" hangingPunct="0">
              <a:defRPr>
                <a:solidFill>
                  <a:schemeClr val="tx1"/>
                </a:solidFill>
                <a:latin typeface="Lucida Sans Unicode" pitchFamily="34" charset="0"/>
                <a:ea typeface="宋体" pitchFamily="2" charset="-122"/>
              </a:defRPr>
            </a:lvl2pPr>
            <a:lvl3pPr marL="1143000" indent="-228600" eaLnBrk="0" hangingPunct="0">
              <a:defRPr>
                <a:solidFill>
                  <a:schemeClr val="tx1"/>
                </a:solidFill>
                <a:latin typeface="Lucida Sans Unicode" pitchFamily="34" charset="0"/>
                <a:ea typeface="宋体" pitchFamily="2" charset="-122"/>
              </a:defRPr>
            </a:lvl3pPr>
            <a:lvl4pPr marL="1600200" indent="-228600" eaLnBrk="0" hangingPunct="0">
              <a:defRPr>
                <a:solidFill>
                  <a:schemeClr val="tx1"/>
                </a:solidFill>
                <a:latin typeface="Lucida Sans Unicode" pitchFamily="34" charset="0"/>
                <a:ea typeface="宋体" pitchFamily="2" charset="-122"/>
              </a:defRPr>
            </a:lvl4pPr>
            <a:lvl5pPr marL="2057400" indent="-228600" eaLnBrk="0" hangingPunct="0">
              <a:defRPr>
                <a:solidFill>
                  <a:schemeClr val="tx1"/>
                </a:solidFill>
                <a:latin typeface="Lucida Sans Unicode" pitchFamily="34" charset="0"/>
                <a:ea typeface="宋体" pitchFamily="2" charset="-122"/>
              </a:defRPr>
            </a:lvl5pPr>
            <a:lvl6pPr marL="2514600" indent="-228600" eaLnBrk="0" fontAlgn="base" hangingPunct="0">
              <a:spcBef>
                <a:spcPct val="0"/>
              </a:spcBef>
              <a:spcAft>
                <a:spcPct val="0"/>
              </a:spcAft>
              <a:defRPr>
                <a:solidFill>
                  <a:schemeClr val="tx1"/>
                </a:solidFill>
                <a:latin typeface="Lucida Sans Unicode" pitchFamily="34" charset="0"/>
                <a:ea typeface="宋体" pitchFamily="2" charset="-122"/>
              </a:defRPr>
            </a:lvl6pPr>
            <a:lvl7pPr marL="2971800" indent="-228600" eaLnBrk="0" fontAlgn="base" hangingPunct="0">
              <a:spcBef>
                <a:spcPct val="0"/>
              </a:spcBef>
              <a:spcAft>
                <a:spcPct val="0"/>
              </a:spcAft>
              <a:defRPr>
                <a:solidFill>
                  <a:schemeClr val="tx1"/>
                </a:solidFill>
                <a:latin typeface="Lucida Sans Unicode" pitchFamily="34" charset="0"/>
                <a:ea typeface="宋体" pitchFamily="2" charset="-122"/>
              </a:defRPr>
            </a:lvl7pPr>
            <a:lvl8pPr marL="3429000" indent="-228600" eaLnBrk="0" fontAlgn="base" hangingPunct="0">
              <a:spcBef>
                <a:spcPct val="0"/>
              </a:spcBef>
              <a:spcAft>
                <a:spcPct val="0"/>
              </a:spcAft>
              <a:defRPr>
                <a:solidFill>
                  <a:schemeClr val="tx1"/>
                </a:solidFill>
                <a:latin typeface="Lucida Sans Unicode" pitchFamily="34" charset="0"/>
                <a:ea typeface="宋体" pitchFamily="2" charset="-122"/>
              </a:defRPr>
            </a:lvl8pPr>
            <a:lvl9pPr marL="3886200" indent="-228600" eaLnBrk="0" fontAlgn="base" hangingPunct="0">
              <a:spcBef>
                <a:spcPct val="0"/>
              </a:spcBef>
              <a:spcAft>
                <a:spcPct val="0"/>
              </a:spcAft>
              <a:defRPr>
                <a:solidFill>
                  <a:schemeClr val="tx1"/>
                </a:solidFill>
                <a:latin typeface="Lucida Sans Unicode" pitchFamily="34" charset="0"/>
                <a:ea typeface="宋体" pitchFamily="2" charset="-122"/>
              </a:defRPr>
            </a:lvl9pPr>
          </a:lstStyle>
          <a:p>
            <a:pPr algn="ctr" eaLnBrk="1" hangingPunct="1">
              <a:buFont typeface="Arial" pitchFamily="34" charset="0"/>
              <a:buNone/>
              <a:defRPr/>
            </a:pPr>
            <a:r>
              <a:rPr lang="zh-CN" altLang="en-US" sz="1200" b="1" dirty="0" smtClean="0">
                <a:latin typeface="黑体" pitchFamily="49" charset="-122"/>
                <a:ea typeface="黑体" pitchFamily="49" charset="-122"/>
                <a:sym typeface="黑体" pitchFamily="49" charset="-122"/>
              </a:rPr>
              <a:t>有限空间作业监控预警</a:t>
            </a:r>
            <a:endParaRPr lang="zh-CN" altLang="en-US" sz="1200" dirty="0" smtClean="0"/>
          </a:p>
        </p:txBody>
      </p:sp>
      <p:sp>
        <p:nvSpPr>
          <p:cNvPr id="434" name="TextBox 191"/>
          <p:cNvSpPr>
            <a:spLocks noChangeArrowheads="1"/>
          </p:cNvSpPr>
          <p:nvPr/>
        </p:nvSpPr>
        <p:spPr bwMode="auto">
          <a:xfrm>
            <a:off x="6572250" y="400050"/>
            <a:ext cx="2247900" cy="276225"/>
          </a:xfrm>
          <a:prstGeom prst="rect">
            <a:avLst/>
          </a:prstGeom>
          <a:solidFill>
            <a:schemeClr val="accent2">
              <a:lumMod val="20000"/>
              <a:lumOff val="80000"/>
            </a:schemeClr>
          </a:solidFill>
          <a:ln>
            <a:noFill/>
          </a:ln>
        </p:spPr>
        <p:txBody>
          <a:bodyPr>
            <a:spAutoFit/>
          </a:bodyPr>
          <a:lstStyle>
            <a:lvl1pPr eaLnBrk="0" hangingPunct="0">
              <a:defRPr>
                <a:solidFill>
                  <a:schemeClr val="tx1"/>
                </a:solidFill>
                <a:latin typeface="Lucida Sans Unicode" pitchFamily="34" charset="0"/>
                <a:ea typeface="宋体" pitchFamily="2" charset="-122"/>
              </a:defRPr>
            </a:lvl1pPr>
            <a:lvl2pPr marL="742950" indent="-285750" eaLnBrk="0" hangingPunct="0">
              <a:defRPr>
                <a:solidFill>
                  <a:schemeClr val="tx1"/>
                </a:solidFill>
                <a:latin typeface="Lucida Sans Unicode" pitchFamily="34" charset="0"/>
                <a:ea typeface="宋体" pitchFamily="2" charset="-122"/>
              </a:defRPr>
            </a:lvl2pPr>
            <a:lvl3pPr marL="1143000" indent="-228600" eaLnBrk="0" hangingPunct="0">
              <a:defRPr>
                <a:solidFill>
                  <a:schemeClr val="tx1"/>
                </a:solidFill>
                <a:latin typeface="Lucida Sans Unicode" pitchFamily="34" charset="0"/>
                <a:ea typeface="宋体" pitchFamily="2" charset="-122"/>
              </a:defRPr>
            </a:lvl3pPr>
            <a:lvl4pPr marL="1600200" indent="-228600" eaLnBrk="0" hangingPunct="0">
              <a:defRPr>
                <a:solidFill>
                  <a:schemeClr val="tx1"/>
                </a:solidFill>
                <a:latin typeface="Lucida Sans Unicode" pitchFamily="34" charset="0"/>
                <a:ea typeface="宋体" pitchFamily="2" charset="-122"/>
              </a:defRPr>
            </a:lvl4pPr>
            <a:lvl5pPr marL="2057400" indent="-228600" eaLnBrk="0" hangingPunct="0">
              <a:defRPr>
                <a:solidFill>
                  <a:schemeClr val="tx1"/>
                </a:solidFill>
                <a:latin typeface="Lucida Sans Unicode" pitchFamily="34" charset="0"/>
                <a:ea typeface="宋体" pitchFamily="2" charset="-122"/>
              </a:defRPr>
            </a:lvl5pPr>
            <a:lvl6pPr marL="2514600" indent="-228600" eaLnBrk="0" fontAlgn="base" hangingPunct="0">
              <a:spcBef>
                <a:spcPct val="0"/>
              </a:spcBef>
              <a:spcAft>
                <a:spcPct val="0"/>
              </a:spcAft>
              <a:defRPr>
                <a:solidFill>
                  <a:schemeClr val="tx1"/>
                </a:solidFill>
                <a:latin typeface="Lucida Sans Unicode" pitchFamily="34" charset="0"/>
                <a:ea typeface="宋体" pitchFamily="2" charset="-122"/>
              </a:defRPr>
            </a:lvl6pPr>
            <a:lvl7pPr marL="2971800" indent="-228600" eaLnBrk="0" fontAlgn="base" hangingPunct="0">
              <a:spcBef>
                <a:spcPct val="0"/>
              </a:spcBef>
              <a:spcAft>
                <a:spcPct val="0"/>
              </a:spcAft>
              <a:defRPr>
                <a:solidFill>
                  <a:schemeClr val="tx1"/>
                </a:solidFill>
                <a:latin typeface="Lucida Sans Unicode" pitchFamily="34" charset="0"/>
                <a:ea typeface="宋体" pitchFamily="2" charset="-122"/>
              </a:defRPr>
            </a:lvl7pPr>
            <a:lvl8pPr marL="3429000" indent="-228600" eaLnBrk="0" fontAlgn="base" hangingPunct="0">
              <a:spcBef>
                <a:spcPct val="0"/>
              </a:spcBef>
              <a:spcAft>
                <a:spcPct val="0"/>
              </a:spcAft>
              <a:defRPr>
                <a:solidFill>
                  <a:schemeClr val="tx1"/>
                </a:solidFill>
                <a:latin typeface="Lucida Sans Unicode" pitchFamily="34" charset="0"/>
                <a:ea typeface="宋体" pitchFamily="2" charset="-122"/>
              </a:defRPr>
            </a:lvl8pPr>
            <a:lvl9pPr marL="3886200" indent="-228600" eaLnBrk="0" fontAlgn="base" hangingPunct="0">
              <a:spcBef>
                <a:spcPct val="0"/>
              </a:spcBef>
              <a:spcAft>
                <a:spcPct val="0"/>
              </a:spcAft>
              <a:defRPr>
                <a:solidFill>
                  <a:schemeClr val="tx1"/>
                </a:solidFill>
                <a:latin typeface="Lucida Sans Unicode" pitchFamily="34" charset="0"/>
                <a:ea typeface="宋体" pitchFamily="2" charset="-122"/>
              </a:defRPr>
            </a:lvl9pPr>
          </a:lstStyle>
          <a:p>
            <a:pPr algn="ctr" eaLnBrk="1" hangingPunct="1">
              <a:buFont typeface="Arial" pitchFamily="34" charset="0"/>
              <a:buNone/>
              <a:defRPr/>
            </a:pPr>
            <a:r>
              <a:rPr lang="zh-CN" altLang="en-US" sz="1200" b="1" dirty="0" smtClean="0">
                <a:latin typeface="黑体" pitchFamily="49" charset="-122"/>
                <a:ea typeface="黑体" pitchFamily="49" charset="-122"/>
                <a:sym typeface="黑体" pitchFamily="49" charset="-122"/>
              </a:rPr>
              <a:t>工贸行业隐患预警分析</a:t>
            </a:r>
            <a:endParaRPr lang="zh-CN" altLang="en-US" sz="1200" dirty="0" smtClean="0"/>
          </a:p>
        </p:txBody>
      </p:sp>
      <p:sp>
        <p:nvSpPr>
          <p:cNvPr id="435" name="TextBox 191"/>
          <p:cNvSpPr>
            <a:spLocks noChangeArrowheads="1"/>
          </p:cNvSpPr>
          <p:nvPr/>
        </p:nvSpPr>
        <p:spPr bwMode="auto">
          <a:xfrm>
            <a:off x="6572250" y="752475"/>
            <a:ext cx="2247900" cy="276225"/>
          </a:xfrm>
          <a:prstGeom prst="rect">
            <a:avLst/>
          </a:prstGeom>
          <a:solidFill>
            <a:schemeClr val="accent2">
              <a:lumMod val="20000"/>
              <a:lumOff val="80000"/>
            </a:schemeClr>
          </a:solidFill>
          <a:ln>
            <a:noFill/>
          </a:ln>
        </p:spPr>
        <p:txBody>
          <a:bodyPr>
            <a:spAutoFit/>
          </a:bodyPr>
          <a:lstStyle>
            <a:lvl1pPr eaLnBrk="0" hangingPunct="0">
              <a:defRPr>
                <a:solidFill>
                  <a:schemeClr val="tx1"/>
                </a:solidFill>
                <a:latin typeface="Lucida Sans Unicode" pitchFamily="34" charset="0"/>
                <a:ea typeface="宋体" pitchFamily="2" charset="-122"/>
              </a:defRPr>
            </a:lvl1pPr>
            <a:lvl2pPr marL="742950" indent="-285750" eaLnBrk="0" hangingPunct="0">
              <a:defRPr>
                <a:solidFill>
                  <a:schemeClr val="tx1"/>
                </a:solidFill>
                <a:latin typeface="Lucida Sans Unicode" pitchFamily="34" charset="0"/>
                <a:ea typeface="宋体" pitchFamily="2" charset="-122"/>
              </a:defRPr>
            </a:lvl2pPr>
            <a:lvl3pPr marL="1143000" indent="-228600" eaLnBrk="0" hangingPunct="0">
              <a:defRPr>
                <a:solidFill>
                  <a:schemeClr val="tx1"/>
                </a:solidFill>
                <a:latin typeface="Lucida Sans Unicode" pitchFamily="34" charset="0"/>
                <a:ea typeface="宋体" pitchFamily="2" charset="-122"/>
              </a:defRPr>
            </a:lvl3pPr>
            <a:lvl4pPr marL="1600200" indent="-228600" eaLnBrk="0" hangingPunct="0">
              <a:defRPr>
                <a:solidFill>
                  <a:schemeClr val="tx1"/>
                </a:solidFill>
                <a:latin typeface="Lucida Sans Unicode" pitchFamily="34" charset="0"/>
                <a:ea typeface="宋体" pitchFamily="2" charset="-122"/>
              </a:defRPr>
            </a:lvl4pPr>
            <a:lvl5pPr marL="2057400" indent="-228600" eaLnBrk="0" hangingPunct="0">
              <a:defRPr>
                <a:solidFill>
                  <a:schemeClr val="tx1"/>
                </a:solidFill>
                <a:latin typeface="Lucida Sans Unicode" pitchFamily="34" charset="0"/>
                <a:ea typeface="宋体" pitchFamily="2" charset="-122"/>
              </a:defRPr>
            </a:lvl5pPr>
            <a:lvl6pPr marL="2514600" indent="-228600" eaLnBrk="0" fontAlgn="base" hangingPunct="0">
              <a:spcBef>
                <a:spcPct val="0"/>
              </a:spcBef>
              <a:spcAft>
                <a:spcPct val="0"/>
              </a:spcAft>
              <a:defRPr>
                <a:solidFill>
                  <a:schemeClr val="tx1"/>
                </a:solidFill>
                <a:latin typeface="Lucida Sans Unicode" pitchFamily="34" charset="0"/>
                <a:ea typeface="宋体" pitchFamily="2" charset="-122"/>
              </a:defRPr>
            </a:lvl6pPr>
            <a:lvl7pPr marL="2971800" indent="-228600" eaLnBrk="0" fontAlgn="base" hangingPunct="0">
              <a:spcBef>
                <a:spcPct val="0"/>
              </a:spcBef>
              <a:spcAft>
                <a:spcPct val="0"/>
              </a:spcAft>
              <a:defRPr>
                <a:solidFill>
                  <a:schemeClr val="tx1"/>
                </a:solidFill>
                <a:latin typeface="Lucida Sans Unicode" pitchFamily="34" charset="0"/>
                <a:ea typeface="宋体" pitchFamily="2" charset="-122"/>
              </a:defRPr>
            </a:lvl7pPr>
            <a:lvl8pPr marL="3429000" indent="-228600" eaLnBrk="0" fontAlgn="base" hangingPunct="0">
              <a:spcBef>
                <a:spcPct val="0"/>
              </a:spcBef>
              <a:spcAft>
                <a:spcPct val="0"/>
              </a:spcAft>
              <a:defRPr>
                <a:solidFill>
                  <a:schemeClr val="tx1"/>
                </a:solidFill>
                <a:latin typeface="Lucida Sans Unicode" pitchFamily="34" charset="0"/>
                <a:ea typeface="宋体" pitchFamily="2" charset="-122"/>
              </a:defRPr>
            </a:lvl8pPr>
            <a:lvl9pPr marL="3886200" indent="-228600" eaLnBrk="0" fontAlgn="base" hangingPunct="0">
              <a:spcBef>
                <a:spcPct val="0"/>
              </a:spcBef>
              <a:spcAft>
                <a:spcPct val="0"/>
              </a:spcAft>
              <a:defRPr>
                <a:solidFill>
                  <a:schemeClr val="tx1"/>
                </a:solidFill>
                <a:latin typeface="Lucida Sans Unicode" pitchFamily="34" charset="0"/>
                <a:ea typeface="宋体" pitchFamily="2" charset="-122"/>
              </a:defRPr>
            </a:lvl9pPr>
          </a:lstStyle>
          <a:p>
            <a:pPr algn="ctr" eaLnBrk="1" hangingPunct="1">
              <a:buFont typeface="Arial" pitchFamily="34" charset="0"/>
              <a:buNone/>
              <a:defRPr/>
            </a:pPr>
            <a:r>
              <a:rPr lang="zh-CN" altLang="en-US" sz="1200" b="1" dirty="0" smtClean="0">
                <a:latin typeface="黑体" pitchFamily="49" charset="-122"/>
                <a:ea typeface="黑体" pitchFamily="49" charset="-122"/>
                <a:sym typeface="黑体" pitchFamily="49" charset="-122"/>
              </a:rPr>
              <a:t>重点企业隐患预警分析</a:t>
            </a:r>
            <a:endParaRPr lang="zh-CN" altLang="en-US" sz="1200" dirty="0" smtClean="0"/>
          </a:p>
        </p:txBody>
      </p:sp>
      <p:sp>
        <p:nvSpPr>
          <p:cNvPr id="436" name="TextBox 191"/>
          <p:cNvSpPr>
            <a:spLocks noChangeArrowheads="1"/>
          </p:cNvSpPr>
          <p:nvPr/>
        </p:nvSpPr>
        <p:spPr bwMode="auto">
          <a:xfrm>
            <a:off x="6572250" y="1103313"/>
            <a:ext cx="2247900" cy="276225"/>
          </a:xfrm>
          <a:prstGeom prst="rect">
            <a:avLst/>
          </a:prstGeom>
          <a:solidFill>
            <a:schemeClr val="accent2">
              <a:lumMod val="20000"/>
              <a:lumOff val="80000"/>
            </a:schemeClr>
          </a:solidFill>
          <a:ln>
            <a:noFill/>
          </a:ln>
        </p:spPr>
        <p:txBody>
          <a:bodyPr>
            <a:spAutoFit/>
          </a:bodyPr>
          <a:lstStyle>
            <a:lvl1pPr eaLnBrk="0" hangingPunct="0">
              <a:defRPr>
                <a:solidFill>
                  <a:schemeClr val="tx1"/>
                </a:solidFill>
                <a:latin typeface="Lucida Sans Unicode" pitchFamily="34" charset="0"/>
                <a:ea typeface="宋体" pitchFamily="2" charset="-122"/>
              </a:defRPr>
            </a:lvl1pPr>
            <a:lvl2pPr marL="742950" indent="-285750" eaLnBrk="0" hangingPunct="0">
              <a:defRPr>
                <a:solidFill>
                  <a:schemeClr val="tx1"/>
                </a:solidFill>
                <a:latin typeface="Lucida Sans Unicode" pitchFamily="34" charset="0"/>
                <a:ea typeface="宋体" pitchFamily="2" charset="-122"/>
              </a:defRPr>
            </a:lvl2pPr>
            <a:lvl3pPr marL="1143000" indent="-228600" eaLnBrk="0" hangingPunct="0">
              <a:defRPr>
                <a:solidFill>
                  <a:schemeClr val="tx1"/>
                </a:solidFill>
                <a:latin typeface="Lucida Sans Unicode" pitchFamily="34" charset="0"/>
                <a:ea typeface="宋体" pitchFamily="2" charset="-122"/>
              </a:defRPr>
            </a:lvl3pPr>
            <a:lvl4pPr marL="1600200" indent="-228600" eaLnBrk="0" hangingPunct="0">
              <a:defRPr>
                <a:solidFill>
                  <a:schemeClr val="tx1"/>
                </a:solidFill>
                <a:latin typeface="Lucida Sans Unicode" pitchFamily="34" charset="0"/>
                <a:ea typeface="宋体" pitchFamily="2" charset="-122"/>
              </a:defRPr>
            </a:lvl4pPr>
            <a:lvl5pPr marL="2057400" indent="-228600" eaLnBrk="0" hangingPunct="0">
              <a:defRPr>
                <a:solidFill>
                  <a:schemeClr val="tx1"/>
                </a:solidFill>
                <a:latin typeface="Lucida Sans Unicode" pitchFamily="34" charset="0"/>
                <a:ea typeface="宋体" pitchFamily="2" charset="-122"/>
              </a:defRPr>
            </a:lvl5pPr>
            <a:lvl6pPr marL="2514600" indent="-228600" eaLnBrk="0" fontAlgn="base" hangingPunct="0">
              <a:spcBef>
                <a:spcPct val="0"/>
              </a:spcBef>
              <a:spcAft>
                <a:spcPct val="0"/>
              </a:spcAft>
              <a:defRPr>
                <a:solidFill>
                  <a:schemeClr val="tx1"/>
                </a:solidFill>
                <a:latin typeface="Lucida Sans Unicode" pitchFamily="34" charset="0"/>
                <a:ea typeface="宋体" pitchFamily="2" charset="-122"/>
              </a:defRPr>
            </a:lvl6pPr>
            <a:lvl7pPr marL="2971800" indent="-228600" eaLnBrk="0" fontAlgn="base" hangingPunct="0">
              <a:spcBef>
                <a:spcPct val="0"/>
              </a:spcBef>
              <a:spcAft>
                <a:spcPct val="0"/>
              </a:spcAft>
              <a:defRPr>
                <a:solidFill>
                  <a:schemeClr val="tx1"/>
                </a:solidFill>
                <a:latin typeface="Lucida Sans Unicode" pitchFamily="34" charset="0"/>
                <a:ea typeface="宋体" pitchFamily="2" charset="-122"/>
              </a:defRPr>
            </a:lvl7pPr>
            <a:lvl8pPr marL="3429000" indent="-228600" eaLnBrk="0" fontAlgn="base" hangingPunct="0">
              <a:spcBef>
                <a:spcPct val="0"/>
              </a:spcBef>
              <a:spcAft>
                <a:spcPct val="0"/>
              </a:spcAft>
              <a:defRPr>
                <a:solidFill>
                  <a:schemeClr val="tx1"/>
                </a:solidFill>
                <a:latin typeface="Lucida Sans Unicode" pitchFamily="34" charset="0"/>
                <a:ea typeface="宋体" pitchFamily="2" charset="-122"/>
              </a:defRPr>
            </a:lvl8pPr>
            <a:lvl9pPr marL="3886200" indent="-228600" eaLnBrk="0" fontAlgn="base" hangingPunct="0">
              <a:spcBef>
                <a:spcPct val="0"/>
              </a:spcBef>
              <a:spcAft>
                <a:spcPct val="0"/>
              </a:spcAft>
              <a:defRPr>
                <a:solidFill>
                  <a:schemeClr val="tx1"/>
                </a:solidFill>
                <a:latin typeface="Lucida Sans Unicode" pitchFamily="34" charset="0"/>
                <a:ea typeface="宋体" pitchFamily="2" charset="-122"/>
              </a:defRPr>
            </a:lvl9pPr>
          </a:lstStyle>
          <a:p>
            <a:pPr algn="ctr" eaLnBrk="1" hangingPunct="1">
              <a:buFont typeface="Arial" pitchFamily="34" charset="0"/>
              <a:buNone/>
              <a:defRPr/>
            </a:pPr>
            <a:r>
              <a:rPr lang="zh-CN" altLang="en-US" sz="1200" b="1" dirty="0" smtClean="0">
                <a:latin typeface="黑体" pitchFamily="49" charset="-122"/>
                <a:ea typeface="黑体" pitchFamily="49" charset="-122"/>
                <a:sym typeface="黑体" pitchFamily="49" charset="-122"/>
              </a:rPr>
              <a:t>地区隐患排查预警分析</a:t>
            </a:r>
            <a:endParaRPr lang="zh-CN" altLang="en-US" sz="1200" dirty="0" smtClean="0"/>
          </a:p>
        </p:txBody>
      </p:sp>
      <p:sp>
        <p:nvSpPr>
          <p:cNvPr id="105529" name="圆角矩形 246"/>
          <p:cNvSpPr>
            <a:spLocks noChangeArrowheads="1"/>
          </p:cNvSpPr>
          <p:nvPr/>
        </p:nvSpPr>
        <p:spPr bwMode="auto">
          <a:xfrm>
            <a:off x="7667625" y="3876675"/>
            <a:ext cx="1422400" cy="2620963"/>
          </a:xfrm>
          <a:prstGeom prst="roundRect">
            <a:avLst>
              <a:gd name="adj" fmla="val 16667"/>
            </a:avLst>
          </a:prstGeom>
          <a:noFill/>
          <a:ln w="55000" cmpd="thickThin">
            <a:solidFill>
              <a:srgbClr val="FF0000"/>
            </a:solidFill>
            <a:prstDash val="sysDash"/>
            <a:round/>
            <a:headEnd/>
            <a:tailEnd/>
          </a:ln>
          <a:extLst>
            <a:ext uri="{909E8E84-426E-40DD-AFC4-6F175D3DCCD1}">
              <a14:hiddenFill xmlns:a14="http://schemas.microsoft.com/office/drawing/2010/main">
                <a:solidFill>
                  <a:srgbClr val="FFFFFF"/>
                </a:solidFill>
              </a14:hiddenFill>
            </a:ext>
          </a:extLst>
        </p:spPr>
        <p:txBody>
          <a:bodyPr anchor="ctr"/>
          <a:lstStyle>
            <a:lvl1pPr>
              <a:defRPr>
                <a:solidFill>
                  <a:schemeClr val="tx1"/>
                </a:solidFill>
                <a:latin typeface="Lucida Sans Unicode" panose="020B0602030504020204" pitchFamily="34" charset="0"/>
                <a:ea typeface="宋体" panose="02010600030101010101" pitchFamily="2" charset="-122"/>
              </a:defRPr>
            </a:lvl1pPr>
            <a:lvl2pPr marL="742950" indent="-285750">
              <a:defRPr>
                <a:solidFill>
                  <a:schemeClr val="tx1"/>
                </a:solidFill>
                <a:latin typeface="Lucida Sans Unicode" panose="020B0602030504020204" pitchFamily="34" charset="0"/>
                <a:ea typeface="宋体" panose="02010600030101010101" pitchFamily="2" charset="-122"/>
              </a:defRPr>
            </a:lvl2pPr>
            <a:lvl3pPr marL="1143000" indent="-228600">
              <a:defRPr>
                <a:solidFill>
                  <a:schemeClr val="tx1"/>
                </a:solidFill>
                <a:latin typeface="Lucida Sans Unicode" panose="020B0602030504020204" pitchFamily="34" charset="0"/>
                <a:ea typeface="宋体" panose="02010600030101010101" pitchFamily="2" charset="-122"/>
              </a:defRPr>
            </a:lvl3pPr>
            <a:lvl4pPr marL="1600200" indent="-228600">
              <a:defRPr>
                <a:solidFill>
                  <a:schemeClr val="tx1"/>
                </a:solidFill>
                <a:latin typeface="Lucida Sans Unicode" panose="020B0602030504020204" pitchFamily="34" charset="0"/>
                <a:ea typeface="宋体" panose="02010600030101010101" pitchFamily="2" charset="-122"/>
              </a:defRPr>
            </a:lvl4pPr>
            <a:lvl5pPr marL="2057400" indent="-228600">
              <a:defRPr>
                <a:solidFill>
                  <a:schemeClr val="tx1"/>
                </a:solidFill>
                <a:latin typeface="Lucida Sans Unicode" panose="020B0602030504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9pPr>
          </a:lstStyle>
          <a:p>
            <a:pPr algn="ctr">
              <a:buFont typeface="Arial" panose="020B0604020202020204" pitchFamily="34" charset="0"/>
              <a:buNone/>
            </a:pPr>
            <a:endParaRPr lang="zh-CN" altLang="zh-CN">
              <a:solidFill>
                <a:srgbClr val="FFFFFF"/>
              </a:solidFill>
              <a:ea typeface="黑体" panose="02010609060101010101" pitchFamily="49" charset="-122"/>
            </a:endParaRPr>
          </a:p>
        </p:txBody>
      </p:sp>
      <p:pic>
        <p:nvPicPr>
          <p:cNvPr id="105530" name="Picture 2"/>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8377238" y="4662488"/>
            <a:ext cx="568325" cy="608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5531" name="Picture 3"/>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7929563" y="5345113"/>
            <a:ext cx="846137" cy="795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5532" name="Picture 4"/>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7788275" y="4654550"/>
            <a:ext cx="622300" cy="61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5533" name="TextBox 191"/>
          <p:cNvSpPr>
            <a:spLocks noChangeArrowheads="1"/>
          </p:cNvSpPr>
          <p:nvPr/>
        </p:nvSpPr>
        <p:spPr bwMode="auto">
          <a:xfrm>
            <a:off x="7669213" y="4024313"/>
            <a:ext cx="1420812"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Lucida Sans Unicode" panose="020B0602030504020204" pitchFamily="34" charset="0"/>
                <a:ea typeface="宋体" panose="02010600030101010101" pitchFamily="2" charset="-122"/>
              </a:defRPr>
            </a:lvl1pPr>
            <a:lvl2pPr marL="742950" indent="-285750">
              <a:defRPr>
                <a:solidFill>
                  <a:schemeClr val="tx1"/>
                </a:solidFill>
                <a:latin typeface="Lucida Sans Unicode" panose="020B0602030504020204" pitchFamily="34" charset="0"/>
                <a:ea typeface="宋体" panose="02010600030101010101" pitchFamily="2" charset="-122"/>
              </a:defRPr>
            </a:lvl2pPr>
            <a:lvl3pPr marL="1143000" indent="-228600">
              <a:defRPr>
                <a:solidFill>
                  <a:schemeClr val="tx1"/>
                </a:solidFill>
                <a:latin typeface="Lucida Sans Unicode" panose="020B0602030504020204" pitchFamily="34" charset="0"/>
                <a:ea typeface="宋体" panose="02010600030101010101" pitchFamily="2" charset="-122"/>
              </a:defRPr>
            </a:lvl3pPr>
            <a:lvl4pPr marL="1600200" indent="-228600">
              <a:defRPr>
                <a:solidFill>
                  <a:schemeClr val="tx1"/>
                </a:solidFill>
                <a:latin typeface="Lucida Sans Unicode" panose="020B0602030504020204" pitchFamily="34" charset="0"/>
                <a:ea typeface="宋体" panose="02010600030101010101" pitchFamily="2" charset="-122"/>
              </a:defRPr>
            </a:lvl4pPr>
            <a:lvl5pPr marL="2057400" indent="-228600">
              <a:defRPr>
                <a:solidFill>
                  <a:schemeClr val="tx1"/>
                </a:solidFill>
                <a:latin typeface="Lucida Sans Unicode" panose="020B0602030504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9pPr>
          </a:lstStyle>
          <a:p>
            <a:pPr eaLnBrk="1" hangingPunct="1">
              <a:buFont typeface="Arial" panose="020B0604020202020204" pitchFamily="34" charset="0"/>
              <a:buNone/>
            </a:pPr>
            <a:r>
              <a:rPr lang="zh-CN" altLang="en-US" sz="2200" b="1">
                <a:latin typeface="黑体" panose="02010609060101010101" pitchFamily="49" charset="-122"/>
                <a:ea typeface="黑体" panose="02010609060101010101" pitchFamily="49" charset="-122"/>
                <a:sym typeface="黑体" panose="02010609060101010101" pitchFamily="49" charset="-122"/>
              </a:rPr>
              <a:t>微博微信</a:t>
            </a:r>
            <a:endParaRPr lang="zh-CN" altLang="en-US" sz="2200"/>
          </a:p>
        </p:txBody>
      </p:sp>
      <p:sp>
        <p:nvSpPr>
          <p:cNvPr id="67" name="下箭头 66"/>
          <p:cNvSpPr/>
          <p:nvPr/>
        </p:nvSpPr>
        <p:spPr bwMode="auto">
          <a:xfrm rot="10800000">
            <a:off x="7783513" y="2836863"/>
            <a:ext cx="520700" cy="946150"/>
          </a:xfrm>
          <a:prstGeom prst="downArrow">
            <a:avLst/>
          </a:prstGeom>
          <a:solidFill>
            <a:schemeClr val="accent1"/>
          </a:solidFill>
          <a:ln w="9525" cap="flat" cmpd="sng" algn="ctr">
            <a:solidFill>
              <a:schemeClr val="tx1"/>
            </a:solidFill>
            <a:prstDash val="solid"/>
            <a:round/>
            <a:headEnd type="none" w="med" len="med"/>
            <a:tailEnd type="none" w="med" len="med"/>
          </a:ln>
          <a:effectLst>
            <a:outerShdw dist="17961" dir="2700000" algn="ctr" rotWithShape="0">
              <a:schemeClr val="tx1">
                <a:gamma/>
                <a:shade val="60000"/>
                <a:invGamma/>
                <a:alpha val="50000"/>
              </a:schemeClr>
            </a:outerShdw>
          </a:effectLst>
        </p:spPr>
        <p:txBody>
          <a:bodyPr/>
          <a:lstStyle/>
          <a:p>
            <a:pPr eaLnBrk="1" hangingPunct="1">
              <a:buFont typeface="Arial" pitchFamily="34" charset="0"/>
              <a:buNone/>
              <a:defRPr/>
            </a:pPr>
            <a:endParaRPr lang="zh-CN" altLang="en-US"/>
          </a:p>
        </p:txBody>
      </p:sp>
      <p:sp>
        <p:nvSpPr>
          <p:cNvPr id="105535" name="TextBox 191"/>
          <p:cNvSpPr>
            <a:spLocks noChangeArrowheads="1"/>
          </p:cNvSpPr>
          <p:nvPr/>
        </p:nvSpPr>
        <p:spPr bwMode="auto">
          <a:xfrm>
            <a:off x="8101013" y="3348038"/>
            <a:ext cx="11461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Lucida Sans Unicode" panose="020B0602030504020204" pitchFamily="34" charset="0"/>
                <a:ea typeface="宋体" panose="02010600030101010101" pitchFamily="2" charset="-122"/>
              </a:defRPr>
            </a:lvl1pPr>
            <a:lvl2pPr marL="742950" indent="-285750">
              <a:defRPr>
                <a:solidFill>
                  <a:schemeClr val="tx1"/>
                </a:solidFill>
                <a:latin typeface="Lucida Sans Unicode" panose="020B0602030504020204" pitchFamily="34" charset="0"/>
                <a:ea typeface="宋体" panose="02010600030101010101" pitchFamily="2" charset="-122"/>
              </a:defRPr>
            </a:lvl2pPr>
            <a:lvl3pPr marL="1143000" indent="-228600">
              <a:defRPr>
                <a:solidFill>
                  <a:schemeClr val="tx1"/>
                </a:solidFill>
                <a:latin typeface="Lucida Sans Unicode" panose="020B0602030504020204" pitchFamily="34" charset="0"/>
                <a:ea typeface="宋体" panose="02010600030101010101" pitchFamily="2" charset="-122"/>
              </a:defRPr>
            </a:lvl3pPr>
            <a:lvl4pPr marL="1600200" indent="-228600">
              <a:defRPr>
                <a:solidFill>
                  <a:schemeClr val="tx1"/>
                </a:solidFill>
                <a:latin typeface="Lucida Sans Unicode" panose="020B0602030504020204" pitchFamily="34" charset="0"/>
                <a:ea typeface="宋体" panose="02010600030101010101" pitchFamily="2" charset="-122"/>
              </a:defRPr>
            </a:lvl4pPr>
            <a:lvl5pPr marL="2057400" indent="-228600">
              <a:defRPr>
                <a:solidFill>
                  <a:schemeClr val="tx1"/>
                </a:solidFill>
                <a:latin typeface="Lucida Sans Unicode" panose="020B0602030504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9pPr>
          </a:lstStyle>
          <a:p>
            <a:pPr eaLnBrk="1" hangingPunct="1">
              <a:buFont typeface="Arial" panose="020B0604020202020204" pitchFamily="34" charset="0"/>
              <a:buNone/>
            </a:pPr>
            <a:r>
              <a:rPr lang="zh-CN" altLang="en-US" b="1">
                <a:latin typeface="黑体" panose="02010609060101010101" pitchFamily="49" charset="-122"/>
                <a:ea typeface="黑体" panose="02010609060101010101" pitchFamily="49" charset="-122"/>
                <a:sym typeface="黑体" panose="02010609060101010101" pitchFamily="49" charset="-122"/>
              </a:rPr>
              <a:t>智能搜索</a:t>
            </a:r>
            <a:endParaRPr lang="zh-CN" altLang="en-US"/>
          </a:p>
        </p:txBody>
      </p:sp>
    </p:spTree>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虚尾箭头 2"/>
          <p:cNvSpPr/>
          <p:nvPr/>
        </p:nvSpPr>
        <p:spPr bwMode="auto">
          <a:xfrm>
            <a:off x="1196975" y="3244850"/>
            <a:ext cx="2224088" cy="942975"/>
          </a:xfrm>
          <a:prstGeom prst="stripedRightArrow">
            <a:avLst/>
          </a:prstGeom>
          <a:solidFill>
            <a:schemeClr val="accent3">
              <a:lumMod val="65000"/>
              <a:alpha val="54000"/>
            </a:schemeClr>
          </a:solidFill>
          <a:ln w="9525" cap="flat" cmpd="sng" algn="ctr">
            <a:noFill/>
            <a:prstDash val="solid"/>
            <a:round/>
            <a:headEnd type="none" w="med" len="med"/>
            <a:tailEnd type="none" w="med" len="med"/>
          </a:ln>
          <a:effectLst/>
        </p:spPr>
        <p:txBody>
          <a:bodyPr wrap="none" lIns="90000" tIns="46800" rIns="90000" bIns="46800" anchor="ctr"/>
          <a:lstStyle/>
          <a:p>
            <a:pPr eaLnBrk="1" hangingPunct="1">
              <a:defRPr/>
            </a:pPr>
            <a:endParaRPr lang="zh-CN" altLang="en-US" sz="1600">
              <a:solidFill>
                <a:prstClr val="black"/>
              </a:solidFill>
              <a:latin typeface="微软雅黑" pitchFamily="34" charset="-122"/>
              <a:ea typeface="微软雅黑" pitchFamily="34" charset="-122"/>
            </a:endParaRPr>
          </a:p>
        </p:txBody>
      </p:sp>
      <p:sp>
        <p:nvSpPr>
          <p:cNvPr id="4" name="Rectangle 7"/>
          <p:cNvSpPr>
            <a:spLocks noChangeArrowheads="1"/>
          </p:cNvSpPr>
          <p:nvPr/>
        </p:nvSpPr>
        <p:spPr bwMode="auto">
          <a:xfrm>
            <a:off x="1532681" y="3335080"/>
            <a:ext cx="810403" cy="783634"/>
          </a:xfrm>
          <a:prstGeom prst="rect">
            <a:avLst/>
          </a:prstGeom>
          <a:ln>
            <a:headEnd/>
            <a:tailEnd/>
          </a:ln>
        </p:spPr>
        <p:style>
          <a:lnRef idx="1">
            <a:schemeClr val="accent1"/>
          </a:lnRef>
          <a:fillRef idx="3">
            <a:schemeClr val="accent1"/>
          </a:fillRef>
          <a:effectRef idx="2">
            <a:schemeClr val="accent1"/>
          </a:effectRef>
          <a:fontRef idx="minor">
            <a:schemeClr val="lt1"/>
          </a:fontRef>
        </p:style>
        <p:txBody>
          <a:bodyPr wrap="none" lIns="46038" tIns="46038" rIns="46038" bIns="46038" anchor="ctr" anchorCtr="1"/>
          <a:lstStyle/>
          <a:p>
            <a:pPr eaLnBrk="1" hangingPunct="1">
              <a:defRPr/>
            </a:pPr>
            <a:r>
              <a:rPr lang="zh-CN" altLang="en-US" sz="1600" b="1" dirty="0">
                <a:solidFill>
                  <a:prstClr val="white"/>
                </a:solidFill>
                <a:latin typeface="微软雅黑" pitchFamily="34" charset="-122"/>
                <a:ea typeface="微软雅黑" pitchFamily="34" charset="-122"/>
              </a:rPr>
              <a:t>一企</a:t>
            </a:r>
            <a:endParaRPr lang="en-US" altLang="zh-CN" sz="1600" b="1" dirty="0">
              <a:solidFill>
                <a:prstClr val="white"/>
              </a:solidFill>
              <a:latin typeface="微软雅黑" pitchFamily="34" charset="-122"/>
              <a:ea typeface="微软雅黑" pitchFamily="34" charset="-122"/>
            </a:endParaRPr>
          </a:p>
          <a:p>
            <a:pPr eaLnBrk="1" hangingPunct="1">
              <a:defRPr/>
            </a:pPr>
            <a:r>
              <a:rPr lang="zh-CN" altLang="en-US" sz="1600" b="1" dirty="0">
                <a:solidFill>
                  <a:prstClr val="white"/>
                </a:solidFill>
                <a:latin typeface="微软雅黑" pitchFamily="34" charset="-122"/>
                <a:ea typeface="微软雅黑" pitchFamily="34" charset="-122"/>
              </a:rPr>
              <a:t>一档</a:t>
            </a:r>
            <a:endParaRPr lang="en-US" altLang="zh-CN" sz="1600" b="1" dirty="0">
              <a:solidFill>
                <a:prstClr val="white"/>
              </a:solidFill>
              <a:latin typeface="微软雅黑" pitchFamily="34" charset="-122"/>
              <a:ea typeface="微软雅黑" pitchFamily="34" charset="-122"/>
            </a:endParaRPr>
          </a:p>
        </p:txBody>
      </p:sp>
      <p:sp>
        <p:nvSpPr>
          <p:cNvPr id="5" name="流程图: 联系 4"/>
          <p:cNvSpPr/>
          <p:nvPr/>
        </p:nvSpPr>
        <p:spPr>
          <a:xfrm>
            <a:off x="623453" y="2500162"/>
            <a:ext cx="850457" cy="873421"/>
          </a:xfrm>
          <a:prstGeom prst="flowChartConnector">
            <a:avLst/>
          </a:prstGeom>
          <a:solidFill>
            <a:srgbClr val="0070C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r>
              <a:rPr lang="zh-CN" altLang="en-US" sz="1600" b="1" dirty="0">
                <a:solidFill>
                  <a:prstClr val="white">
                    <a:lumMod val="95000"/>
                  </a:prstClr>
                </a:solidFill>
                <a:latin typeface="微软雅黑" panose="020B0503020204020204" pitchFamily="34" charset="-122"/>
                <a:ea typeface="微软雅黑" panose="020B0503020204020204" pitchFamily="34" charset="-122"/>
              </a:rPr>
              <a:t>标准化达标</a:t>
            </a:r>
          </a:p>
        </p:txBody>
      </p:sp>
      <p:sp>
        <p:nvSpPr>
          <p:cNvPr id="6" name="流程图: 联系 5"/>
          <p:cNvSpPr/>
          <p:nvPr/>
        </p:nvSpPr>
        <p:spPr>
          <a:xfrm>
            <a:off x="589963" y="4055221"/>
            <a:ext cx="850457" cy="873421"/>
          </a:xfrm>
          <a:prstGeom prst="flowChartConnector">
            <a:avLst/>
          </a:prstGeom>
          <a:solidFill>
            <a:srgbClr val="0070C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r>
              <a:rPr lang="zh-CN" altLang="en-US" sz="1600" b="1" dirty="0">
                <a:solidFill>
                  <a:prstClr val="white">
                    <a:lumMod val="95000"/>
                  </a:prstClr>
                </a:solidFill>
                <a:latin typeface="微软雅黑" panose="020B0503020204020204" pitchFamily="34" charset="-122"/>
                <a:ea typeface="微软雅黑" panose="020B0503020204020204" pitchFamily="34" charset="-122"/>
              </a:rPr>
              <a:t>投诉举报情况</a:t>
            </a:r>
            <a:endParaRPr lang="en-US" altLang="zh-CN" sz="1600" b="1" dirty="0">
              <a:solidFill>
                <a:prstClr val="white">
                  <a:lumMod val="95000"/>
                </a:prstClr>
              </a:solidFill>
              <a:latin typeface="微软雅黑" panose="020B0503020204020204" pitchFamily="34" charset="-122"/>
              <a:ea typeface="微软雅黑" panose="020B0503020204020204" pitchFamily="34" charset="-122"/>
            </a:endParaRPr>
          </a:p>
        </p:txBody>
      </p:sp>
      <p:sp>
        <p:nvSpPr>
          <p:cNvPr id="7" name="流程图: 联系 6"/>
          <p:cNvSpPr/>
          <p:nvPr/>
        </p:nvSpPr>
        <p:spPr>
          <a:xfrm>
            <a:off x="1512653" y="4621569"/>
            <a:ext cx="850457" cy="873421"/>
          </a:xfrm>
          <a:prstGeom prst="flowChartConnector">
            <a:avLst/>
          </a:prstGeom>
          <a:solidFill>
            <a:srgbClr val="0070C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r>
              <a:rPr lang="zh-CN" altLang="en-US" sz="1600" b="1" dirty="0">
                <a:solidFill>
                  <a:prstClr val="white">
                    <a:lumMod val="95000"/>
                  </a:prstClr>
                </a:solidFill>
                <a:latin typeface="微软雅黑" panose="020B0503020204020204" pitchFamily="34" charset="-122"/>
                <a:ea typeface="微软雅黑" panose="020B0503020204020204" pitchFamily="34" charset="-122"/>
              </a:rPr>
              <a:t>许可情况</a:t>
            </a:r>
            <a:endParaRPr lang="en-US" altLang="zh-CN" sz="1600" b="1" dirty="0">
              <a:solidFill>
                <a:prstClr val="white">
                  <a:lumMod val="95000"/>
                </a:prstClr>
              </a:solidFill>
              <a:latin typeface="微软雅黑" panose="020B0503020204020204" pitchFamily="34" charset="-122"/>
              <a:ea typeface="微软雅黑" panose="020B0503020204020204" pitchFamily="34" charset="-122"/>
            </a:endParaRPr>
          </a:p>
        </p:txBody>
      </p:sp>
      <p:sp>
        <p:nvSpPr>
          <p:cNvPr id="8" name="流程图: 联系 7"/>
          <p:cNvSpPr/>
          <p:nvPr/>
        </p:nvSpPr>
        <p:spPr>
          <a:xfrm>
            <a:off x="2396776" y="4037292"/>
            <a:ext cx="850457" cy="873421"/>
          </a:xfrm>
          <a:prstGeom prst="flowChartConnector">
            <a:avLst/>
          </a:prstGeom>
          <a:solidFill>
            <a:srgbClr val="0070C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r>
              <a:rPr lang="en-US" altLang="zh-CN" sz="1600" b="1" dirty="0">
                <a:solidFill>
                  <a:prstClr val="white">
                    <a:lumMod val="95000"/>
                  </a:prstClr>
                </a:solidFill>
                <a:latin typeface="微软雅黑" panose="020B0503020204020204" pitchFamily="34" charset="-122"/>
                <a:ea typeface="微软雅黑" panose="020B0503020204020204" pitchFamily="34" charset="-122"/>
              </a:rPr>
              <a:t>……</a:t>
            </a:r>
            <a:endParaRPr lang="zh-CN" altLang="en-US" sz="1600" b="1" dirty="0">
              <a:solidFill>
                <a:prstClr val="white">
                  <a:lumMod val="95000"/>
                </a:prstClr>
              </a:solidFill>
              <a:latin typeface="微软雅黑" panose="020B0503020204020204" pitchFamily="34" charset="-122"/>
              <a:ea typeface="微软雅黑" panose="020B0503020204020204" pitchFamily="34" charset="-122"/>
            </a:endParaRPr>
          </a:p>
        </p:txBody>
      </p:sp>
      <p:sp>
        <p:nvSpPr>
          <p:cNvPr id="9" name="流程图: 联系 8"/>
          <p:cNvSpPr/>
          <p:nvPr/>
        </p:nvSpPr>
        <p:spPr>
          <a:xfrm>
            <a:off x="2396776" y="2525124"/>
            <a:ext cx="850457" cy="873421"/>
          </a:xfrm>
          <a:prstGeom prst="flowChartConnector">
            <a:avLst/>
          </a:prstGeom>
          <a:solidFill>
            <a:srgbClr val="0070C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r>
              <a:rPr lang="zh-CN" altLang="en-US" sz="1600" b="1" dirty="0">
                <a:solidFill>
                  <a:prstClr val="white">
                    <a:lumMod val="95000"/>
                  </a:prstClr>
                </a:solidFill>
                <a:latin typeface="微软雅黑" panose="020B0503020204020204" pitchFamily="34" charset="-122"/>
                <a:ea typeface="微软雅黑" panose="020B0503020204020204" pitchFamily="34" charset="-122"/>
              </a:rPr>
              <a:t>处罚</a:t>
            </a:r>
            <a:endParaRPr lang="en-US" altLang="zh-CN" sz="1600" b="1" dirty="0">
              <a:solidFill>
                <a:prstClr val="white">
                  <a:lumMod val="95000"/>
                </a:prstClr>
              </a:solidFill>
              <a:latin typeface="微软雅黑" panose="020B0503020204020204" pitchFamily="34" charset="-122"/>
              <a:ea typeface="微软雅黑" panose="020B0503020204020204" pitchFamily="34" charset="-122"/>
            </a:endParaRPr>
          </a:p>
          <a:p>
            <a:pPr algn="ctr" eaLnBrk="1" hangingPunct="1">
              <a:defRPr/>
            </a:pPr>
            <a:r>
              <a:rPr lang="zh-CN" altLang="en-US" sz="1600" b="1" dirty="0">
                <a:solidFill>
                  <a:prstClr val="white">
                    <a:lumMod val="95000"/>
                  </a:prstClr>
                </a:solidFill>
                <a:latin typeface="微软雅黑" panose="020B0503020204020204" pitchFamily="34" charset="-122"/>
                <a:ea typeface="微软雅黑" panose="020B0503020204020204" pitchFamily="34" charset="-122"/>
              </a:rPr>
              <a:t>情况</a:t>
            </a:r>
          </a:p>
        </p:txBody>
      </p:sp>
      <p:sp>
        <p:nvSpPr>
          <p:cNvPr id="10" name="流程图: 联系 9"/>
          <p:cNvSpPr/>
          <p:nvPr/>
        </p:nvSpPr>
        <p:spPr>
          <a:xfrm>
            <a:off x="1512653" y="1943339"/>
            <a:ext cx="850457" cy="873421"/>
          </a:xfrm>
          <a:prstGeom prst="flowChartConnector">
            <a:avLst/>
          </a:prstGeom>
          <a:solidFill>
            <a:srgbClr val="0070C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r>
              <a:rPr lang="zh-CN" altLang="en-US" sz="1600" b="1" dirty="0">
                <a:solidFill>
                  <a:prstClr val="white">
                    <a:lumMod val="95000"/>
                  </a:prstClr>
                </a:solidFill>
                <a:latin typeface="微软雅黑" panose="020B0503020204020204" pitchFamily="34" charset="-122"/>
                <a:ea typeface="微软雅黑" panose="020B0503020204020204" pitchFamily="34" charset="-122"/>
              </a:rPr>
              <a:t>隐患排查</a:t>
            </a:r>
          </a:p>
        </p:txBody>
      </p:sp>
      <p:sp>
        <p:nvSpPr>
          <p:cNvPr id="11" name="右箭头 10"/>
          <p:cNvSpPr/>
          <p:nvPr/>
        </p:nvSpPr>
        <p:spPr>
          <a:xfrm rot="2452549">
            <a:off x="1323975" y="3125788"/>
            <a:ext cx="231775" cy="315912"/>
          </a:xfrm>
          <a:prstGeom prst="rightArrow">
            <a:avLst>
              <a:gd name="adj1" fmla="val 63228"/>
              <a:gd name="adj2" fmla="val 50000"/>
            </a:avLst>
          </a:prstGeom>
          <a:gradFill rotWithShape="1">
            <a:gsLst>
              <a:gs pos="0">
                <a:sysClr val="windowText" lastClr="000000">
                  <a:lumMod val="65000"/>
                  <a:lumOff val="35000"/>
                </a:sysClr>
              </a:gs>
              <a:gs pos="100000">
                <a:sysClr val="window" lastClr="FFFFFF">
                  <a:lumMod val="85000"/>
                </a:sysClr>
              </a:gs>
            </a:gsLst>
            <a:lin ang="16200000" scaled="0"/>
          </a:gradFill>
          <a:ln w="9525" cap="flat" cmpd="sng" algn="ctr">
            <a:solidFill>
              <a:sysClr val="window" lastClr="FFFFFF">
                <a:lumMod val="65000"/>
              </a:sysClr>
            </a:solidFill>
            <a:prstDash val="solid"/>
          </a:ln>
          <a:effectLst>
            <a:outerShdw blurRad="40000" dist="23000" dir="5400000" rotWithShape="0">
              <a:srgbClr val="000000">
                <a:alpha val="35000"/>
              </a:srgbClr>
            </a:outerShdw>
          </a:effectLst>
        </p:spPr>
        <p:txBody>
          <a:bodyPr anchor="ctr"/>
          <a:lstStyle/>
          <a:p>
            <a:pPr algn="ctr" eaLnBrk="1" hangingPunct="1">
              <a:defRPr/>
            </a:pPr>
            <a:endParaRPr lang="zh-CN" altLang="en-US" sz="1600" kern="0">
              <a:solidFill>
                <a:prstClr val="white"/>
              </a:solidFill>
            </a:endParaRPr>
          </a:p>
        </p:txBody>
      </p:sp>
      <p:sp>
        <p:nvSpPr>
          <p:cNvPr id="12" name="右箭头 11"/>
          <p:cNvSpPr/>
          <p:nvPr/>
        </p:nvSpPr>
        <p:spPr>
          <a:xfrm rot="19647651">
            <a:off x="1343025" y="4029075"/>
            <a:ext cx="231775" cy="317500"/>
          </a:xfrm>
          <a:prstGeom prst="rightArrow">
            <a:avLst>
              <a:gd name="adj1" fmla="val 63228"/>
              <a:gd name="adj2" fmla="val 50000"/>
            </a:avLst>
          </a:prstGeom>
          <a:gradFill rotWithShape="1">
            <a:gsLst>
              <a:gs pos="0">
                <a:sysClr val="windowText" lastClr="000000">
                  <a:lumMod val="65000"/>
                  <a:lumOff val="35000"/>
                </a:sysClr>
              </a:gs>
              <a:gs pos="100000">
                <a:sysClr val="window" lastClr="FFFFFF">
                  <a:lumMod val="85000"/>
                </a:sysClr>
              </a:gs>
            </a:gsLst>
            <a:lin ang="16200000" scaled="0"/>
          </a:gradFill>
          <a:ln w="9525" cap="flat" cmpd="sng" algn="ctr">
            <a:solidFill>
              <a:sysClr val="window" lastClr="FFFFFF">
                <a:lumMod val="65000"/>
              </a:sysClr>
            </a:solidFill>
            <a:prstDash val="solid"/>
          </a:ln>
          <a:effectLst>
            <a:outerShdw blurRad="40000" dist="23000" dir="5400000" rotWithShape="0">
              <a:srgbClr val="000000">
                <a:alpha val="35000"/>
              </a:srgbClr>
            </a:outerShdw>
          </a:effectLst>
        </p:spPr>
        <p:txBody>
          <a:bodyPr anchor="ctr"/>
          <a:lstStyle/>
          <a:p>
            <a:pPr algn="ctr" eaLnBrk="1" hangingPunct="1">
              <a:defRPr/>
            </a:pPr>
            <a:endParaRPr lang="zh-CN" altLang="en-US" sz="1600" kern="0">
              <a:solidFill>
                <a:prstClr val="white"/>
              </a:solidFill>
            </a:endParaRPr>
          </a:p>
        </p:txBody>
      </p:sp>
      <p:sp>
        <p:nvSpPr>
          <p:cNvPr id="13" name="右箭头 12"/>
          <p:cNvSpPr/>
          <p:nvPr/>
        </p:nvSpPr>
        <p:spPr>
          <a:xfrm rot="16200000">
            <a:off x="1744663" y="4179887"/>
            <a:ext cx="317500" cy="307975"/>
          </a:xfrm>
          <a:prstGeom prst="rightArrow">
            <a:avLst>
              <a:gd name="adj1" fmla="val 63228"/>
              <a:gd name="adj2" fmla="val 50000"/>
            </a:avLst>
          </a:prstGeom>
          <a:gradFill rotWithShape="1">
            <a:gsLst>
              <a:gs pos="0">
                <a:sysClr val="windowText" lastClr="000000">
                  <a:lumMod val="65000"/>
                  <a:lumOff val="35000"/>
                </a:sysClr>
              </a:gs>
              <a:gs pos="100000">
                <a:sysClr val="window" lastClr="FFFFFF">
                  <a:lumMod val="85000"/>
                </a:sysClr>
              </a:gs>
            </a:gsLst>
            <a:lin ang="16200000" scaled="0"/>
          </a:gradFill>
          <a:ln w="9525" cap="flat" cmpd="sng" algn="ctr">
            <a:solidFill>
              <a:sysClr val="window" lastClr="FFFFFF">
                <a:lumMod val="65000"/>
              </a:sysClr>
            </a:solidFill>
            <a:prstDash val="solid"/>
          </a:ln>
          <a:effectLst>
            <a:outerShdw blurRad="40000" dist="23000" dir="5400000" rotWithShape="0">
              <a:srgbClr val="000000">
                <a:alpha val="35000"/>
              </a:srgbClr>
            </a:outerShdw>
          </a:effectLst>
        </p:spPr>
        <p:txBody>
          <a:bodyPr anchor="ctr"/>
          <a:lstStyle/>
          <a:p>
            <a:pPr algn="ctr" eaLnBrk="1" hangingPunct="1">
              <a:defRPr/>
            </a:pPr>
            <a:endParaRPr lang="zh-CN" altLang="en-US" sz="1600" kern="0">
              <a:solidFill>
                <a:prstClr val="white"/>
              </a:solidFill>
            </a:endParaRPr>
          </a:p>
        </p:txBody>
      </p:sp>
      <p:sp>
        <p:nvSpPr>
          <p:cNvPr id="14" name="右箭头 13"/>
          <p:cNvSpPr/>
          <p:nvPr/>
        </p:nvSpPr>
        <p:spPr>
          <a:xfrm rot="13174205">
            <a:off x="2327275" y="4010025"/>
            <a:ext cx="231775" cy="317500"/>
          </a:xfrm>
          <a:prstGeom prst="rightArrow">
            <a:avLst>
              <a:gd name="adj1" fmla="val 63228"/>
              <a:gd name="adj2" fmla="val 50000"/>
            </a:avLst>
          </a:prstGeom>
          <a:gradFill rotWithShape="1">
            <a:gsLst>
              <a:gs pos="0">
                <a:sysClr val="windowText" lastClr="000000">
                  <a:lumMod val="65000"/>
                  <a:lumOff val="35000"/>
                </a:sysClr>
              </a:gs>
              <a:gs pos="100000">
                <a:sysClr val="window" lastClr="FFFFFF">
                  <a:lumMod val="85000"/>
                </a:sysClr>
              </a:gs>
            </a:gsLst>
            <a:lin ang="16200000" scaled="0"/>
          </a:gradFill>
          <a:ln w="9525" cap="flat" cmpd="sng" algn="ctr">
            <a:solidFill>
              <a:sysClr val="window" lastClr="FFFFFF">
                <a:lumMod val="65000"/>
              </a:sysClr>
            </a:solidFill>
            <a:prstDash val="solid"/>
          </a:ln>
          <a:effectLst>
            <a:outerShdw blurRad="40000" dist="23000" dir="5400000" rotWithShape="0">
              <a:srgbClr val="000000">
                <a:alpha val="35000"/>
              </a:srgbClr>
            </a:outerShdw>
          </a:effectLst>
        </p:spPr>
        <p:txBody>
          <a:bodyPr anchor="ctr"/>
          <a:lstStyle/>
          <a:p>
            <a:pPr algn="ctr" eaLnBrk="1" hangingPunct="1">
              <a:defRPr/>
            </a:pPr>
            <a:endParaRPr lang="zh-CN" altLang="en-US" sz="1600" kern="0">
              <a:solidFill>
                <a:prstClr val="white"/>
              </a:solidFill>
            </a:endParaRPr>
          </a:p>
        </p:txBody>
      </p:sp>
      <p:sp>
        <p:nvSpPr>
          <p:cNvPr id="15" name="右箭头 14"/>
          <p:cNvSpPr/>
          <p:nvPr/>
        </p:nvSpPr>
        <p:spPr>
          <a:xfrm rot="5400000">
            <a:off x="1737519" y="2902744"/>
            <a:ext cx="363537" cy="307975"/>
          </a:xfrm>
          <a:prstGeom prst="rightArrow">
            <a:avLst>
              <a:gd name="adj1" fmla="val 63228"/>
              <a:gd name="adj2" fmla="val 50000"/>
            </a:avLst>
          </a:prstGeom>
          <a:gradFill rotWithShape="1">
            <a:gsLst>
              <a:gs pos="0">
                <a:sysClr val="windowText" lastClr="000000">
                  <a:lumMod val="65000"/>
                  <a:lumOff val="35000"/>
                </a:sysClr>
              </a:gs>
              <a:gs pos="100000">
                <a:sysClr val="window" lastClr="FFFFFF">
                  <a:lumMod val="85000"/>
                </a:sysClr>
              </a:gs>
            </a:gsLst>
            <a:lin ang="16200000" scaled="0"/>
          </a:gradFill>
          <a:ln w="9525" cap="flat" cmpd="sng" algn="ctr">
            <a:solidFill>
              <a:sysClr val="window" lastClr="FFFFFF">
                <a:lumMod val="65000"/>
              </a:sysClr>
            </a:solidFill>
            <a:prstDash val="solid"/>
          </a:ln>
          <a:effectLst>
            <a:outerShdw blurRad="40000" dist="23000" dir="5400000" rotWithShape="0">
              <a:srgbClr val="000000">
                <a:alpha val="35000"/>
              </a:srgbClr>
            </a:outerShdw>
          </a:effectLst>
        </p:spPr>
        <p:txBody>
          <a:bodyPr anchor="ctr"/>
          <a:lstStyle/>
          <a:p>
            <a:pPr algn="ctr" eaLnBrk="1" hangingPunct="1">
              <a:defRPr/>
            </a:pPr>
            <a:endParaRPr lang="zh-CN" altLang="en-US" sz="1600" kern="0">
              <a:solidFill>
                <a:prstClr val="white"/>
              </a:solidFill>
            </a:endParaRPr>
          </a:p>
        </p:txBody>
      </p:sp>
      <p:sp>
        <p:nvSpPr>
          <p:cNvPr id="16" name="右箭头 15"/>
          <p:cNvSpPr/>
          <p:nvPr/>
        </p:nvSpPr>
        <p:spPr>
          <a:xfrm rot="8202003">
            <a:off x="2314575" y="3186113"/>
            <a:ext cx="231775" cy="317500"/>
          </a:xfrm>
          <a:prstGeom prst="rightArrow">
            <a:avLst>
              <a:gd name="adj1" fmla="val 63228"/>
              <a:gd name="adj2" fmla="val 50000"/>
            </a:avLst>
          </a:prstGeom>
          <a:gradFill rotWithShape="1">
            <a:gsLst>
              <a:gs pos="0">
                <a:sysClr val="windowText" lastClr="000000">
                  <a:lumMod val="65000"/>
                  <a:lumOff val="35000"/>
                </a:sysClr>
              </a:gs>
              <a:gs pos="100000">
                <a:sysClr val="window" lastClr="FFFFFF">
                  <a:lumMod val="85000"/>
                </a:sysClr>
              </a:gs>
            </a:gsLst>
            <a:lin ang="16200000" scaled="0"/>
          </a:gradFill>
          <a:ln w="9525" cap="flat" cmpd="sng" algn="ctr">
            <a:solidFill>
              <a:sysClr val="window" lastClr="FFFFFF">
                <a:lumMod val="65000"/>
              </a:sysClr>
            </a:solidFill>
            <a:prstDash val="solid"/>
          </a:ln>
          <a:effectLst>
            <a:outerShdw blurRad="40000" dist="23000" dir="5400000" rotWithShape="0">
              <a:srgbClr val="000000">
                <a:alpha val="35000"/>
              </a:srgbClr>
            </a:outerShdw>
          </a:effectLst>
        </p:spPr>
        <p:txBody>
          <a:bodyPr anchor="ctr"/>
          <a:lstStyle/>
          <a:p>
            <a:pPr algn="ctr" eaLnBrk="1" hangingPunct="1">
              <a:defRPr/>
            </a:pPr>
            <a:endParaRPr lang="zh-CN" altLang="en-US" sz="1600" kern="0">
              <a:solidFill>
                <a:prstClr val="white"/>
              </a:solidFill>
            </a:endParaRPr>
          </a:p>
        </p:txBody>
      </p:sp>
      <p:sp>
        <p:nvSpPr>
          <p:cNvPr id="17" name="流程图: 联系 16"/>
          <p:cNvSpPr/>
          <p:nvPr/>
        </p:nvSpPr>
        <p:spPr>
          <a:xfrm>
            <a:off x="42457" y="3287382"/>
            <a:ext cx="850457" cy="873421"/>
          </a:xfrm>
          <a:prstGeom prst="flowChartConnector">
            <a:avLst/>
          </a:prstGeom>
          <a:solidFill>
            <a:srgbClr val="0070C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r>
              <a:rPr lang="zh-CN" altLang="en-US" sz="1600" b="1" dirty="0">
                <a:solidFill>
                  <a:prstClr val="white">
                    <a:lumMod val="95000"/>
                  </a:prstClr>
                </a:solidFill>
                <a:latin typeface="微软雅黑" panose="020B0503020204020204" pitchFamily="34" charset="-122"/>
                <a:ea typeface="微软雅黑" panose="020B0503020204020204" pitchFamily="34" charset="-122"/>
              </a:rPr>
              <a:t>检查情况</a:t>
            </a:r>
          </a:p>
        </p:txBody>
      </p:sp>
      <p:sp>
        <p:nvSpPr>
          <p:cNvPr id="18" name="右箭头 17"/>
          <p:cNvSpPr/>
          <p:nvPr/>
        </p:nvSpPr>
        <p:spPr>
          <a:xfrm>
            <a:off x="833438" y="3570288"/>
            <a:ext cx="363537" cy="307975"/>
          </a:xfrm>
          <a:prstGeom prst="rightArrow">
            <a:avLst>
              <a:gd name="adj1" fmla="val 63228"/>
              <a:gd name="adj2" fmla="val 50000"/>
            </a:avLst>
          </a:prstGeom>
          <a:gradFill rotWithShape="1">
            <a:gsLst>
              <a:gs pos="0">
                <a:sysClr val="windowText" lastClr="000000">
                  <a:lumMod val="65000"/>
                  <a:lumOff val="35000"/>
                </a:sysClr>
              </a:gs>
              <a:gs pos="100000">
                <a:sysClr val="window" lastClr="FFFFFF">
                  <a:lumMod val="85000"/>
                </a:sysClr>
              </a:gs>
            </a:gsLst>
            <a:lin ang="16200000" scaled="0"/>
          </a:gradFill>
          <a:ln w="9525" cap="flat" cmpd="sng" algn="ctr">
            <a:solidFill>
              <a:sysClr val="window" lastClr="FFFFFF">
                <a:lumMod val="65000"/>
              </a:sysClr>
            </a:solidFill>
            <a:prstDash val="solid"/>
          </a:ln>
          <a:effectLst>
            <a:outerShdw blurRad="40000" dist="23000" dir="5400000" rotWithShape="0">
              <a:srgbClr val="000000">
                <a:alpha val="35000"/>
              </a:srgbClr>
            </a:outerShdw>
          </a:effectLst>
        </p:spPr>
        <p:txBody>
          <a:bodyPr anchor="ctr"/>
          <a:lstStyle/>
          <a:p>
            <a:pPr algn="ctr" eaLnBrk="1" hangingPunct="1">
              <a:defRPr/>
            </a:pPr>
            <a:endParaRPr lang="zh-CN" altLang="en-US" sz="1600" kern="0">
              <a:solidFill>
                <a:prstClr val="white"/>
              </a:solidFill>
            </a:endParaRPr>
          </a:p>
        </p:txBody>
      </p:sp>
      <p:sp>
        <p:nvSpPr>
          <p:cNvPr id="19" name="矩形 18"/>
          <p:cNvSpPr/>
          <p:nvPr/>
        </p:nvSpPr>
        <p:spPr bwMode="auto">
          <a:xfrm>
            <a:off x="4213225" y="2166938"/>
            <a:ext cx="1187450" cy="388937"/>
          </a:xfrm>
          <a:prstGeom prst="rect">
            <a:avLst/>
          </a:prstGeom>
          <a:solidFill>
            <a:schemeClr val="accent6">
              <a:lumMod val="75000"/>
            </a:schemeClr>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wrap="none" anchor="ctr"/>
          <a:lstStyle/>
          <a:p>
            <a:pPr algn="ctr" eaLnBrk="1" hangingPunct="1">
              <a:defRPr/>
            </a:pPr>
            <a:r>
              <a:rPr lang="zh-CN" altLang="en-US" sz="1400" b="1" dirty="0">
                <a:solidFill>
                  <a:prstClr val="white"/>
                </a:solidFill>
                <a:latin typeface="微软雅黑" panose="020B0503020204020204" pitchFamily="34" charset="-122"/>
                <a:ea typeface="微软雅黑" panose="020B0503020204020204" pitchFamily="34" charset="-122"/>
              </a:rPr>
              <a:t>二级达标企业</a:t>
            </a:r>
          </a:p>
        </p:txBody>
      </p:sp>
      <p:sp>
        <p:nvSpPr>
          <p:cNvPr id="20" name="矩形 19"/>
          <p:cNvSpPr/>
          <p:nvPr/>
        </p:nvSpPr>
        <p:spPr bwMode="auto">
          <a:xfrm>
            <a:off x="5456238" y="2166938"/>
            <a:ext cx="1187450" cy="388937"/>
          </a:xfrm>
          <a:prstGeom prst="rect">
            <a:avLst/>
          </a:prstGeom>
          <a:solidFill>
            <a:schemeClr val="accent6">
              <a:lumMod val="75000"/>
            </a:schemeClr>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wrap="none" anchor="ctr"/>
          <a:lstStyle/>
          <a:p>
            <a:pPr algn="ctr" eaLnBrk="1" hangingPunct="1">
              <a:defRPr/>
            </a:pPr>
            <a:r>
              <a:rPr lang="zh-CN" altLang="en-US" sz="1400" b="1" dirty="0">
                <a:solidFill>
                  <a:prstClr val="white"/>
                </a:solidFill>
                <a:latin typeface="微软雅黑" panose="020B0503020204020204" pitchFamily="34" charset="-122"/>
                <a:ea typeface="微软雅黑" panose="020B0503020204020204" pitchFamily="34" charset="-122"/>
              </a:rPr>
              <a:t>全员隐患查报</a:t>
            </a:r>
            <a:endParaRPr lang="en-US" altLang="zh-CN" sz="1400" b="1" dirty="0">
              <a:solidFill>
                <a:prstClr val="white"/>
              </a:solidFill>
              <a:latin typeface="微软雅黑" panose="020B0503020204020204" pitchFamily="34" charset="-122"/>
              <a:ea typeface="微软雅黑" panose="020B0503020204020204" pitchFamily="34" charset="-122"/>
            </a:endParaRPr>
          </a:p>
          <a:p>
            <a:pPr algn="ctr" eaLnBrk="1" hangingPunct="1">
              <a:defRPr/>
            </a:pPr>
            <a:r>
              <a:rPr lang="zh-CN" altLang="en-US" sz="1400" b="1" dirty="0">
                <a:solidFill>
                  <a:prstClr val="white"/>
                </a:solidFill>
                <a:latin typeface="微软雅黑" panose="020B0503020204020204" pitchFamily="34" charset="-122"/>
                <a:ea typeface="微软雅黑" panose="020B0503020204020204" pitchFamily="34" charset="-122"/>
              </a:rPr>
              <a:t>率</a:t>
            </a:r>
            <a:r>
              <a:rPr lang="en-US" altLang="zh-CN" sz="1400" b="1" dirty="0">
                <a:solidFill>
                  <a:prstClr val="white"/>
                </a:solidFill>
                <a:latin typeface="微软雅黑" panose="020B0503020204020204" pitchFamily="34" charset="-122"/>
                <a:ea typeface="微软雅黑" panose="020B0503020204020204" pitchFamily="34" charset="-122"/>
              </a:rPr>
              <a:t>100%</a:t>
            </a:r>
            <a:endParaRPr lang="zh-CN" altLang="en-US" sz="1400" b="1" dirty="0">
              <a:solidFill>
                <a:prstClr val="white"/>
              </a:solidFill>
              <a:latin typeface="微软雅黑" panose="020B0503020204020204" pitchFamily="34" charset="-122"/>
              <a:ea typeface="微软雅黑" panose="020B0503020204020204" pitchFamily="34" charset="-122"/>
            </a:endParaRPr>
          </a:p>
        </p:txBody>
      </p:sp>
      <p:sp>
        <p:nvSpPr>
          <p:cNvPr id="21" name="矩形 20"/>
          <p:cNvSpPr/>
          <p:nvPr/>
        </p:nvSpPr>
        <p:spPr bwMode="auto">
          <a:xfrm>
            <a:off x="4213225" y="2684463"/>
            <a:ext cx="1187450" cy="388937"/>
          </a:xfrm>
          <a:prstGeom prst="rect">
            <a:avLst/>
          </a:prstGeom>
          <a:solidFill>
            <a:schemeClr val="accent6">
              <a:lumMod val="75000"/>
            </a:schemeClr>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wrap="none" anchor="ctr"/>
          <a:lstStyle/>
          <a:p>
            <a:pPr algn="ctr" eaLnBrk="1" hangingPunct="1">
              <a:defRPr/>
            </a:pPr>
            <a:r>
              <a:rPr lang="zh-CN" altLang="en-US" sz="1400" b="1" dirty="0">
                <a:solidFill>
                  <a:prstClr val="white"/>
                </a:solidFill>
                <a:latin typeface="微软雅黑" panose="020B0503020204020204" pitchFamily="34" charset="-122"/>
                <a:ea typeface="微软雅黑" panose="020B0503020204020204" pitchFamily="34" charset="-122"/>
              </a:rPr>
              <a:t>隐患整改率</a:t>
            </a:r>
            <a:endParaRPr lang="en-US" altLang="zh-CN" sz="1400" b="1" dirty="0">
              <a:solidFill>
                <a:prstClr val="white"/>
              </a:solidFill>
              <a:latin typeface="微软雅黑" panose="020B0503020204020204" pitchFamily="34" charset="-122"/>
              <a:ea typeface="微软雅黑" panose="020B0503020204020204" pitchFamily="34" charset="-122"/>
            </a:endParaRPr>
          </a:p>
          <a:p>
            <a:pPr algn="ctr" eaLnBrk="1" hangingPunct="1">
              <a:defRPr/>
            </a:pPr>
            <a:r>
              <a:rPr lang="en-US" altLang="zh-CN" sz="1400" b="1" dirty="0">
                <a:solidFill>
                  <a:prstClr val="white"/>
                </a:solidFill>
                <a:latin typeface="微软雅黑" panose="020B0503020204020204" pitchFamily="34" charset="-122"/>
                <a:ea typeface="微软雅黑" panose="020B0503020204020204" pitchFamily="34" charset="-122"/>
              </a:rPr>
              <a:t>100%</a:t>
            </a:r>
            <a:endParaRPr lang="zh-CN" altLang="en-US" sz="1400" b="1" dirty="0">
              <a:solidFill>
                <a:prstClr val="white"/>
              </a:solidFill>
              <a:latin typeface="微软雅黑" panose="020B0503020204020204" pitchFamily="34" charset="-122"/>
              <a:ea typeface="微软雅黑" panose="020B0503020204020204" pitchFamily="34" charset="-122"/>
            </a:endParaRPr>
          </a:p>
        </p:txBody>
      </p:sp>
      <p:sp>
        <p:nvSpPr>
          <p:cNvPr id="22" name="矩形 21"/>
          <p:cNvSpPr/>
          <p:nvPr/>
        </p:nvSpPr>
        <p:spPr bwMode="auto">
          <a:xfrm>
            <a:off x="5456238" y="2684463"/>
            <a:ext cx="1187450" cy="388937"/>
          </a:xfrm>
          <a:prstGeom prst="rect">
            <a:avLst/>
          </a:prstGeom>
          <a:solidFill>
            <a:schemeClr val="accent6">
              <a:lumMod val="75000"/>
            </a:schemeClr>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wrap="none" anchor="ctr"/>
          <a:lstStyle/>
          <a:p>
            <a:pPr algn="ctr" eaLnBrk="1" hangingPunct="1">
              <a:defRPr/>
            </a:pPr>
            <a:r>
              <a:rPr lang="zh-CN" altLang="en-US" sz="1400" b="1" dirty="0">
                <a:solidFill>
                  <a:prstClr val="white"/>
                </a:solidFill>
                <a:latin typeface="微软雅黑" panose="020B0503020204020204" pitchFamily="34" charset="-122"/>
                <a:ea typeface="微软雅黑" panose="020B0503020204020204" pitchFamily="34" charset="-122"/>
              </a:rPr>
              <a:t>无事故发生</a:t>
            </a:r>
          </a:p>
        </p:txBody>
      </p:sp>
      <p:sp>
        <p:nvSpPr>
          <p:cNvPr id="23" name="矩形 22"/>
          <p:cNvSpPr/>
          <p:nvPr/>
        </p:nvSpPr>
        <p:spPr bwMode="auto">
          <a:xfrm>
            <a:off x="4213225" y="3883025"/>
            <a:ext cx="1187450" cy="388938"/>
          </a:xfrm>
          <a:prstGeom prst="rect">
            <a:avLst/>
          </a:prstGeom>
          <a:solidFill>
            <a:schemeClr val="accent3">
              <a:lumMod val="75000"/>
            </a:schemeClr>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wrap="none" anchor="ctr"/>
          <a:lstStyle/>
          <a:p>
            <a:pPr algn="ctr" eaLnBrk="1" hangingPunct="1">
              <a:defRPr/>
            </a:pPr>
            <a:r>
              <a:rPr lang="zh-CN" altLang="en-US" sz="1400" b="1" dirty="0">
                <a:solidFill>
                  <a:srgbClr val="FF0000"/>
                </a:solidFill>
                <a:latin typeface="微软雅黑" panose="020B0503020204020204" pitchFamily="34" charset="-122"/>
                <a:ea typeface="微软雅黑" panose="020B0503020204020204" pitchFamily="34" charset="-122"/>
              </a:rPr>
              <a:t>有事故发生</a:t>
            </a:r>
          </a:p>
        </p:txBody>
      </p:sp>
      <p:sp>
        <p:nvSpPr>
          <p:cNvPr id="24" name="矩形 23"/>
          <p:cNvSpPr/>
          <p:nvPr/>
        </p:nvSpPr>
        <p:spPr bwMode="auto">
          <a:xfrm>
            <a:off x="5456238" y="3883025"/>
            <a:ext cx="1187450" cy="388938"/>
          </a:xfrm>
          <a:prstGeom prst="rect">
            <a:avLst/>
          </a:prstGeom>
          <a:solidFill>
            <a:schemeClr val="accent3">
              <a:lumMod val="75000"/>
            </a:schemeClr>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wrap="none" anchor="ctr"/>
          <a:lstStyle/>
          <a:p>
            <a:pPr algn="ctr" eaLnBrk="1" hangingPunct="1">
              <a:defRPr/>
            </a:pPr>
            <a:r>
              <a:rPr lang="zh-CN" altLang="en-US" sz="1400" b="1" dirty="0">
                <a:solidFill>
                  <a:srgbClr val="FF0000"/>
                </a:solidFill>
                <a:latin typeface="微软雅黑" panose="020B0503020204020204" pitchFamily="34" charset="-122"/>
                <a:ea typeface="微软雅黑" panose="020B0503020204020204" pitchFamily="34" charset="-122"/>
              </a:rPr>
              <a:t>隐患无上报</a:t>
            </a:r>
          </a:p>
        </p:txBody>
      </p:sp>
      <p:sp>
        <p:nvSpPr>
          <p:cNvPr id="25" name="矩形 24"/>
          <p:cNvSpPr/>
          <p:nvPr/>
        </p:nvSpPr>
        <p:spPr bwMode="auto">
          <a:xfrm>
            <a:off x="4213225" y="4387850"/>
            <a:ext cx="1187450" cy="388938"/>
          </a:xfrm>
          <a:prstGeom prst="rect">
            <a:avLst/>
          </a:prstGeom>
          <a:solidFill>
            <a:schemeClr val="accent3">
              <a:lumMod val="75000"/>
            </a:schemeClr>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wrap="none" anchor="ctr"/>
          <a:lstStyle/>
          <a:p>
            <a:pPr algn="ctr" eaLnBrk="1" hangingPunct="1">
              <a:defRPr/>
            </a:pPr>
            <a:r>
              <a:rPr lang="zh-CN" altLang="en-US" sz="1400" b="1" dirty="0">
                <a:solidFill>
                  <a:srgbClr val="FF0000"/>
                </a:solidFill>
                <a:latin typeface="微软雅黑" panose="020B0503020204020204" pitchFamily="34" charset="-122"/>
                <a:ea typeface="微软雅黑" panose="020B0503020204020204" pitchFamily="34" charset="-122"/>
              </a:rPr>
              <a:t>标准化不达标</a:t>
            </a:r>
          </a:p>
        </p:txBody>
      </p:sp>
      <p:sp>
        <p:nvSpPr>
          <p:cNvPr id="26" name="矩形 25"/>
          <p:cNvSpPr/>
          <p:nvPr/>
        </p:nvSpPr>
        <p:spPr bwMode="auto">
          <a:xfrm>
            <a:off x="5456238" y="4387850"/>
            <a:ext cx="1187450" cy="388938"/>
          </a:xfrm>
          <a:prstGeom prst="rect">
            <a:avLst/>
          </a:prstGeom>
          <a:solidFill>
            <a:schemeClr val="accent3">
              <a:lumMod val="75000"/>
            </a:schemeClr>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wrap="none" anchor="ctr"/>
          <a:lstStyle/>
          <a:p>
            <a:pPr algn="ctr" eaLnBrk="1" hangingPunct="1">
              <a:defRPr/>
            </a:pPr>
            <a:r>
              <a:rPr lang="zh-CN" altLang="en-US" sz="1400" b="1" dirty="0">
                <a:solidFill>
                  <a:srgbClr val="FF0000"/>
                </a:solidFill>
                <a:latin typeface="微软雅黑" panose="020B0503020204020204" pitchFamily="34" charset="-122"/>
                <a:ea typeface="微软雅黑" panose="020B0503020204020204" pitchFamily="34" charset="-122"/>
              </a:rPr>
              <a:t>检查发现存在</a:t>
            </a:r>
            <a:endParaRPr lang="en-US" altLang="zh-CN" sz="1400" b="1" dirty="0">
              <a:solidFill>
                <a:srgbClr val="FF0000"/>
              </a:solidFill>
              <a:latin typeface="微软雅黑" panose="020B0503020204020204" pitchFamily="34" charset="-122"/>
              <a:ea typeface="微软雅黑" panose="020B0503020204020204" pitchFamily="34" charset="-122"/>
            </a:endParaRPr>
          </a:p>
          <a:p>
            <a:pPr algn="ctr" eaLnBrk="1" hangingPunct="1">
              <a:defRPr/>
            </a:pPr>
            <a:r>
              <a:rPr lang="zh-CN" altLang="en-US" sz="1400" b="1" dirty="0">
                <a:solidFill>
                  <a:srgbClr val="FF0000"/>
                </a:solidFill>
                <a:latin typeface="微软雅黑" panose="020B0503020204020204" pitchFamily="34" charset="-122"/>
                <a:ea typeface="微软雅黑" panose="020B0503020204020204" pitchFamily="34" charset="-122"/>
              </a:rPr>
              <a:t>重大隐患</a:t>
            </a:r>
          </a:p>
        </p:txBody>
      </p:sp>
      <p:sp>
        <p:nvSpPr>
          <p:cNvPr id="27" name="矩形 26"/>
          <p:cNvSpPr/>
          <p:nvPr/>
        </p:nvSpPr>
        <p:spPr bwMode="auto">
          <a:xfrm>
            <a:off x="4213225" y="3175000"/>
            <a:ext cx="1187450" cy="387350"/>
          </a:xfrm>
          <a:prstGeom prst="rect">
            <a:avLst/>
          </a:prstGeom>
          <a:solidFill>
            <a:schemeClr val="accent6">
              <a:lumMod val="75000"/>
            </a:schemeClr>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wrap="none" anchor="ctr"/>
          <a:lstStyle/>
          <a:p>
            <a:pPr algn="ctr" eaLnBrk="1" hangingPunct="1">
              <a:defRPr/>
            </a:pPr>
            <a:r>
              <a:rPr lang="zh-CN" altLang="en-US" sz="1400" b="1" dirty="0">
                <a:solidFill>
                  <a:prstClr val="white"/>
                </a:solidFill>
                <a:latin typeface="微软雅黑" panose="020B0503020204020204" pitchFamily="34" charset="-122"/>
                <a:ea typeface="微软雅黑" panose="020B0503020204020204" pitchFamily="34" charset="-122"/>
              </a:rPr>
              <a:t>无隐患举报</a:t>
            </a:r>
          </a:p>
        </p:txBody>
      </p:sp>
      <p:sp>
        <p:nvSpPr>
          <p:cNvPr id="28" name="矩形 27"/>
          <p:cNvSpPr/>
          <p:nvPr/>
        </p:nvSpPr>
        <p:spPr bwMode="auto">
          <a:xfrm>
            <a:off x="5456238" y="3175000"/>
            <a:ext cx="1187450" cy="387350"/>
          </a:xfrm>
          <a:prstGeom prst="rect">
            <a:avLst/>
          </a:prstGeom>
          <a:solidFill>
            <a:schemeClr val="accent6">
              <a:lumMod val="75000"/>
            </a:schemeClr>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wrap="none" anchor="ctr"/>
          <a:lstStyle/>
          <a:p>
            <a:pPr algn="ctr" eaLnBrk="1" hangingPunct="1">
              <a:defRPr/>
            </a:pPr>
            <a:r>
              <a:rPr lang="zh-CN" altLang="en-US" sz="1400" b="1" dirty="0">
                <a:solidFill>
                  <a:prstClr val="white"/>
                </a:solidFill>
                <a:latin typeface="微软雅黑" panose="020B0503020204020204" pitchFamily="34" charset="-122"/>
                <a:ea typeface="微软雅黑" panose="020B0503020204020204" pitchFamily="34" charset="-122"/>
              </a:rPr>
              <a:t>设立未满三年</a:t>
            </a:r>
          </a:p>
        </p:txBody>
      </p:sp>
      <p:cxnSp>
        <p:nvCxnSpPr>
          <p:cNvPr id="29" name="直接连接符 28"/>
          <p:cNvCxnSpPr/>
          <p:nvPr/>
        </p:nvCxnSpPr>
        <p:spPr bwMode="auto">
          <a:xfrm>
            <a:off x="3582988" y="3716338"/>
            <a:ext cx="3098800" cy="0"/>
          </a:xfrm>
          <a:prstGeom prst="line">
            <a:avLst/>
          </a:prstGeom>
          <a:solidFill>
            <a:schemeClr val="accent1"/>
          </a:solidFill>
          <a:ln w="9525" cap="flat" cmpd="sng" algn="ctr">
            <a:solidFill>
              <a:schemeClr val="tx2">
                <a:lumMod val="60000"/>
                <a:lumOff val="40000"/>
              </a:schemeClr>
            </a:solidFill>
            <a:prstDash val="solid"/>
            <a:round/>
            <a:headEnd type="none" w="med" len="med"/>
            <a:tailEnd type="none" w="med" len="med"/>
          </a:ln>
          <a:effectLst>
            <a:outerShdw dist="17961" dir="2700000" algn="ctr" rotWithShape="0">
              <a:srgbClr val="FFCC99">
                <a:gamma/>
                <a:shade val="60000"/>
                <a:invGamma/>
              </a:srgbClr>
            </a:outerShdw>
          </a:effectLst>
        </p:spPr>
      </p:cxnSp>
      <p:sp>
        <p:nvSpPr>
          <p:cNvPr id="30" name="矩形 29"/>
          <p:cNvSpPr/>
          <p:nvPr/>
        </p:nvSpPr>
        <p:spPr bwMode="auto">
          <a:xfrm>
            <a:off x="3492500" y="2154238"/>
            <a:ext cx="576263" cy="1385887"/>
          </a:xfrm>
          <a:prstGeom prst="rect">
            <a:avLst/>
          </a:prstGeom>
          <a:solidFill>
            <a:schemeClr val="accent6"/>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wrap="none" anchor="ctr"/>
          <a:lstStyle/>
          <a:p>
            <a:pPr algn="ctr" eaLnBrk="1" hangingPunct="1">
              <a:defRPr/>
            </a:pPr>
            <a:r>
              <a:rPr lang="zh-CN" altLang="en-US" sz="1600" b="1" dirty="0">
                <a:solidFill>
                  <a:prstClr val="white"/>
                </a:solidFill>
                <a:latin typeface="微软雅黑" panose="020B0503020204020204" pitchFamily="34" charset="-122"/>
                <a:ea typeface="微软雅黑" panose="020B0503020204020204" pitchFamily="34" charset="-122"/>
              </a:rPr>
              <a:t>企</a:t>
            </a:r>
            <a:endParaRPr lang="en-US" altLang="zh-CN" sz="1600" b="1" dirty="0">
              <a:solidFill>
                <a:prstClr val="white"/>
              </a:solidFill>
              <a:latin typeface="微软雅黑" panose="020B0503020204020204" pitchFamily="34" charset="-122"/>
              <a:ea typeface="微软雅黑" panose="020B0503020204020204" pitchFamily="34" charset="-122"/>
            </a:endParaRPr>
          </a:p>
          <a:p>
            <a:pPr algn="ctr" eaLnBrk="1" hangingPunct="1">
              <a:defRPr/>
            </a:pPr>
            <a:r>
              <a:rPr lang="zh-CN" altLang="en-US" sz="1600" b="1" dirty="0">
                <a:solidFill>
                  <a:prstClr val="white"/>
                </a:solidFill>
                <a:latin typeface="微软雅黑" panose="020B0503020204020204" pitchFamily="34" charset="-122"/>
                <a:ea typeface="微软雅黑" panose="020B0503020204020204" pitchFamily="34" charset="-122"/>
              </a:rPr>
              <a:t>业</a:t>
            </a:r>
            <a:endParaRPr lang="en-US" altLang="zh-CN" sz="1600" b="1" dirty="0">
              <a:solidFill>
                <a:prstClr val="white"/>
              </a:solidFill>
              <a:latin typeface="微软雅黑" panose="020B0503020204020204" pitchFamily="34" charset="-122"/>
              <a:ea typeface="微软雅黑" panose="020B0503020204020204" pitchFamily="34" charset="-122"/>
            </a:endParaRPr>
          </a:p>
          <a:p>
            <a:pPr algn="ctr" eaLnBrk="1" hangingPunct="1">
              <a:defRPr/>
            </a:pPr>
            <a:r>
              <a:rPr lang="en-US" altLang="zh-CN" sz="1600" b="1" dirty="0">
                <a:solidFill>
                  <a:prstClr val="white"/>
                </a:solidFill>
                <a:latin typeface="微软雅黑" panose="020B0503020204020204" pitchFamily="34" charset="-122"/>
                <a:ea typeface="微软雅黑" panose="020B0503020204020204" pitchFamily="34" charset="-122"/>
              </a:rPr>
              <a:t>A</a:t>
            </a:r>
            <a:endParaRPr lang="zh-CN" altLang="en-US" sz="1600" b="1" dirty="0">
              <a:solidFill>
                <a:prstClr val="white"/>
              </a:solidFill>
              <a:latin typeface="微软雅黑" panose="020B0503020204020204" pitchFamily="34" charset="-122"/>
              <a:ea typeface="微软雅黑" panose="020B0503020204020204" pitchFamily="34" charset="-122"/>
            </a:endParaRPr>
          </a:p>
        </p:txBody>
      </p:sp>
      <p:sp>
        <p:nvSpPr>
          <p:cNvPr id="31" name="矩形 30"/>
          <p:cNvSpPr/>
          <p:nvPr/>
        </p:nvSpPr>
        <p:spPr bwMode="auto">
          <a:xfrm>
            <a:off x="3492500" y="3883025"/>
            <a:ext cx="576263" cy="1376363"/>
          </a:xfrm>
          <a:prstGeom prst="rect">
            <a:avLst/>
          </a:prstGeom>
          <a:solidFill>
            <a:schemeClr val="accent6"/>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wrap="none" anchor="ctr"/>
          <a:lstStyle/>
          <a:p>
            <a:pPr algn="ctr" eaLnBrk="1" hangingPunct="1">
              <a:defRPr/>
            </a:pPr>
            <a:r>
              <a:rPr lang="zh-CN" altLang="en-US" sz="1600" b="1" dirty="0">
                <a:solidFill>
                  <a:prstClr val="white"/>
                </a:solidFill>
                <a:latin typeface="微软雅黑" panose="020B0503020204020204" pitchFamily="34" charset="-122"/>
                <a:ea typeface="微软雅黑" panose="020B0503020204020204" pitchFamily="34" charset="-122"/>
              </a:rPr>
              <a:t>企</a:t>
            </a:r>
            <a:endParaRPr lang="en-US" altLang="zh-CN" sz="1600" b="1" dirty="0">
              <a:solidFill>
                <a:prstClr val="white"/>
              </a:solidFill>
              <a:latin typeface="微软雅黑" panose="020B0503020204020204" pitchFamily="34" charset="-122"/>
              <a:ea typeface="微软雅黑" panose="020B0503020204020204" pitchFamily="34" charset="-122"/>
            </a:endParaRPr>
          </a:p>
          <a:p>
            <a:pPr algn="ctr" eaLnBrk="1" hangingPunct="1">
              <a:defRPr/>
            </a:pPr>
            <a:r>
              <a:rPr lang="zh-CN" altLang="en-US" sz="1600" b="1" dirty="0">
                <a:solidFill>
                  <a:prstClr val="white"/>
                </a:solidFill>
                <a:latin typeface="微软雅黑" panose="020B0503020204020204" pitchFamily="34" charset="-122"/>
                <a:ea typeface="微软雅黑" panose="020B0503020204020204" pitchFamily="34" charset="-122"/>
              </a:rPr>
              <a:t>业</a:t>
            </a:r>
            <a:endParaRPr lang="en-US" altLang="zh-CN" sz="1600" b="1" dirty="0">
              <a:solidFill>
                <a:prstClr val="white"/>
              </a:solidFill>
              <a:latin typeface="微软雅黑" panose="020B0503020204020204" pitchFamily="34" charset="-122"/>
              <a:ea typeface="微软雅黑" panose="020B0503020204020204" pitchFamily="34" charset="-122"/>
            </a:endParaRPr>
          </a:p>
          <a:p>
            <a:pPr algn="ctr" eaLnBrk="1" hangingPunct="1">
              <a:defRPr/>
            </a:pPr>
            <a:r>
              <a:rPr lang="en-US" altLang="zh-CN" sz="1600" b="1" dirty="0">
                <a:solidFill>
                  <a:prstClr val="white"/>
                </a:solidFill>
                <a:latin typeface="微软雅黑" panose="020B0503020204020204" pitchFamily="34" charset="-122"/>
                <a:ea typeface="微软雅黑" panose="020B0503020204020204" pitchFamily="34" charset="-122"/>
              </a:rPr>
              <a:t>B</a:t>
            </a:r>
            <a:endParaRPr lang="zh-CN" altLang="en-US" sz="1600" b="1" dirty="0">
              <a:solidFill>
                <a:prstClr val="white"/>
              </a:solidFill>
              <a:latin typeface="微软雅黑" panose="020B0503020204020204" pitchFamily="34" charset="-122"/>
              <a:ea typeface="微软雅黑" panose="020B0503020204020204" pitchFamily="34" charset="-122"/>
            </a:endParaRPr>
          </a:p>
        </p:txBody>
      </p:sp>
      <p:sp>
        <p:nvSpPr>
          <p:cNvPr id="32" name="右箭头 31"/>
          <p:cNvSpPr/>
          <p:nvPr/>
        </p:nvSpPr>
        <p:spPr bwMode="auto">
          <a:xfrm>
            <a:off x="6733077" y="2756477"/>
            <a:ext cx="432048" cy="372226"/>
          </a:xfrm>
          <a:prstGeom prst="rightArrow">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wrap="none" anchor="ctr"/>
          <a:lstStyle/>
          <a:p>
            <a:pPr algn="ctr" eaLnBrk="1" hangingPunct="1">
              <a:defRPr/>
            </a:pPr>
            <a:endParaRPr lang="zh-CN" altLang="en-US" dirty="0">
              <a:solidFill>
                <a:prstClr val="black"/>
              </a:solidFill>
              <a:latin typeface="黑体" panose="02010609060101010101" pitchFamily="49" charset="-122"/>
            </a:endParaRPr>
          </a:p>
        </p:txBody>
      </p:sp>
      <p:sp>
        <p:nvSpPr>
          <p:cNvPr id="33" name="右箭头 32"/>
          <p:cNvSpPr/>
          <p:nvPr/>
        </p:nvSpPr>
        <p:spPr bwMode="auto">
          <a:xfrm>
            <a:off x="6733077" y="4243753"/>
            <a:ext cx="432048" cy="372226"/>
          </a:xfrm>
          <a:prstGeom prst="rightArrow">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wrap="none" anchor="ctr"/>
          <a:lstStyle/>
          <a:p>
            <a:pPr algn="ctr" eaLnBrk="1" hangingPunct="1">
              <a:defRPr/>
            </a:pPr>
            <a:endParaRPr lang="zh-CN" altLang="en-US" dirty="0">
              <a:solidFill>
                <a:prstClr val="black"/>
              </a:solidFill>
              <a:latin typeface="黑体" panose="02010609060101010101" pitchFamily="49" charset="-122"/>
            </a:endParaRPr>
          </a:p>
        </p:txBody>
      </p:sp>
      <p:sp>
        <p:nvSpPr>
          <p:cNvPr id="34" name="AutoShape 6"/>
          <p:cNvSpPr>
            <a:spLocks noChangeArrowheads="1"/>
          </p:cNvSpPr>
          <p:nvPr/>
        </p:nvSpPr>
        <p:spPr bwMode="blackWhite">
          <a:xfrm>
            <a:off x="3492717" y="1268760"/>
            <a:ext cx="3150820" cy="576064"/>
          </a:xfrm>
          <a:prstGeom prst="roundRect">
            <a:avLst>
              <a:gd name="adj" fmla="val 16667"/>
            </a:avLst>
          </a:prstGeom>
          <a:gradFill>
            <a:gsLst>
              <a:gs pos="0">
                <a:schemeClr val="accent1">
                  <a:shade val="51000"/>
                  <a:satMod val="130000"/>
                  <a:alpha val="30000"/>
                </a:schemeClr>
              </a:gs>
              <a:gs pos="80000">
                <a:schemeClr val="accent1">
                  <a:shade val="93000"/>
                  <a:satMod val="130000"/>
                </a:schemeClr>
              </a:gs>
              <a:gs pos="100000">
                <a:schemeClr val="accent1">
                  <a:shade val="94000"/>
                  <a:satMod val="135000"/>
                </a:schemeClr>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marL="184150" indent="-184150" algn="ctr" eaLnBrk="1" hangingPunct="1">
              <a:defRPr/>
            </a:pPr>
            <a:r>
              <a:rPr lang="zh-CN" altLang="en-US" b="1" dirty="0">
                <a:solidFill>
                  <a:prstClr val="white"/>
                </a:solidFill>
                <a:latin typeface="微软雅黑" pitchFamily="34" charset="-122"/>
                <a:ea typeface="微软雅黑" pitchFamily="34" charset="-122"/>
              </a:rPr>
              <a:t>企业标签</a:t>
            </a:r>
          </a:p>
        </p:txBody>
      </p:sp>
      <p:cxnSp>
        <p:nvCxnSpPr>
          <p:cNvPr id="106530" name="直接连接符 34"/>
          <p:cNvCxnSpPr>
            <a:cxnSpLocks noChangeShapeType="1"/>
          </p:cNvCxnSpPr>
          <p:nvPr/>
        </p:nvCxnSpPr>
        <p:spPr bwMode="auto">
          <a:xfrm>
            <a:off x="3348038" y="1268413"/>
            <a:ext cx="0" cy="4703762"/>
          </a:xfrm>
          <a:prstGeom prst="line">
            <a:avLst/>
          </a:prstGeom>
          <a:noFill/>
          <a:ln w="9525" algn="ctr">
            <a:solidFill>
              <a:srgbClr val="0070C0"/>
            </a:solidFill>
            <a:prstDash val="dash"/>
            <a:round/>
            <a:headEnd/>
            <a:tailEnd/>
          </a:ln>
          <a:effectLst>
            <a:outerShdw dist="17961" dir="2700000" algn="ctr" rotWithShape="0">
              <a:srgbClr val="997A5C"/>
            </a:outerShdw>
          </a:effectLst>
          <a:extLst>
            <a:ext uri="{909E8E84-426E-40DD-AFC4-6F175D3DCCD1}">
              <a14:hiddenFill xmlns:a14="http://schemas.microsoft.com/office/drawing/2010/main">
                <a:noFill/>
              </a14:hiddenFill>
            </a:ext>
          </a:extLst>
        </p:spPr>
      </p:cxnSp>
      <p:cxnSp>
        <p:nvCxnSpPr>
          <p:cNvPr id="106531" name="直接连接符 35"/>
          <p:cNvCxnSpPr>
            <a:cxnSpLocks noChangeShapeType="1"/>
          </p:cNvCxnSpPr>
          <p:nvPr/>
        </p:nvCxnSpPr>
        <p:spPr bwMode="auto">
          <a:xfrm>
            <a:off x="6732588" y="1341438"/>
            <a:ext cx="0" cy="4702175"/>
          </a:xfrm>
          <a:prstGeom prst="line">
            <a:avLst/>
          </a:prstGeom>
          <a:noFill/>
          <a:ln w="9525" algn="ctr">
            <a:solidFill>
              <a:srgbClr val="0070C0"/>
            </a:solidFill>
            <a:prstDash val="dash"/>
            <a:round/>
            <a:headEnd/>
            <a:tailEnd/>
          </a:ln>
          <a:effectLst>
            <a:outerShdw dist="17961" dir="2700000" algn="ctr" rotWithShape="0">
              <a:srgbClr val="997A5C"/>
            </a:outerShdw>
          </a:effectLst>
          <a:extLst>
            <a:ext uri="{909E8E84-426E-40DD-AFC4-6F175D3DCCD1}">
              <a14:hiddenFill xmlns:a14="http://schemas.microsoft.com/office/drawing/2010/main">
                <a:noFill/>
              </a14:hiddenFill>
            </a:ext>
          </a:extLst>
        </p:spPr>
      </p:cxnSp>
      <p:sp>
        <p:nvSpPr>
          <p:cNvPr id="37" name="矩形 36"/>
          <p:cNvSpPr/>
          <p:nvPr/>
        </p:nvSpPr>
        <p:spPr bwMode="auto">
          <a:xfrm>
            <a:off x="4213225" y="4870450"/>
            <a:ext cx="1187450" cy="388938"/>
          </a:xfrm>
          <a:prstGeom prst="rect">
            <a:avLst/>
          </a:prstGeom>
          <a:solidFill>
            <a:schemeClr val="accent3">
              <a:lumMod val="75000"/>
            </a:schemeClr>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wrap="none" anchor="ctr"/>
          <a:lstStyle/>
          <a:p>
            <a:pPr algn="ctr" eaLnBrk="1" hangingPunct="1">
              <a:defRPr/>
            </a:pPr>
            <a:r>
              <a:rPr lang="zh-CN" altLang="en-US" sz="1400" b="1" dirty="0">
                <a:solidFill>
                  <a:srgbClr val="FF0000"/>
                </a:solidFill>
                <a:latin typeface="微软雅黑" panose="020B0503020204020204" pitchFamily="34" charset="-122"/>
                <a:ea typeface="微软雅黑" panose="020B0503020204020204" pitchFamily="34" charset="-122"/>
              </a:rPr>
              <a:t>投诉频繁</a:t>
            </a:r>
          </a:p>
        </p:txBody>
      </p:sp>
      <p:grpSp>
        <p:nvGrpSpPr>
          <p:cNvPr id="2" name="组合 20"/>
          <p:cNvGrpSpPr>
            <a:grpSpLocks/>
          </p:cNvGrpSpPr>
          <p:nvPr/>
        </p:nvGrpSpPr>
        <p:grpSpPr bwMode="auto">
          <a:xfrm>
            <a:off x="7164388" y="1298575"/>
            <a:ext cx="1871662" cy="4811713"/>
            <a:chOff x="5868144" y="1564463"/>
            <a:chExt cx="2532583" cy="4876779"/>
          </a:xfrm>
        </p:grpSpPr>
        <p:sp>
          <p:nvSpPr>
            <p:cNvPr id="39" name="圆角矩形 38"/>
            <p:cNvSpPr/>
            <p:nvPr/>
          </p:nvSpPr>
          <p:spPr>
            <a:xfrm>
              <a:off x="5868144" y="1564463"/>
              <a:ext cx="2519695" cy="503607"/>
            </a:xfrm>
            <a:prstGeom prst="roundRect">
              <a:avLst>
                <a:gd name="adj" fmla="val 0"/>
              </a:avLst>
            </a:prstGeom>
            <a:solidFill>
              <a:schemeClr val="accent6">
                <a:lumMod val="75000"/>
                <a:alpha val="80000"/>
              </a:schemeClr>
            </a:solidFill>
            <a:ln w="25400" cap="flat" cmpd="sng" algn="ctr">
              <a:solidFill>
                <a:srgbClr val="4F81BD">
                  <a:shade val="50000"/>
                  <a:alpha val="11000"/>
                </a:srgbClr>
              </a:solidFill>
              <a:prstDash val="solid"/>
            </a:ln>
            <a:effectLst/>
          </p:spPr>
          <p:txBody>
            <a:bodyPr anchor="ctr"/>
            <a:lstStyle/>
            <a:p>
              <a:pPr algn="ctr" eaLnBrk="1" hangingPunct="1">
                <a:defRPr/>
              </a:pPr>
              <a:r>
                <a:rPr lang="zh-CN" altLang="en-US" b="1" kern="0" dirty="0">
                  <a:solidFill>
                    <a:prstClr val="white"/>
                  </a:solidFill>
                  <a:latin typeface="微软雅黑" panose="020B0503020204020204" pitchFamily="34" charset="-122"/>
                  <a:ea typeface="微软雅黑" panose="020B0503020204020204" pitchFamily="34" charset="-122"/>
                </a:rPr>
                <a:t>加大扶持</a:t>
              </a:r>
            </a:p>
          </p:txBody>
        </p:sp>
        <p:sp>
          <p:nvSpPr>
            <p:cNvPr id="106538" name="矩形 39"/>
            <p:cNvSpPr>
              <a:spLocks noChangeArrowheads="1"/>
            </p:cNvSpPr>
            <p:nvPr/>
          </p:nvSpPr>
          <p:spPr bwMode="auto">
            <a:xfrm>
              <a:off x="5868144" y="4476428"/>
              <a:ext cx="2520280" cy="19648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Lucida Sans Unicode" panose="020B0602030504020204" pitchFamily="34" charset="0"/>
                  <a:ea typeface="宋体" panose="02010600030101010101" pitchFamily="2" charset="-122"/>
                </a:defRPr>
              </a:lvl1pPr>
              <a:lvl2pPr marL="742950" indent="-285750">
                <a:defRPr>
                  <a:solidFill>
                    <a:schemeClr val="tx1"/>
                  </a:solidFill>
                  <a:latin typeface="Lucida Sans Unicode" panose="020B0602030504020204" pitchFamily="34" charset="0"/>
                  <a:ea typeface="宋体" panose="02010600030101010101" pitchFamily="2" charset="-122"/>
                </a:defRPr>
              </a:lvl2pPr>
              <a:lvl3pPr marL="1143000" indent="-228600">
                <a:defRPr>
                  <a:solidFill>
                    <a:schemeClr val="tx1"/>
                  </a:solidFill>
                  <a:latin typeface="Lucida Sans Unicode" panose="020B0602030504020204" pitchFamily="34" charset="0"/>
                  <a:ea typeface="宋体" panose="02010600030101010101" pitchFamily="2" charset="-122"/>
                </a:defRPr>
              </a:lvl3pPr>
              <a:lvl4pPr marL="1600200" indent="-228600">
                <a:defRPr>
                  <a:solidFill>
                    <a:schemeClr val="tx1"/>
                  </a:solidFill>
                  <a:latin typeface="Lucida Sans Unicode" panose="020B0602030504020204" pitchFamily="34" charset="0"/>
                  <a:ea typeface="宋体" panose="02010600030101010101" pitchFamily="2" charset="-122"/>
                </a:defRPr>
              </a:lvl4pPr>
              <a:lvl5pPr marL="2057400" indent="-228600">
                <a:defRPr>
                  <a:solidFill>
                    <a:schemeClr val="tx1"/>
                  </a:solidFill>
                  <a:latin typeface="Lucida Sans Unicode" panose="020B0602030504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9pPr>
            </a:lstStyle>
            <a:p>
              <a:pPr eaLnBrk="1" latinLnBrk="1" hangingPunct="1">
                <a:lnSpc>
                  <a:spcPct val="150000"/>
                </a:lnSpc>
              </a:pPr>
              <a:r>
                <a:rPr lang="zh-CN" altLang="en-US" sz="1600" b="1">
                  <a:solidFill>
                    <a:srgbClr val="000000"/>
                  </a:solidFill>
                  <a:latin typeface="微软雅黑" panose="020B0503020204020204" pitchFamily="34" charset="-122"/>
                  <a:ea typeface="微软雅黑" panose="020B0503020204020204" pitchFamily="34" charset="-122"/>
                </a:rPr>
                <a:t>重点抽查</a:t>
              </a:r>
              <a:endParaRPr lang="en-US" altLang="zh-CN" sz="1600" b="1">
                <a:solidFill>
                  <a:srgbClr val="000000"/>
                </a:solidFill>
                <a:latin typeface="微软雅黑" panose="020B0503020204020204" pitchFamily="34" charset="-122"/>
                <a:ea typeface="微软雅黑" panose="020B0503020204020204" pitchFamily="34" charset="-122"/>
              </a:endParaRPr>
            </a:p>
            <a:p>
              <a:pPr eaLnBrk="1" latinLnBrk="1" hangingPunct="1">
                <a:lnSpc>
                  <a:spcPct val="150000"/>
                </a:lnSpc>
              </a:pPr>
              <a:r>
                <a:rPr lang="zh-CN" altLang="en-US" sz="1600" b="1">
                  <a:solidFill>
                    <a:srgbClr val="000000"/>
                  </a:solidFill>
                  <a:latin typeface="微软雅黑" panose="020B0503020204020204" pitchFamily="34" charset="-122"/>
                  <a:ea typeface="微软雅黑" panose="020B0503020204020204" pitchFamily="34" charset="-122"/>
                </a:rPr>
                <a:t>联合惩戒</a:t>
              </a:r>
              <a:endParaRPr lang="en-US" altLang="zh-CN" sz="1600" b="1">
                <a:solidFill>
                  <a:srgbClr val="000000"/>
                </a:solidFill>
                <a:latin typeface="微软雅黑" panose="020B0503020204020204" pitchFamily="34" charset="-122"/>
                <a:ea typeface="微软雅黑" panose="020B0503020204020204" pitchFamily="34" charset="-122"/>
              </a:endParaRPr>
            </a:p>
            <a:p>
              <a:pPr eaLnBrk="1" latinLnBrk="1" hangingPunct="1">
                <a:lnSpc>
                  <a:spcPct val="150000"/>
                </a:lnSpc>
              </a:pPr>
              <a:r>
                <a:rPr lang="zh-CN" altLang="en-US" sz="1600" b="1">
                  <a:solidFill>
                    <a:srgbClr val="000000"/>
                  </a:solidFill>
                  <a:latin typeface="微软雅黑" panose="020B0503020204020204" pitchFamily="34" charset="-122"/>
                  <a:ea typeface="微软雅黑" panose="020B0503020204020204" pitchFamily="34" charset="-122"/>
                </a:rPr>
                <a:t>安全生产责任保险费率增加</a:t>
              </a:r>
              <a:r>
                <a:rPr lang="en-US" altLang="zh-CN" sz="1600" b="1">
                  <a:solidFill>
                    <a:srgbClr val="000000"/>
                  </a:solidFill>
                  <a:latin typeface="微软雅黑" panose="020B0503020204020204" pitchFamily="34" charset="-122"/>
                  <a:ea typeface="微软雅黑" panose="020B0503020204020204" pitchFamily="34" charset="-122"/>
                </a:rPr>
                <a:t>10%</a:t>
              </a:r>
            </a:p>
            <a:p>
              <a:pPr eaLnBrk="1" latinLnBrk="1" hangingPunct="1">
                <a:lnSpc>
                  <a:spcPct val="150000"/>
                </a:lnSpc>
              </a:pPr>
              <a:r>
                <a:rPr lang="en-US" altLang="zh-CN" sz="1600" b="1">
                  <a:solidFill>
                    <a:srgbClr val="000000"/>
                  </a:solidFill>
                  <a:latin typeface="微软雅黑" panose="020B0503020204020204" pitchFamily="34" charset="-122"/>
                  <a:ea typeface="微软雅黑" panose="020B0503020204020204" pitchFamily="34" charset="-122"/>
                </a:rPr>
                <a:t>…………</a:t>
              </a:r>
            </a:p>
          </p:txBody>
        </p:sp>
        <p:sp>
          <p:nvSpPr>
            <p:cNvPr id="41" name="矩形 40"/>
            <p:cNvSpPr/>
            <p:nvPr/>
          </p:nvSpPr>
          <p:spPr>
            <a:xfrm>
              <a:off x="5902513" y="2082550"/>
              <a:ext cx="2498214" cy="1216379"/>
            </a:xfrm>
            <a:prstGeom prst="rect">
              <a:avLst/>
            </a:prstGeom>
            <a:ln w="28575">
              <a:solidFill>
                <a:schemeClr val="bg1">
                  <a:lumMod val="50000"/>
                </a:schemeClr>
              </a:solidFill>
            </a:ln>
          </p:spPr>
          <p:txBody>
            <a:bodyPr>
              <a:spAutoFit/>
            </a:bodyPr>
            <a:lstStyle/>
            <a:p>
              <a:pPr eaLnBrk="1" latinLnBrk="1" hangingPunct="1">
                <a:lnSpc>
                  <a:spcPct val="150000"/>
                </a:lnSpc>
                <a:defRPr/>
              </a:pPr>
              <a:r>
                <a:rPr lang="zh-CN" altLang="en-US" sz="1600" b="1" dirty="0">
                  <a:solidFill>
                    <a:prstClr val="black"/>
                  </a:solidFill>
                  <a:latin typeface="微软雅黑" panose="020B0503020204020204" pitchFamily="34" charset="-122"/>
                  <a:ea typeface="微软雅黑" panose="020B0503020204020204" pitchFamily="34" charset="-122"/>
                </a:rPr>
                <a:t>安全生产责任保险费率降低</a:t>
              </a:r>
              <a:r>
                <a:rPr lang="en-US" altLang="zh-CN" sz="1600" b="1" dirty="0">
                  <a:solidFill>
                    <a:prstClr val="black"/>
                  </a:solidFill>
                  <a:latin typeface="微软雅黑" panose="020B0503020204020204" pitchFamily="34" charset="-122"/>
                  <a:ea typeface="微软雅黑" panose="020B0503020204020204" pitchFamily="34" charset="-122"/>
                </a:rPr>
                <a:t>20%</a:t>
              </a:r>
            </a:p>
            <a:p>
              <a:pPr eaLnBrk="1" latinLnBrk="1" hangingPunct="1">
                <a:lnSpc>
                  <a:spcPct val="150000"/>
                </a:lnSpc>
                <a:defRPr/>
              </a:pPr>
              <a:r>
                <a:rPr lang="en-US" altLang="zh-CN" sz="1600" b="1" dirty="0">
                  <a:solidFill>
                    <a:prstClr val="black"/>
                  </a:solidFill>
                  <a:latin typeface="微软雅黑" panose="020B0503020204020204" pitchFamily="34" charset="-122"/>
                  <a:ea typeface="微软雅黑" panose="020B0503020204020204" pitchFamily="34" charset="-122"/>
                </a:rPr>
                <a:t>…………</a:t>
              </a:r>
            </a:p>
          </p:txBody>
        </p:sp>
        <p:sp>
          <p:nvSpPr>
            <p:cNvPr id="42" name="矩形 41"/>
            <p:cNvSpPr/>
            <p:nvPr/>
          </p:nvSpPr>
          <p:spPr>
            <a:xfrm>
              <a:off x="5868144" y="1603078"/>
              <a:ext cx="2519695" cy="2217156"/>
            </a:xfrm>
            <a:prstGeom prst="rect">
              <a:avLst/>
            </a:prstGeom>
            <a:noFill/>
            <a:ln w="25400" cap="flat" cmpd="sng" algn="ctr">
              <a:solidFill>
                <a:sysClr val="window" lastClr="FFFFFF"/>
              </a:solidFill>
              <a:prstDash val="solid"/>
            </a:ln>
            <a:effectLst/>
          </p:spPr>
          <p:txBody>
            <a:bodyPr anchor="ctr"/>
            <a:lstStyle/>
            <a:p>
              <a:pPr algn="ctr" eaLnBrk="1" hangingPunct="1">
                <a:defRPr/>
              </a:pPr>
              <a:endParaRPr lang="zh-CN" altLang="en-US" kern="0">
                <a:solidFill>
                  <a:prstClr val="white"/>
                </a:solidFill>
              </a:endParaRPr>
            </a:p>
          </p:txBody>
        </p:sp>
        <p:sp>
          <p:nvSpPr>
            <p:cNvPr id="43" name="圆角矩形 42"/>
            <p:cNvSpPr/>
            <p:nvPr/>
          </p:nvSpPr>
          <p:spPr>
            <a:xfrm>
              <a:off x="5868144" y="4039054"/>
              <a:ext cx="2519695" cy="503607"/>
            </a:xfrm>
            <a:prstGeom prst="roundRect">
              <a:avLst>
                <a:gd name="adj" fmla="val 0"/>
              </a:avLst>
            </a:prstGeom>
            <a:solidFill>
              <a:schemeClr val="accent3">
                <a:lumMod val="50000"/>
              </a:schemeClr>
            </a:solidFill>
            <a:ln w="25400" cap="flat" cmpd="sng" algn="ctr">
              <a:noFill/>
              <a:prstDash val="solid"/>
            </a:ln>
            <a:effectLst/>
          </p:spPr>
          <p:txBody>
            <a:bodyPr anchor="ctr"/>
            <a:lstStyle/>
            <a:p>
              <a:pPr algn="ctr" eaLnBrk="1" hangingPunct="1">
                <a:defRPr/>
              </a:pPr>
              <a:r>
                <a:rPr lang="zh-CN" altLang="en-US" b="1" kern="0" dirty="0">
                  <a:solidFill>
                    <a:prstClr val="white"/>
                  </a:solidFill>
                  <a:latin typeface="微软雅黑" panose="020B0503020204020204" pitchFamily="34" charset="-122"/>
                  <a:ea typeface="微软雅黑" panose="020B0503020204020204" pitchFamily="34" charset="-122"/>
                </a:rPr>
                <a:t>加强监管</a:t>
              </a:r>
            </a:p>
          </p:txBody>
        </p:sp>
      </p:grpSp>
      <p:sp>
        <p:nvSpPr>
          <p:cNvPr id="44" name="矩形 43"/>
          <p:cNvSpPr/>
          <p:nvPr/>
        </p:nvSpPr>
        <p:spPr>
          <a:xfrm>
            <a:off x="7164388" y="3730625"/>
            <a:ext cx="1863725" cy="2312988"/>
          </a:xfrm>
          <a:prstGeom prst="rect">
            <a:avLst/>
          </a:prstGeom>
          <a:noFill/>
          <a:ln w="25400" cap="flat" cmpd="sng" algn="ctr">
            <a:solidFill>
              <a:schemeClr val="bg1">
                <a:lumMod val="50000"/>
              </a:schemeClr>
            </a:solidFill>
            <a:prstDash val="solid"/>
          </a:ln>
          <a:effectLst/>
        </p:spPr>
        <p:txBody>
          <a:bodyPr anchor="ctr"/>
          <a:lstStyle/>
          <a:p>
            <a:pPr algn="ctr" eaLnBrk="1" hangingPunct="1">
              <a:defRPr/>
            </a:pPr>
            <a:endParaRPr lang="zh-CN" altLang="en-US" kern="0">
              <a:solidFill>
                <a:prstClr val="white"/>
              </a:solidFill>
            </a:endParaRPr>
          </a:p>
        </p:txBody>
      </p:sp>
      <p:sp>
        <p:nvSpPr>
          <p:cNvPr id="106535" name="矩形 44"/>
          <p:cNvSpPr>
            <a:spLocks noChangeArrowheads="1"/>
          </p:cNvSpPr>
          <p:nvPr/>
        </p:nvSpPr>
        <p:spPr bwMode="auto">
          <a:xfrm>
            <a:off x="361950" y="188913"/>
            <a:ext cx="7594600" cy="5355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a:solidFill>
                  <a:schemeClr val="tx1"/>
                </a:solidFill>
                <a:latin typeface="Lucida Sans Unicode" panose="020B0602030504020204" pitchFamily="34" charset="0"/>
                <a:ea typeface="宋体" panose="02010600030101010101" pitchFamily="2" charset="-122"/>
              </a:defRPr>
            </a:lvl1pPr>
            <a:lvl2pPr marL="292100" indent="-292100">
              <a:defRPr>
                <a:solidFill>
                  <a:schemeClr val="tx1"/>
                </a:solidFill>
                <a:latin typeface="Lucida Sans Unicode" panose="020B0602030504020204" pitchFamily="34" charset="0"/>
                <a:ea typeface="宋体" panose="02010600030101010101" pitchFamily="2" charset="-122"/>
              </a:defRPr>
            </a:lvl2pPr>
            <a:lvl3pPr marL="1143000" indent="-228600">
              <a:defRPr>
                <a:solidFill>
                  <a:schemeClr val="tx1"/>
                </a:solidFill>
                <a:latin typeface="Lucida Sans Unicode" panose="020B0602030504020204" pitchFamily="34" charset="0"/>
                <a:ea typeface="宋体" panose="02010600030101010101" pitchFamily="2" charset="-122"/>
              </a:defRPr>
            </a:lvl3pPr>
            <a:lvl4pPr marL="1600200" indent="-228600">
              <a:defRPr>
                <a:solidFill>
                  <a:schemeClr val="tx1"/>
                </a:solidFill>
                <a:latin typeface="Lucida Sans Unicode" panose="020B0602030504020204" pitchFamily="34" charset="0"/>
                <a:ea typeface="宋体" panose="02010600030101010101" pitchFamily="2" charset="-122"/>
              </a:defRPr>
            </a:lvl4pPr>
            <a:lvl5pPr marL="2057400" indent="-228600">
              <a:defRPr>
                <a:solidFill>
                  <a:schemeClr val="tx1"/>
                </a:solidFill>
                <a:latin typeface="Lucida Sans Unicode" panose="020B0602030504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9pPr>
          </a:lstStyle>
          <a:p>
            <a:pPr marL="0" lvl="1" indent="0" eaLnBrk="1" hangingPunct="1">
              <a:lnSpc>
                <a:spcPct val="120000"/>
              </a:lnSpc>
              <a:spcBef>
                <a:spcPct val="50000"/>
              </a:spcBef>
            </a:pPr>
            <a:r>
              <a:rPr lang="zh-CN" altLang="en-US" sz="2400" b="1" dirty="0" smtClean="0">
                <a:solidFill>
                  <a:srgbClr val="C00000"/>
                </a:solidFill>
                <a:latin typeface="黑体" panose="02010609060101010101" pitchFamily="49" charset="-122"/>
                <a:ea typeface="黑体" panose="02010609060101010101" pitchFamily="49" charset="-122"/>
                <a:cs typeface="文鼎CS中等线"/>
                <a:sym typeface="文鼎CS中等线"/>
              </a:rPr>
              <a:t>案例：企业</a:t>
            </a:r>
            <a:r>
              <a:rPr lang="zh-CN" altLang="en-US" sz="2400" b="1" dirty="0">
                <a:solidFill>
                  <a:srgbClr val="C00000"/>
                </a:solidFill>
                <a:latin typeface="黑体" panose="02010609060101010101" pitchFamily="49" charset="-122"/>
                <a:ea typeface="黑体" panose="02010609060101010101" pitchFamily="49" charset="-122"/>
                <a:cs typeface="文鼎CS中等线"/>
                <a:sym typeface="文鼎CS中等线"/>
              </a:rPr>
              <a:t>安全生产诚信大数据应用</a:t>
            </a:r>
            <a:endParaRPr lang="en-US" altLang="zh-CN" sz="2400" b="1" dirty="0">
              <a:solidFill>
                <a:srgbClr val="C00000"/>
              </a:solidFill>
              <a:latin typeface="黑体" panose="02010609060101010101" pitchFamily="49" charset="-122"/>
              <a:ea typeface="黑体" panose="02010609060101010101" pitchFamily="49" charset="-122"/>
              <a:cs typeface="文鼎CS中等线"/>
              <a:sym typeface="文鼎CS中等线"/>
            </a:endParaRPr>
          </a:p>
        </p:txBody>
      </p:sp>
      <p:cxnSp>
        <p:nvCxnSpPr>
          <p:cNvPr id="46" name="直接连接符 45"/>
          <p:cNvCxnSpPr/>
          <p:nvPr/>
        </p:nvCxnSpPr>
        <p:spPr bwMode="auto">
          <a:xfrm flipV="1">
            <a:off x="0" y="841375"/>
            <a:ext cx="8459788" cy="3175"/>
          </a:xfrm>
          <a:prstGeom prst="line">
            <a:avLst/>
          </a:prstGeom>
          <a:solidFill>
            <a:schemeClr val="accent1"/>
          </a:solidFill>
          <a:ln w="101600" cap="flat" cmpd="thinThick" algn="ctr">
            <a:solidFill>
              <a:srgbClr val="FF0000"/>
            </a:solidFill>
            <a:prstDash val="solid"/>
            <a:round/>
            <a:headEnd type="none" w="med" len="med"/>
            <a:tailEnd type="none" w="med" len="med"/>
          </a:ln>
          <a:effectLst>
            <a:outerShdw dist="17961" dir="2700000" algn="ctr" rotWithShape="0">
              <a:schemeClr val="tx1">
                <a:gamma/>
                <a:shade val="60000"/>
                <a:invGamma/>
                <a:alpha val="50000"/>
              </a:schemeClr>
            </a:outerShdw>
          </a:effectLst>
        </p:spPr>
      </p:cxn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TextBox 12"/>
          <p:cNvSpPr txBox="1">
            <a:spLocks noChangeArrowheads="1"/>
          </p:cNvSpPr>
          <p:nvPr/>
        </p:nvSpPr>
        <p:spPr bwMode="auto">
          <a:xfrm>
            <a:off x="4838700" y="5440363"/>
            <a:ext cx="11080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Lucida Sans Unicode" panose="020B0602030504020204" pitchFamily="34" charset="0"/>
                <a:ea typeface="宋体" panose="02010600030101010101" pitchFamily="2" charset="-122"/>
              </a:defRPr>
            </a:lvl1pPr>
            <a:lvl2pPr marL="742950" indent="-285750">
              <a:defRPr>
                <a:solidFill>
                  <a:schemeClr val="tx1"/>
                </a:solidFill>
                <a:latin typeface="Lucida Sans Unicode" panose="020B0602030504020204" pitchFamily="34" charset="0"/>
                <a:ea typeface="宋体" panose="02010600030101010101" pitchFamily="2" charset="-122"/>
              </a:defRPr>
            </a:lvl2pPr>
            <a:lvl3pPr marL="1143000" indent="-228600">
              <a:defRPr>
                <a:solidFill>
                  <a:schemeClr val="tx1"/>
                </a:solidFill>
                <a:latin typeface="Lucida Sans Unicode" panose="020B0602030504020204" pitchFamily="34" charset="0"/>
                <a:ea typeface="宋体" panose="02010600030101010101" pitchFamily="2" charset="-122"/>
              </a:defRPr>
            </a:lvl3pPr>
            <a:lvl4pPr marL="1600200" indent="-228600">
              <a:defRPr>
                <a:solidFill>
                  <a:schemeClr val="tx1"/>
                </a:solidFill>
                <a:latin typeface="Lucida Sans Unicode" panose="020B0602030504020204" pitchFamily="34" charset="0"/>
                <a:ea typeface="宋体" panose="02010600030101010101" pitchFamily="2" charset="-122"/>
              </a:defRPr>
            </a:lvl4pPr>
            <a:lvl5pPr marL="2057400" indent="-228600">
              <a:defRPr>
                <a:solidFill>
                  <a:schemeClr val="tx1"/>
                </a:solidFill>
                <a:latin typeface="Lucida Sans Unicode" panose="020B0602030504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9pPr>
          </a:lstStyle>
          <a:p>
            <a:pPr eaLnBrk="1" hangingPunct="1"/>
            <a:r>
              <a:rPr lang="zh-CN" altLang="en-US" b="1">
                <a:solidFill>
                  <a:srgbClr val="000000"/>
                </a:solidFill>
                <a:latin typeface="微软雅黑" panose="020B0503020204020204" pitchFamily="34" charset="-122"/>
                <a:ea typeface="微软雅黑" panose="020B0503020204020204" pitchFamily="34" charset="-122"/>
              </a:rPr>
              <a:t>运输监督</a:t>
            </a:r>
          </a:p>
        </p:txBody>
      </p:sp>
      <p:sp>
        <p:nvSpPr>
          <p:cNvPr id="108547" name="云形 3"/>
          <p:cNvSpPr>
            <a:spLocks noChangeArrowheads="1"/>
          </p:cNvSpPr>
          <p:nvPr/>
        </p:nvSpPr>
        <p:spPr bwMode="auto">
          <a:xfrm>
            <a:off x="642938" y="2928938"/>
            <a:ext cx="1357312" cy="571500"/>
          </a:xfrm>
          <a:custGeom>
            <a:avLst/>
            <a:gdLst>
              <a:gd name="T0" fmla="*/ 0 w 43200"/>
              <a:gd name="T1" fmla="*/ 0 h 43200"/>
              <a:gd name="T2" fmla="*/ 0 w 43200"/>
              <a:gd name="T3" fmla="*/ 0 h 43200"/>
              <a:gd name="T4" fmla="*/ 0 w 43200"/>
              <a:gd name="T5" fmla="*/ 0 h 43200"/>
              <a:gd name="T6" fmla="*/ 0 w 43200"/>
              <a:gd name="T7" fmla="*/ 0 h 43200"/>
              <a:gd name="T8" fmla="*/ 0 60000 65536"/>
              <a:gd name="T9" fmla="*/ 5898240 60000 65536"/>
              <a:gd name="T10" fmla="*/ 11796480 60000 65536"/>
              <a:gd name="T11" fmla="*/ 17694720 60000 65536"/>
              <a:gd name="T12" fmla="*/ 5958 w 43200"/>
              <a:gd name="T13" fmla="*/ 6501 h 43200"/>
              <a:gd name="T14" fmla="*/ 34141 w 43200"/>
              <a:gd name="T15" fmla="*/ 34654 h 43200"/>
            </a:gdLst>
            <a:ahLst/>
            <a:cxnLst>
              <a:cxn ang="T8">
                <a:pos x="T0" y="T1"/>
              </a:cxn>
              <a:cxn ang="T9">
                <a:pos x="T2" y="T3"/>
              </a:cxn>
              <a:cxn ang="T10">
                <a:pos x="T4" y="T5"/>
              </a:cxn>
              <a:cxn ang="T11">
                <a:pos x="T6" y="T7"/>
              </a:cxn>
            </a:cxnLst>
            <a:rect l="T12" t="T13" r="T14" b="T15"/>
            <a:pathLst>
              <a:path w="43200" h="43200">
                <a:moveTo>
                  <a:pt x="3900" y="14370"/>
                </a:moveTo>
                <a:lnTo>
                  <a:pt x="3899" y="14370"/>
                </a:lnTo>
                <a:cubicBezTo>
                  <a:pt x="3858" y="13959"/>
                  <a:pt x="3838" y="13545"/>
                  <a:pt x="3838" y="13131"/>
                </a:cubicBezTo>
                <a:cubicBezTo>
                  <a:pt x="3838" y="8055"/>
                  <a:pt x="6861" y="3941"/>
                  <a:pt x="10591" y="3941"/>
                </a:cubicBezTo>
                <a:cubicBezTo>
                  <a:pt x="11791" y="3940"/>
                  <a:pt x="12969" y="4376"/>
                  <a:pt x="14005" y="5201"/>
                </a:cubicBezTo>
                <a:lnTo>
                  <a:pt x="14005" y="5202"/>
                </a:lnTo>
                <a:cubicBezTo>
                  <a:pt x="14930" y="2828"/>
                  <a:pt x="16742" y="1343"/>
                  <a:pt x="18715" y="1344"/>
                </a:cubicBezTo>
                <a:cubicBezTo>
                  <a:pt x="20114" y="1344"/>
                  <a:pt x="21458" y="2093"/>
                  <a:pt x="22456" y="3431"/>
                </a:cubicBezTo>
                <a:lnTo>
                  <a:pt x="22456" y="3432"/>
                </a:lnTo>
                <a:cubicBezTo>
                  <a:pt x="23194" y="1415"/>
                  <a:pt x="24707" y="140"/>
                  <a:pt x="26362" y="141"/>
                </a:cubicBezTo>
                <a:cubicBezTo>
                  <a:pt x="27723" y="141"/>
                  <a:pt x="29007" y="1006"/>
                  <a:pt x="29832" y="2481"/>
                </a:cubicBezTo>
                <a:lnTo>
                  <a:pt x="29832" y="2480"/>
                </a:lnTo>
                <a:cubicBezTo>
                  <a:pt x="30755" y="1002"/>
                  <a:pt x="32110" y="149"/>
                  <a:pt x="33538" y="150"/>
                </a:cubicBezTo>
                <a:cubicBezTo>
                  <a:pt x="35888" y="150"/>
                  <a:pt x="37901" y="2435"/>
                  <a:pt x="38318" y="5575"/>
                </a:cubicBezTo>
                <a:lnTo>
                  <a:pt x="38317" y="5576"/>
                </a:lnTo>
                <a:cubicBezTo>
                  <a:pt x="40639" y="6438"/>
                  <a:pt x="42250" y="9313"/>
                  <a:pt x="42250" y="12594"/>
                </a:cubicBezTo>
                <a:cubicBezTo>
                  <a:pt x="42250" y="13579"/>
                  <a:pt x="42103" y="14554"/>
                  <a:pt x="41818" y="15460"/>
                </a:cubicBezTo>
                <a:lnTo>
                  <a:pt x="41818" y="15459"/>
                </a:lnTo>
                <a:cubicBezTo>
                  <a:pt x="42727" y="17070"/>
                  <a:pt x="43220" y="19044"/>
                  <a:pt x="43220" y="21076"/>
                </a:cubicBezTo>
                <a:cubicBezTo>
                  <a:pt x="43220" y="25663"/>
                  <a:pt x="40741" y="29553"/>
                  <a:pt x="37404" y="30203"/>
                </a:cubicBezTo>
                <a:lnTo>
                  <a:pt x="37403" y="30202"/>
                </a:lnTo>
                <a:cubicBezTo>
                  <a:pt x="37378" y="34523"/>
                  <a:pt x="34795" y="38006"/>
                  <a:pt x="31619" y="38007"/>
                </a:cubicBezTo>
                <a:cubicBezTo>
                  <a:pt x="30535" y="38007"/>
                  <a:pt x="29474" y="37593"/>
                  <a:pt x="28555" y="36813"/>
                </a:cubicBezTo>
                <a:lnTo>
                  <a:pt x="28556" y="36813"/>
                </a:lnTo>
                <a:cubicBezTo>
                  <a:pt x="27694" y="40699"/>
                  <a:pt x="25069" y="43357"/>
                  <a:pt x="22094" y="43358"/>
                </a:cubicBezTo>
                <a:cubicBezTo>
                  <a:pt x="19839" y="43358"/>
                  <a:pt x="17733" y="41821"/>
                  <a:pt x="16480" y="39263"/>
                </a:cubicBezTo>
                <a:lnTo>
                  <a:pt x="16480" y="39264"/>
                </a:lnTo>
                <a:cubicBezTo>
                  <a:pt x="15279" y="40250"/>
                  <a:pt x="13904" y="40770"/>
                  <a:pt x="12503" y="40771"/>
                </a:cubicBezTo>
                <a:cubicBezTo>
                  <a:pt x="9735" y="40771"/>
                  <a:pt x="7180" y="38748"/>
                  <a:pt x="5804" y="35469"/>
                </a:cubicBezTo>
                <a:lnTo>
                  <a:pt x="5803" y="35469"/>
                </a:lnTo>
                <a:cubicBezTo>
                  <a:pt x="5635" y="35496"/>
                  <a:pt x="5465" y="35509"/>
                  <a:pt x="5296" y="35510"/>
                </a:cubicBezTo>
                <a:cubicBezTo>
                  <a:pt x="2888" y="35510"/>
                  <a:pt x="936" y="32860"/>
                  <a:pt x="936" y="29592"/>
                </a:cubicBezTo>
                <a:cubicBezTo>
                  <a:pt x="935" y="28090"/>
                  <a:pt x="1356" y="26644"/>
                  <a:pt x="2112" y="25547"/>
                </a:cubicBezTo>
                <a:lnTo>
                  <a:pt x="2113" y="25547"/>
                </a:lnTo>
                <a:cubicBezTo>
                  <a:pt x="781" y="24481"/>
                  <a:pt x="-36" y="22528"/>
                  <a:pt x="-36" y="20418"/>
                </a:cubicBezTo>
                <a:cubicBezTo>
                  <a:pt x="-37" y="17370"/>
                  <a:pt x="1647" y="14817"/>
                  <a:pt x="3863" y="14504"/>
                </a:cubicBezTo>
                <a:lnTo>
                  <a:pt x="3900" y="14370"/>
                </a:lnTo>
                <a:close/>
              </a:path>
              <a:path w="43200" h="43200" fill="none">
                <a:moveTo>
                  <a:pt x="4693" y="26177"/>
                </a:moveTo>
                <a:lnTo>
                  <a:pt x="4693" y="26177"/>
                </a:lnTo>
                <a:cubicBezTo>
                  <a:pt x="4580" y="26189"/>
                  <a:pt x="4468" y="26194"/>
                  <a:pt x="4356" y="26195"/>
                </a:cubicBezTo>
                <a:cubicBezTo>
                  <a:pt x="3584" y="26195"/>
                  <a:pt x="2826" y="25913"/>
                  <a:pt x="2160" y="25379"/>
                </a:cubicBezTo>
                <a:moveTo>
                  <a:pt x="6928" y="34899"/>
                </a:moveTo>
                <a:lnTo>
                  <a:pt x="6927" y="34898"/>
                </a:lnTo>
                <a:cubicBezTo>
                  <a:pt x="6572" y="35091"/>
                  <a:pt x="6200" y="35219"/>
                  <a:pt x="5820" y="35280"/>
                </a:cubicBezTo>
                <a:moveTo>
                  <a:pt x="16478" y="39090"/>
                </a:moveTo>
                <a:lnTo>
                  <a:pt x="16477" y="39090"/>
                </a:lnTo>
                <a:cubicBezTo>
                  <a:pt x="16210" y="38544"/>
                  <a:pt x="15986" y="37960"/>
                  <a:pt x="15809" y="37350"/>
                </a:cubicBezTo>
                <a:moveTo>
                  <a:pt x="28827" y="34751"/>
                </a:moveTo>
                <a:lnTo>
                  <a:pt x="28826" y="34750"/>
                </a:lnTo>
                <a:cubicBezTo>
                  <a:pt x="28787" y="35398"/>
                  <a:pt x="28698" y="36038"/>
                  <a:pt x="28560" y="36660"/>
                </a:cubicBezTo>
                <a:moveTo>
                  <a:pt x="34129" y="22954"/>
                </a:moveTo>
                <a:lnTo>
                  <a:pt x="34128" y="22954"/>
                </a:lnTo>
                <a:cubicBezTo>
                  <a:pt x="36118" y="24271"/>
                  <a:pt x="37381" y="27017"/>
                  <a:pt x="37381" y="30027"/>
                </a:cubicBezTo>
                <a:cubicBezTo>
                  <a:pt x="37381" y="30048"/>
                  <a:pt x="37380" y="30069"/>
                  <a:pt x="37380" y="30090"/>
                </a:cubicBezTo>
                <a:moveTo>
                  <a:pt x="41798" y="15354"/>
                </a:moveTo>
                <a:lnTo>
                  <a:pt x="41798" y="15354"/>
                </a:lnTo>
                <a:cubicBezTo>
                  <a:pt x="41473" y="16386"/>
                  <a:pt x="40978" y="17302"/>
                  <a:pt x="40350" y="18030"/>
                </a:cubicBezTo>
                <a:moveTo>
                  <a:pt x="38324" y="5426"/>
                </a:moveTo>
                <a:lnTo>
                  <a:pt x="38324" y="5425"/>
                </a:lnTo>
                <a:cubicBezTo>
                  <a:pt x="38375" y="5811"/>
                  <a:pt x="38401" y="6202"/>
                  <a:pt x="38401" y="6595"/>
                </a:cubicBezTo>
                <a:cubicBezTo>
                  <a:pt x="38401" y="6626"/>
                  <a:pt x="38400" y="6658"/>
                  <a:pt x="38400" y="6690"/>
                </a:cubicBezTo>
                <a:moveTo>
                  <a:pt x="29078" y="3952"/>
                </a:moveTo>
                <a:lnTo>
                  <a:pt x="29078" y="3952"/>
                </a:lnTo>
                <a:cubicBezTo>
                  <a:pt x="29266" y="3369"/>
                  <a:pt x="29516" y="2826"/>
                  <a:pt x="29820" y="2340"/>
                </a:cubicBezTo>
                <a:moveTo>
                  <a:pt x="22141" y="4720"/>
                </a:moveTo>
                <a:lnTo>
                  <a:pt x="22140" y="4719"/>
                </a:lnTo>
                <a:cubicBezTo>
                  <a:pt x="22217" y="4238"/>
                  <a:pt x="22338" y="3771"/>
                  <a:pt x="22500" y="3330"/>
                </a:cubicBezTo>
                <a:moveTo>
                  <a:pt x="14000" y="5192"/>
                </a:moveTo>
                <a:lnTo>
                  <a:pt x="14000" y="5191"/>
                </a:lnTo>
                <a:cubicBezTo>
                  <a:pt x="14471" y="5568"/>
                  <a:pt x="14908" y="6020"/>
                  <a:pt x="15299" y="6540"/>
                </a:cubicBezTo>
                <a:moveTo>
                  <a:pt x="4127" y="15789"/>
                </a:moveTo>
                <a:lnTo>
                  <a:pt x="4127" y="15788"/>
                </a:lnTo>
                <a:cubicBezTo>
                  <a:pt x="4024" y="15324"/>
                  <a:pt x="3948" y="14850"/>
                  <a:pt x="3900" y="14369"/>
                </a:cubicBezTo>
              </a:path>
            </a:pathLst>
          </a:custGeom>
          <a:noFill/>
          <a:ln w="25400" algn="ctr">
            <a:solidFill>
              <a:schemeClr val="accent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Lucida Sans Unicode" panose="020B0602030504020204" pitchFamily="34" charset="0"/>
                <a:ea typeface="宋体" panose="02010600030101010101" pitchFamily="2" charset="-122"/>
              </a:defRPr>
            </a:lvl1pPr>
            <a:lvl2pPr marL="742950" indent="-285750">
              <a:defRPr>
                <a:solidFill>
                  <a:schemeClr val="tx1"/>
                </a:solidFill>
                <a:latin typeface="Lucida Sans Unicode" panose="020B0602030504020204" pitchFamily="34" charset="0"/>
                <a:ea typeface="宋体" panose="02010600030101010101" pitchFamily="2" charset="-122"/>
              </a:defRPr>
            </a:lvl2pPr>
            <a:lvl3pPr marL="1143000" indent="-228600">
              <a:defRPr>
                <a:solidFill>
                  <a:schemeClr val="tx1"/>
                </a:solidFill>
                <a:latin typeface="Lucida Sans Unicode" panose="020B0602030504020204" pitchFamily="34" charset="0"/>
                <a:ea typeface="宋体" panose="02010600030101010101" pitchFamily="2" charset="-122"/>
              </a:defRPr>
            </a:lvl3pPr>
            <a:lvl4pPr marL="1600200" indent="-228600">
              <a:defRPr>
                <a:solidFill>
                  <a:schemeClr val="tx1"/>
                </a:solidFill>
                <a:latin typeface="Lucida Sans Unicode" panose="020B0602030504020204" pitchFamily="34" charset="0"/>
                <a:ea typeface="宋体" panose="02010600030101010101" pitchFamily="2" charset="-122"/>
              </a:defRPr>
            </a:lvl4pPr>
            <a:lvl5pPr marL="2057400" indent="-228600">
              <a:defRPr>
                <a:solidFill>
                  <a:schemeClr val="tx1"/>
                </a:solidFill>
                <a:latin typeface="Lucida Sans Unicode" panose="020B0602030504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9pPr>
          </a:lstStyle>
          <a:p>
            <a:pPr algn="ctr" eaLnBrk="1" hangingPunct="1"/>
            <a:r>
              <a:rPr lang="zh-CN" altLang="en-US" sz="1600" b="1">
                <a:solidFill>
                  <a:srgbClr val="000000"/>
                </a:solidFill>
                <a:latin typeface="微软雅黑" panose="020B0503020204020204" pitchFamily="34" charset="-122"/>
                <a:ea typeface="微软雅黑" panose="020B0503020204020204" pitchFamily="34" charset="-122"/>
              </a:rPr>
              <a:t>企业登记注册</a:t>
            </a:r>
            <a:endParaRPr lang="zh-CN" altLang="zh-CN" sz="1600" b="1">
              <a:solidFill>
                <a:srgbClr val="000000"/>
              </a:solidFill>
              <a:latin typeface="微软雅黑" panose="020B0503020204020204" pitchFamily="34" charset="-122"/>
              <a:ea typeface="微软雅黑" panose="020B0503020204020204" pitchFamily="34" charset="-122"/>
            </a:endParaRPr>
          </a:p>
        </p:txBody>
      </p:sp>
      <p:sp>
        <p:nvSpPr>
          <p:cNvPr id="108548" name="云形 3"/>
          <p:cNvSpPr>
            <a:spLocks noChangeArrowheads="1"/>
          </p:cNvSpPr>
          <p:nvPr/>
        </p:nvSpPr>
        <p:spPr bwMode="auto">
          <a:xfrm>
            <a:off x="3000375" y="1677988"/>
            <a:ext cx="1357313" cy="571500"/>
          </a:xfrm>
          <a:custGeom>
            <a:avLst/>
            <a:gdLst>
              <a:gd name="T0" fmla="*/ 0 w 43200"/>
              <a:gd name="T1" fmla="*/ 0 h 43200"/>
              <a:gd name="T2" fmla="*/ 0 w 43200"/>
              <a:gd name="T3" fmla="*/ 0 h 43200"/>
              <a:gd name="T4" fmla="*/ 0 w 43200"/>
              <a:gd name="T5" fmla="*/ 0 h 43200"/>
              <a:gd name="T6" fmla="*/ 0 w 43200"/>
              <a:gd name="T7" fmla="*/ 0 h 43200"/>
              <a:gd name="T8" fmla="*/ 0 60000 65536"/>
              <a:gd name="T9" fmla="*/ 5898240 60000 65536"/>
              <a:gd name="T10" fmla="*/ 11796480 60000 65536"/>
              <a:gd name="T11" fmla="*/ 17694720 60000 65536"/>
              <a:gd name="T12" fmla="*/ 5958 w 43200"/>
              <a:gd name="T13" fmla="*/ 6501 h 43200"/>
              <a:gd name="T14" fmla="*/ 34141 w 43200"/>
              <a:gd name="T15" fmla="*/ 34654 h 43200"/>
            </a:gdLst>
            <a:ahLst/>
            <a:cxnLst>
              <a:cxn ang="T8">
                <a:pos x="T0" y="T1"/>
              </a:cxn>
              <a:cxn ang="T9">
                <a:pos x="T2" y="T3"/>
              </a:cxn>
              <a:cxn ang="T10">
                <a:pos x="T4" y="T5"/>
              </a:cxn>
              <a:cxn ang="T11">
                <a:pos x="T6" y="T7"/>
              </a:cxn>
            </a:cxnLst>
            <a:rect l="T12" t="T13" r="T14" b="T15"/>
            <a:pathLst>
              <a:path w="43200" h="43200">
                <a:moveTo>
                  <a:pt x="3900" y="14370"/>
                </a:moveTo>
                <a:lnTo>
                  <a:pt x="3899" y="14370"/>
                </a:lnTo>
                <a:cubicBezTo>
                  <a:pt x="3858" y="13959"/>
                  <a:pt x="3838" y="13545"/>
                  <a:pt x="3838" y="13131"/>
                </a:cubicBezTo>
                <a:cubicBezTo>
                  <a:pt x="3838" y="8055"/>
                  <a:pt x="6861" y="3941"/>
                  <a:pt x="10591" y="3941"/>
                </a:cubicBezTo>
                <a:cubicBezTo>
                  <a:pt x="11791" y="3940"/>
                  <a:pt x="12969" y="4376"/>
                  <a:pt x="14005" y="5201"/>
                </a:cubicBezTo>
                <a:lnTo>
                  <a:pt x="14005" y="5202"/>
                </a:lnTo>
                <a:cubicBezTo>
                  <a:pt x="14930" y="2828"/>
                  <a:pt x="16742" y="1343"/>
                  <a:pt x="18715" y="1344"/>
                </a:cubicBezTo>
                <a:cubicBezTo>
                  <a:pt x="20114" y="1344"/>
                  <a:pt x="21458" y="2093"/>
                  <a:pt x="22456" y="3431"/>
                </a:cubicBezTo>
                <a:lnTo>
                  <a:pt x="22456" y="3432"/>
                </a:lnTo>
                <a:cubicBezTo>
                  <a:pt x="23194" y="1415"/>
                  <a:pt x="24707" y="140"/>
                  <a:pt x="26362" y="141"/>
                </a:cubicBezTo>
                <a:cubicBezTo>
                  <a:pt x="27723" y="141"/>
                  <a:pt x="29007" y="1006"/>
                  <a:pt x="29832" y="2481"/>
                </a:cubicBezTo>
                <a:lnTo>
                  <a:pt x="29832" y="2480"/>
                </a:lnTo>
                <a:cubicBezTo>
                  <a:pt x="30755" y="1002"/>
                  <a:pt x="32110" y="149"/>
                  <a:pt x="33538" y="150"/>
                </a:cubicBezTo>
                <a:cubicBezTo>
                  <a:pt x="35888" y="150"/>
                  <a:pt x="37901" y="2435"/>
                  <a:pt x="38318" y="5575"/>
                </a:cubicBezTo>
                <a:lnTo>
                  <a:pt x="38317" y="5576"/>
                </a:lnTo>
                <a:cubicBezTo>
                  <a:pt x="40639" y="6438"/>
                  <a:pt x="42250" y="9313"/>
                  <a:pt x="42250" y="12594"/>
                </a:cubicBezTo>
                <a:cubicBezTo>
                  <a:pt x="42250" y="13579"/>
                  <a:pt x="42103" y="14554"/>
                  <a:pt x="41818" y="15460"/>
                </a:cubicBezTo>
                <a:lnTo>
                  <a:pt x="41818" y="15459"/>
                </a:lnTo>
                <a:cubicBezTo>
                  <a:pt x="42727" y="17070"/>
                  <a:pt x="43220" y="19044"/>
                  <a:pt x="43220" y="21076"/>
                </a:cubicBezTo>
                <a:cubicBezTo>
                  <a:pt x="43220" y="25663"/>
                  <a:pt x="40741" y="29553"/>
                  <a:pt x="37404" y="30203"/>
                </a:cubicBezTo>
                <a:lnTo>
                  <a:pt x="37403" y="30202"/>
                </a:lnTo>
                <a:cubicBezTo>
                  <a:pt x="37378" y="34523"/>
                  <a:pt x="34795" y="38006"/>
                  <a:pt x="31619" y="38007"/>
                </a:cubicBezTo>
                <a:cubicBezTo>
                  <a:pt x="30535" y="38007"/>
                  <a:pt x="29474" y="37593"/>
                  <a:pt x="28555" y="36813"/>
                </a:cubicBezTo>
                <a:lnTo>
                  <a:pt x="28556" y="36813"/>
                </a:lnTo>
                <a:cubicBezTo>
                  <a:pt x="27694" y="40699"/>
                  <a:pt x="25069" y="43357"/>
                  <a:pt x="22094" y="43358"/>
                </a:cubicBezTo>
                <a:cubicBezTo>
                  <a:pt x="19839" y="43358"/>
                  <a:pt x="17733" y="41821"/>
                  <a:pt x="16480" y="39263"/>
                </a:cubicBezTo>
                <a:lnTo>
                  <a:pt x="16480" y="39264"/>
                </a:lnTo>
                <a:cubicBezTo>
                  <a:pt x="15279" y="40250"/>
                  <a:pt x="13904" y="40770"/>
                  <a:pt x="12503" y="40771"/>
                </a:cubicBezTo>
                <a:cubicBezTo>
                  <a:pt x="9735" y="40771"/>
                  <a:pt x="7180" y="38748"/>
                  <a:pt x="5804" y="35469"/>
                </a:cubicBezTo>
                <a:lnTo>
                  <a:pt x="5803" y="35469"/>
                </a:lnTo>
                <a:cubicBezTo>
                  <a:pt x="5635" y="35496"/>
                  <a:pt x="5465" y="35509"/>
                  <a:pt x="5296" y="35510"/>
                </a:cubicBezTo>
                <a:cubicBezTo>
                  <a:pt x="2888" y="35510"/>
                  <a:pt x="936" y="32860"/>
                  <a:pt x="936" y="29592"/>
                </a:cubicBezTo>
                <a:cubicBezTo>
                  <a:pt x="935" y="28090"/>
                  <a:pt x="1356" y="26644"/>
                  <a:pt x="2112" y="25547"/>
                </a:cubicBezTo>
                <a:lnTo>
                  <a:pt x="2113" y="25547"/>
                </a:lnTo>
                <a:cubicBezTo>
                  <a:pt x="781" y="24481"/>
                  <a:pt x="-36" y="22528"/>
                  <a:pt x="-36" y="20418"/>
                </a:cubicBezTo>
                <a:cubicBezTo>
                  <a:pt x="-37" y="17370"/>
                  <a:pt x="1647" y="14817"/>
                  <a:pt x="3863" y="14504"/>
                </a:cubicBezTo>
                <a:lnTo>
                  <a:pt x="3900" y="14370"/>
                </a:lnTo>
                <a:close/>
              </a:path>
              <a:path w="43200" h="43200" fill="none">
                <a:moveTo>
                  <a:pt x="4693" y="26177"/>
                </a:moveTo>
                <a:lnTo>
                  <a:pt x="4693" y="26177"/>
                </a:lnTo>
                <a:cubicBezTo>
                  <a:pt x="4580" y="26189"/>
                  <a:pt x="4468" y="26194"/>
                  <a:pt x="4356" y="26195"/>
                </a:cubicBezTo>
                <a:cubicBezTo>
                  <a:pt x="3584" y="26195"/>
                  <a:pt x="2826" y="25913"/>
                  <a:pt x="2160" y="25379"/>
                </a:cubicBezTo>
                <a:moveTo>
                  <a:pt x="6928" y="34899"/>
                </a:moveTo>
                <a:lnTo>
                  <a:pt x="6927" y="34898"/>
                </a:lnTo>
                <a:cubicBezTo>
                  <a:pt x="6572" y="35091"/>
                  <a:pt x="6200" y="35219"/>
                  <a:pt x="5820" y="35280"/>
                </a:cubicBezTo>
                <a:moveTo>
                  <a:pt x="16478" y="39090"/>
                </a:moveTo>
                <a:lnTo>
                  <a:pt x="16477" y="39090"/>
                </a:lnTo>
                <a:cubicBezTo>
                  <a:pt x="16210" y="38544"/>
                  <a:pt x="15986" y="37960"/>
                  <a:pt x="15809" y="37350"/>
                </a:cubicBezTo>
                <a:moveTo>
                  <a:pt x="28827" y="34751"/>
                </a:moveTo>
                <a:lnTo>
                  <a:pt x="28826" y="34750"/>
                </a:lnTo>
                <a:cubicBezTo>
                  <a:pt x="28787" y="35398"/>
                  <a:pt x="28698" y="36038"/>
                  <a:pt x="28560" y="36660"/>
                </a:cubicBezTo>
                <a:moveTo>
                  <a:pt x="34129" y="22954"/>
                </a:moveTo>
                <a:lnTo>
                  <a:pt x="34128" y="22954"/>
                </a:lnTo>
                <a:cubicBezTo>
                  <a:pt x="36118" y="24271"/>
                  <a:pt x="37381" y="27017"/>
                  <a:pt x="37381" y="30027"/>
                </a:cubicBezTo>
                <a:cubicBezTo>
                  <a:pt x="37381" y="30048"/>
                  <a:pt x="37380" y="30069"/>
                  <a:pt x="37380" y="30090"/>
                </a:cubicBezTo>
                <a:moveTo>
                  <a:pt x="41798" y="15354"/>
                </a:moveTo>
                <a:lnTo>
                  <a:pt x="41798" y="15354"/>
                </a:lnTo>
                <a:cubicBezTo>
                  <a:pt x="41473" y="16386"/>
                  <a:pt x="40978" y="17302"/>
                  <a:pt x="40350" y="18030"/>
                </a:cubicBezTo>
                <a:moveTo>
                  <a:pt x="38324" y="5426"/>
                </a:moveTo>
                <a:lnTo>
                  <a:pt x="38324" y="5425"/>
                </a:lnTo>
                <a:cubicBezTo>
                  <a:pt x="38375" y="5811"/>
                  <a:pt x="38401" y="6202"/>
                  <a:pt x="38401" y="6595"/>
                </a:cubicBezTo>
                <a:cubicBezTo>
                  <a:pt x="38401" y="6626"/>
                  <a:pt x="38400" y="6658"/>
                  <a:pt x="38400" y="6690"/>
                </a:cubicBezTo>
                <a:moveTo>
                  <a:pt x="29078" y="3952"/>
                </a:moveTo>
                <a:lnTo>
                  <a:pt x="29078" y="3952"/>
                </a:lnTo>
                <a:cubicBezTo>
                  <a:pt x="29266" y="3369"/>
                  <a:pt x="29516" y="2826"/>
                  <a:pt x="29820" y="2340"/>
                </a:cubicBezTo>
                <a:moveTo>
                  <a:pt x="22141" y="4720"/>
                </a:moveTo>
                <a:lnTo>
                  <a:pt x="22140" y="4719"/>
                </a:lnTo>
                <a:cubicBezTo>
                  <a:pt x="22217" y="4238"/>
                  <a:pt x="22338" y="3771"/>
                  <a:pt x="22500" y="3330"/>
                </a:cubicBezTo>
                <a:moveTo>
                  <a:pt x="14000" y="5192"/>
                </a:moveTo>
                <a:lnTo>
                  <a:pt x="14000" y="5191"/>
                </a:lnTo>
                <a:cubicBezTo>
                  <a:pt x="14471" y="5568"/>
                  <a:pt x="14908" y="6020"/>
                  <a:pt x="15299" y="6540"/>
                </a:cubicBezTo>
                <a:moveTo>
                  <a:pt x="4127" y="15789"/>
                </a:moveTo>
                <a:lnTo>
                  <a:pt x="4127" y="15788"/>
                </a:lnTo>
                <a:cubicBezTo>
                  <a:pt x="4024" y="15324"/>
                  <a:pt x="3948" y="14850"/>
                  <a:pt x="3900" y="14369"/>
                </a:cubicBezTo>
              </a:path>
            </a:pathLst>
          </a:custGeom>
          <a:noFill/>
          <a:ln w="25400" algn="ctr">
            <a:solidFill>
              <a:schemeClr val="accent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Lucida Sans Unicode" panose="020B0602030504020204" pitchFamily="34" charset="0"/>
                <a:ea typeface="宋体" panose="02010600030101010101" pitchFamily="2" charset="-122"/>
              </a:defRPr>
            </a:lvl1pPr>
            <a:lvl2pPr marL="742950" indent="-285750">
              <a:defRPr>
                <a:solidFill>
                  <a:schemeClr val="tx1"/>
                </a:solidFill>
                <a:latin typeface="Lucida Sans Unicode" panose="020B0602030504020204" pitchFamily="34" charset="0"/>
                <a:ea typeface="宋体" panose="02010600030101010101" pitchFamily="2" charset="-122"/>
              </a:defRPr>
            </a:lvl2pPr>
            <a:lvl3pPr marL="1143000" indent="-228600">
              <a:defRPr>
                <a:solidFill>
                  <a:schemeClr val="tx1"/>
                </a:solidFill>
                <a:latin typeface="Lucida Sans Unicode" panose="020B0602030504020204" pitchFamily="34" charset="0"/>
                <a:ea typeface="宋体" panose="02010600030101010101" pitchFamily="2" charset="-122"/>
              </a:defRPr>
            </a:lvl3pPr>
            <a:lvl4pPr marL="1600200" indent="-228600">
              <a:defRPr>
                <a:solidFill>
                  <a:schemeClr val="tx1"/>
                </a:solidFill>
                <a:latin typeface="Lucida Sans Unicode" panose="020B0602030504020204" pitchFamily="34" charset="0"/>
                <a:ea typeface="宋体" panose="02010600030101010101" pitchFamily="2" charset="-122"/>
              </a:defRPr>
            </a:lvl4pPr>
            <a:lvl5pPr marL="2057400" indent="-228600">
              <a:defRPr>
                <a:solidFill>
                  <a:schemeClr val="tx1"/>
                </a:solidFill>
                <a:latin typeface="Lucida Sans Unicode" panose="020B0602030504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9pPr>
          </a:lstStyle>
          <a:p>
            <a:pPr eaLnBrk="1" hangingPunct="1"/>
            <a:r>
              <a:rPr lang="zh-CN" altLang="en-US" sz="1600" b="1">
                <a:solidFill>
                  <a:srgbClr val="000000"/>
                </a:solidFill>
                <a:latin typeface="微软雅黑" panose="020B0503020204020204" pitchFamily="34" charset="-122"/>
                <a:ea typeface="微软雅黑" panose="020B0503020204020204" pitchFamily="34" charset="-122"/>
              </a:rPr>
              <a:t>举报投诉</a:t>
            </a:r>
            <a:endParaRPr lang="zh-CN" altLang="zh-CN" sz="1600" b="1">
              <a:solidFill>
                <a:srgbClr val="000000"/>
              </a:solidFill>
              <a:latin typeface="微软雅黑" panose="020B0503020204020204" pitchFamily="34" charset="-122"/>
              <a:ea typeface="微软雅黑" panose="020B0503020204020204" pitchFamily="34" charset="-122"/>
            </a:endParaRPr>
          </a:p>
        </p:txBody>
      </p:sp>
      <p:sp>
        <p:nvSpPr>
          <p:cNvPr id="108549" name="云形 3"/>
          <p:cNvSpPr>
            <a:spLocks noChangeArrowheads="1"/>
          </p:cNvSpPr>
          <p:nvPr/>
        </p:nvSpPr>
        <p:spPr bwMode="auto">
          <a:xfrm>
            <a:off x="6215063" y="2252663"/>
            <a:ext cx="1357312" cy="571500"/>
          </a:xfrm>
          <a:custGeom>
            <a:avLst/>
            <a:gdLst>
              <a:gd name="T0" fmla="*/ 0 w 43200"/>
              <a:gd name="T1" fmla="*/ 0 h 43200"/>
              <a:gd name="T2" fmla="*/ 0 w 43200"/>
              <a:gd name="T3" fmla="*/ 0 h 43200"/>
              <a:gd name="T4" fmla="*/ 0 w 43200"/>
              <a:gd name="T5" fmla="*/ 0 h 43200"/>
              <a:gd name="T6" fmla="*/ 0 w 43200"/>
              <a:gd name="T7" fmla="*/ 0 h 43200"/>
              <a:gd name="T8" fmla="*/ 0 60000 65536"/>
              <a:gd name="T9" fmla="*/ 5898240 60000 65536"/>
              <a:gd name="T10" fmla="*/ 11796480 60000 65536"/>
              <a:gd name="T11" fmla="*/ 17694720 60000 65536"/>
              <a:gd name="T12" fmla="*/ 5958 w 43200"/>
              <a:gd name="T13" fmla="*/ 6501 h 43200"/>
              <a:gd name="T14" fmla="*/ 34141 w 43200"/>
              <a:gd name="T15" fmla="*/ 34654 h 43200"/>
            </a:gdLst>
            <a:ahLst/>
            <a:cxnLst>
              <a:cxn ang="T8">
                <a:pos x="T0" y="T1"/>
              </a:cxn>
              <a:cxn ang="T9">
                <a:pos x="T2" y="T3"/>
              </a:cxn>
              <a:cxn ang="T10">
                <a:pos x="T4" y="T5"/>
              </a:cxn>
              <a:cxn ang="T11">
                <a:pos x="T6" y="T7"/>
              </a:cxn>
            </a:cxnLst>
            <a:rect l="T12" t="T13" r="T14" b="T15"/>
            <a:pathLst>
              <a:path w="43200" h="43200">
                <a:moveTo>
                  <a:pt x="3900" y="14370"/>
                </a:moveTo>
                <a:lnTo>
                  <a:pt x="3899" y="14370"/>
                </a:lnTo>
                <a:cubicBezTo>
                  <a:pt x="3858" y="13959"/>
                  <a:pt x="3838" y="13545"/>
                  <a:pt x="3838" y="13131"/>
                </a:cubicBezTo>
                <a:cubicBezTo>
                  <a:pt x="3838" y="8055"/>
                  <a:pt x="6861" y="3941"/>
                  <a:pt x="10591" y="3941"/>
                </a:cubicBezTo>
                <a:cubicBezTo>
                  <a:pt x="11791" y="3940"/>
                  <a:pt x="12969" y="4376"/>
                  <a:pt x="14005" y="5201"/>
                </a:cubicBezTo>
                <a:lnTo>
                  <a:pt x="14005" y="5202"/>
                </a:lnTo>
                <a:cubicBezTo>
                  <a:pt x="14930" y="2828"/>
                  <a:pt x="16742" y="1343"/>
                  <a:pt x="18715" y="1344"/>
                </a:cubicBezTo>
                <a:cubicBezTo>
                  <a:pt x="20114" y="1344"/>
                  <a:pt x="21458" y="2093"/>
                  <a:pt x="22456" y="3431"/>
                </a:cubicBezTo>
                <a:lnTo>
                  <a:pt x="22456" y="3432"/>
                </a:lnTo>
                <a:cubicBezTo>
                  <a:pt x="23194" y="1415"/>
                  <a:pt x="24707" y="140"/>
                  <a:pt x="26362" y="141"/>
                </a:cubicBezTo>
                <a:cubicBezTo>
                  <a:pt x="27723" y="141"/>
                  <a:pt x="29007" y="1006"/>
                  <a:pt x="29832" y="2481"/>
                </a:cubicBezTo>
                <a:lnTo>
                  <a:pt x="29832" y="2480"/>
                </a:lnTo>
                <a:cubicBezTo>
                  <a:pt x="30755" y="1002"/>
                  <a:pt x="32110" y="149"/>
                  <a:pt x="33538" y="150"/>
                </a:cubicBezTo>
                <a:cubicBezTo>
                  <a:pt x="35888" y="150"/>
                  <a:pt x="37901" y="2435"/>
                  <a:pt x="38318" y="5575"/>
                </a:cubicBezTo>
                <a:lnTo>
                  <a:pt x="38317" y="5576"/>
                </a:lnTo>
                <a:cubicBezTo>
                  <a:pt x="40639" y="6438"/>
                  <a:pt x="42250" y="9313"/>
                  <a:pt x="42250" y="12594"/>
                </a:cubicBezTo>
                <a:cubicBezTo>
                  <a:pt x="42250" y="13579"/>
                  <a:pt x="42103" y="14554"/>
                  <a:pt x="41818" y="15460"/>
                </a:cubicBezTo>
                <a:lnTo>
                  <a:pt x="41818" y="15459"/>
                </a:lnTo>
                <a:cubicBezTo>
                  <a:pt x="42727" y="17070"/>
                  <a:pt x="43220" y="19044"/>
                  <a:pt x="43220" y="21076"/>
                </a:cubicBezTo>
                <a:cubicBezTo>
                  <a:pt x="43220" y="25663"/>
                  <a:pt x="40741" y="29553"/>
                  <a:pt x="37404" y="30203"/>
                </a:cubicBezTo>
                <a:lnTo>
                  <a:pt x="37403" y="30202"/>
                </a:lnTo>
                <a:cubicBezTo>
                  <a:pt x="37378" y="34523"/>
                  <a:pt x="34795" y="38006"/>
                  <a:pt x="31619" y="38007"/>
                </a:cubicBezTo>
                <a:cubicBezTo>
                  <a:pt x="30535" y="38007"/>
                  <a:pt x="29474" y="37593"/>
                  <a:pt x="28555" y="36813"/>
                </a:cubicBezTo>
                <a:lnTo>
                  <a:pt x="28556" y="36813"/>
                </a:lnTo>
                <a:cubicBezTo>
                  <a:pt x="27694" y="40699"/>
                  <a:pt x="25069" y="43357"/>
                  <a:pt x="22094" y="43358"/>
                </a:cubicBezTo>
                <a:cubicBezTo>
                  <a:pt x="19839" y="43358"/>
                  <a:pt x="17733" y="41821"/>
                  <a:pt x="16480" y="39263"/>
                </a:cubicBezTo>
                <a:lnTo>
                  <a:pt x="16480" y="39264"/>
                </a:lnTo>
                <a:cubicBezTo>
                  <a:pt x="15279" y="40250"/>
                  <a:pt x="13904" y="40770"/>
                  <a:pt x="12503" y="40771"/>
                </a:cubicBezTo>
                <a:cubicBezTo>
                  <a:pt x="9735" y="40771"/>
                  <a:pt x="7180" y="38748"/>
                  <a:pt x="5804" y="35469"/>
                </a:cubicBezTo>
                <a:lnTo>
                  <a:pt x="5803" y="35469"/>
                </a:lnTo>
                <a:cubicBezTo>
                  <a:pt x="5635" y="35496"/>
                  <a:pt x="5465" y="35509"/>
                  <a:pt x="5296" y="35510"/>
                </a:cubicBezTo>
                <a:cubicBezTo>
                  <a:pt x="2888" y="35510"/>
                  <a:pt x="936" y="32860"/>
                  <a:pt x="936" y="29592"/>
                </a:cubicBezTo>
                <a:cubicBezTo>
                  <a:pt x="935" y="28090"/>
                  <a:pt x="1356" y="26644"/>
                  <a:pt x="2112" y="25547"/>
                </a:cubicBezTo>
                <a:lnTo>
                  <a:pt x="2113" y="25547"/>
                </a:lnTo>
                <a:cubicBezTo>
                  <a:pt x="781" y="24481"/>
                  <a:pt x="-36" y="22528"/>
                  <a:pt x="-36" y="20418"/>
                </a:cubicBezTo>
                <a:cubicBezTo>
                  <a:pt x="-37" y="17370"/>
                  <a:pt x="1647" y="14817"/>
                  <a:pt x="3863" y="14504"/>
                </a:cubicBezTo>
                <a:lnTo>
                  <a:pt x="3900" y="14370"/>
                </a:lnTo>
                <a:close/>
              </a:path>
              <a:path w="43200" h="43200" fill="none">
                <a:moveTo>
                  <a:pt x="4693" y="26177"/>
                </a:moveTo>
                <a:lnTo>
                  <a:pt x="4693" y="26177"/>
                </a:lnTo>
                <a:cubicBezTo>
                  <a:pt x="4580" y="26189"/>
                  <a:pt x="4468" y="26194"/>
                  <a:pt x="4356" y="26195"/>
                </a:cubicBezTo>
                <a:cubicBezTo>
                  <a:pt x="3584" y="26195"/>
                  <a:pt x="2826" y="25913"/>
                  <a:pt x="2160" y="25379"/>
                </a:cubicBezTo>
                <a:moveTo>
                  <a:pt x="6928" y="34899"/>
                </a:moveTo>
                <a:lnTo>
                  <a:pt x="6927" y="34898"/>
                </a:lnTo>
                <a:cubicBezTo>
                  <a:pt x="6572" y="35091"/>
                  <a:pt x="6200" y="35219"/>
                  <a:pt x="5820" y="35280"/>
                </a:cubicBezTo>
                <a:moveTo>
                  <a:pt x="16478" y="39090"/>
                </a:moveTo>
                <a:lnTo>
                  <a:pt x="16477" y="39090"/>
                </a:lnTo>
                <a:cubicBezTo>
                  <a:pt x="16210" y="38544"/>
                  <a:pt x="15986" y="37960"/>
                  <a:pt x="15809" y="37350"/>
                </a:cubicBezTo>
                <a:moveTo>
                  <a:pt x="28827" y="34751"/>
                </a:moveTo>
                <a:lnTo>
                  <a:pt x="28826" y="34750"/>
                </a:lnTo>
                <a:cubicBezTo>
                  <a:pt x="28787" y="35398"/>
                  <a:pt x="28698" y="36038"/>
                  <a:pt x="28560" y="36660"/>
                </a:cubicBezTo>
                <a:moveTo>
                  <a:pt x="34129" y="22954"/>
                </a:moveTo>
                <a:lnTo>
                  <a:pt x="34128" y="22954"/>
                </a:lnTo>
                <a:cubicBezTo>
                  <a:pt x="36118" y="24271"/>
                  <a:pt x="37381" y="27017"/>
                  <a:pt x="37381" y="30027"/>
                </a:cubicBezTo>
                <a:cubicBezTo>
                  <a:pt x="37381" y="30048"/>
                  <a:pt x="37380" y="30069"/>
                  <a:pt x="37380" y="30090"/>
                </a:cubicBezTo>
                <a:moveTo>
                  <a:pt x="41798" y="15354"/>
                </a:moveTo>
                <a:lnTo>
                  <a:pt x="41798" y="15354"/>
                </a:lnTo>
                <a:cubicBezTo>
                  <a:pt x="41473" y="16386"/>
                  <a:pt x="40978" y="17302"/>
                  <a:pt x="40350" y="18030"/>
                </a:cubicBezTo>
                <a:moveTo>
                  <a:pt x="38324" y="5426"/>
                </a:moveTo>
                <a:lnTo>
                  <a:pt x="38324" y="5425"/>
                </a:lnTo>
                <a:cubicBezTo>
                  <a:pt x="38375" y="5811"/>
                  <a:pt x="38401" y="6202"/>
                  <a:pt x="38401" y="6595"/>
                </a:cubicBezTo>
                <a:cubicBezTo>
                  <a:pt x="38401" y="6626"/>
                  <a:pt x="38400" y="6658"/>
                  <a:pt x="38400" y="6690"/>
                </a:cubicBezTo>
                <a:moveTo>
                  <a:pt x="29078" y="3952"/>
                </a:moveTo>
                <a:lnTo>
                  <a:pt x="29078" y="3952"/>
                </a:lnTo>
                <a:cubicBezTo>
                  <a:pt x="29266" y="3369"/>
                  <a:pt x="29516" y="2826"/>
                  <a:pt x="29820" y="2340"/>
                </a:cubicBezTo>
                <a:moveTo>
                  <a:pt x="22141" y="4720"/>
                </a:moveTo>
                <a:lnTo>
                  <a:pt x="22140" y="4719"/>
                </a:lnTo>
                <a:cubicBezTo>
                  <a:pt x="22217" y="4238"/>
                  <a:pt x="22338" y="3771"/>
                  <a:pt x="22500" y="3330"/>
                </a:cubicBezTo>
                <a:moveTo>
                  <a:pt x="14000" y="5192"/>
                </a:moveTo>
                <a:lnTo>
                  <a:pt x="14000" y="5191"/>
                </a:lnTo>
                <a:cubicBezTo>
                  <a:pt x="14471" y="5568"/>
                  <a:pt x="14908" y="6020"/>
                  <a:pt x="15299" y="6540"/>
                </a:cubicBezTo>
                <a:moveTo>
                  <a:pt x="4127" y="15789"/>
                </a:moveTo>
                <a:lnTo>
                  <a:pt x="4127" y="15788"/>
                </a:lnTo>
                <a:cubicBezTo>
                  <a:pt x="4024" y="15324"/>
                  <a:pt x="3948" y="14850"/>
                  <a:pt x="3900" y="14369"/>
                </a:cubicBezTo>
              </a:path>
            </a:pathLst>
          </a:custGeom>
          <a:noFill/>
          <a:ln w="25400" algn="ctr">
            <a:solidFill>
              <a:schemeClr val="accent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Lucida Sans Unicode" panose="020B0602030504020204" pitchFamily="34" charset="0"/>
                <a:ea typeface="宋体" panose="02010600030101010101" pitchFamily="2" charset="-122"/>
              </a:defRPr>
            </a:lvl1pPr>
            <a:lvl2pPr marL="742950" indent="-285750">
              <a:defRPr>
                <a:solidFill>
                  <a:schemeClr val="tx1"/>
                </a:solidFill>
                <a:latin typeface="Lucida Sans Unicode" panose="020B0602030504020204" pitchFamily="34" charset="0"/>
                <a:ea typeface="宋体" panose="02010600030101010101" pitchFamily="2" charset="-122"/>
              </a:defRPr>
            </a:lvl2pPr>
            <a:lvl3pPr marL="1143000" indent="-228600">
              <a:defRPr>
                <a:solidFill>
                  <a:schemeClr val="tx1"/>
                </a:solidFill>
                <a:latin typeface="Lucida Sans Unicode" panose="020B0602030504020204" pitchFamily="34" charset="0"/>
                <a:ea typeface="宋体" panose="02010600030101010101" pitchFamily="2" charset="-122"/>
              </a:defRPr>
            </a:lvl3pPr>
            <a:lvl4pPr marL="1600200" indent="-228600">
              <a:defRPr>
                <a:solidFill>
                  <a:schemeClr val="tx1"/>
                </a:solidFill>
                <a:latin typeface="Lucida Sans Unicode" panose="020B0602030504020204" pitchFamily="34" charset="0"/>
                <a:ea typeface="宋体" panose="02010600030101010101" pitchFamily="2" charset="-122"/>
              </a:defRPr>
            </a:lvl4pPr>
            <a:lvl5pPr marL="2057400" indent="-228600">
              <a:defRPr>
                <a:solidFill>
                  <a:schemeClr val="tx1"/>
                </a:solidFill>
                <a:latin typeface="Lucida Sans Unicode" panose="020B0602030504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9pPr>
          </a:lstStyle>
          <a:p>
            <a:pPr algn="ctr" eaLnBrk="1" hangingPunct="1"/>
            <a:r>
              <a:rPr lang="zh-CN" altLang="en-US" sz="1600" b="1">
                <a:solidFill>
                  <a:srgbClr val="000000"/>
                </a:solidFill>
                <a:latin typeface="微软雅黑" panose="020B0503020204020204" pitchFamily="34" charset="-122"/>
                <a:ea typeface="微软雅黑" panose="020B0503020204020204" pitchFamily="34" charset="-122"/>
              </a:rPr>
              <a:t>处罚执法</a:t>
            </a:r>
            <a:endParaRPr lang="zh-CN" altLang="zh-CN" sz="1600" b="1">
              <a:solidFill>
                <a:srgbClr val="000000"/>
              </a:solidFill>
              <a:latin typeface="微软雅黑" panose="020B0503020204020204" pitchFamily="34" charset="-122"/>
              <a:ea typeface="微软雅黑" panose="020B0503020204020204" pitchFamily="34" charset="-122"/>
            </a:endParaRPr>
          </a:p>
        </p:txBody>
      </p:sp>
      <p:sp>
        <p:nvSpPr>
          <p:cNvPr id="108550" name="云形 3"/>
          <p:cNvSpPr>
            <a:spLocks noChangeArrowheads="1"/>
          </p:cNvSpPr>
          <p:nvPr/>
        </p:nvSpPr>
        <p:spPr bwMode="auto">
          <a:xfrm>
            <a:off x="3917950" y="1571625"/>
            <a:ext cx="1368425" cy="576263"/>
          </a:xfrm>
          <a:custGeom>
            <a:avLst/>
            <a:gdLst>
              <a:gd name="T0" fmla="*/ 0 w 43200"/>
              <a:gd name="T1" fmla="*/ 0 h 43200"/>
              <a:gd name="T2" fmla="*/ 0 w 43200"/>
              <a:gd name="T3" fmla="*/ 0 h 43200"/>
              <a:gd name="T4" fmla="*/ 0 w 43200"/>
              <a:gd name="T5" fmla="*/ 0 h 43200"/>
              <a:gd name="T6" fmla="*/ 0 w 43200"/>
              <a:gd name="T7" fmla="*/ 0 h 43200"/>
              <a:gd name="T8" fmla="*/ 0 60000 65536"/>
              <a:gd name="T9" fmla="*/ 5898240 60000 65536"/>
              <a:gd name="T10" fmla="*/ 11796480 60000 65536"/>
              <a:gd name="T11" fmla="*/ 17694720 60000 65536"/>
              <a:gd name="T12" fmla="*/ 5958 w 43200"/>
              <a:gd name="T13" fmla="*/ 6501 h 43200"/>
              <a:gd name="T14" fmla="*/ 34141 w 43200"/>
              <a:gd name="T15" fmla="*/ 34654 h 43200"/>
            </a:gdLst>
            <a:ahLst/>
            <a:cxnLst>
              <a:cxn ang="T8">
                <a:pos x="T0" y="T1"/>
              </a:cxn>
              <a:cxn ang="T9">
                <a:pos x="T2" y="T3"/>
              </a:cxn>
              <a:cxn ang="T10">
                <a:pos x="T4" y="T5"/>
              </a:cxn>
              <a:cxn ang="T11">
                <a:pos x="T6" y="T7"/>
              </a:cxn>
            </a:cxnLst>
            <a:rect l="T12" t="T13" r="T14" b="T15"/>
            <a:pathLst>
              <a:path w="43200" h="43200">
                <a:moveTo>
                  <a:pt x="3900" y="14370"/>
                </a:moveTo>
                <a:lnTo>
                  <a:pt x="3899" y="14370"/>
                </a:lnTo>
                <a:cubicBezTo>
                  <a:pt x="3858" y="13959"/>
                  <a:pt x="3838" y="13545"/>
                  <a:pt x="3838" y="13131"/>
                </a:cubicBezTo>
                <a:cubicBezTo>
                  <a:pt x="3838" y="8055"/>
                  <a:pt x="6861" y="3941"/>
                  <a:pt x="10591" y="3941"/>
                </a:cubicBezTo>
                <a:cubicBezTo>
                  <a:pt x="11791" y="3940"/>
                  <a:pt x="12969" y="4376"/>
                  <a:pt x="14005" y="5201"/>
                </a:cubicBezTo>
                <a:lnTo>
                  <a:pt x="14005" y="5202"/>
                </a:lnTo>
                <a:cubicBezTo>
                  <a:pt x="14930" y="2828"/>
                  <a:pt x="16742" y="1343"/>
                  <a:pt x="18715" y="1344"/>
                </a:cubicBezTo>
                <a:cubicBezTo>
                  <a:pt x="20114" y="1344"/>
                  <a:pt x="21458" y="2093"/>
                  <a:pt x="22456" y="3431"/>
                </a:cubicBezTo>
                <a:lnTo>
                  <a:pt x="22456" y="3432"/>
                </a:lnTo>
                <a:cubicBezTo>
                  <a:pt x="23194" y="1415"/>
                  <a:pt x="24707" y="140"/>
                  <a:pt x="26362" y="141"/>
                </a:cubicBezTo>
                <a:cubicBezTo>
                  <a:pt x="27723" y="141"/>
                  <a:pt x="29007" y="1006"/>
                  <a:pt x="29832" y="2481"/>
                </a:cubicBezTo>
                <a:lnTo>
                  <a:pt x="29832" y="2480"/>
                </a:lnTo>
                <a:cubicBezTo>
                  <a:pt x="30755" y="1002"/>
                  <a:pt x="32110" y="149"/>
                  <a:pt x="33538" y="150"/>
                </a:cubicBezTo>
                <a:cubicBezTo>
                  <a:pt x="35888" y="150"/>
                  <a:pt x="37901" y="2435"/>
                  <a:pt x="38318" y="5575"/>
                </a:cubicBezTo>
                <a:lnTo>
                  <a:pt x="38317" y="5576"/>
                </a:lnTo>
                <a:cubicBezTo>
                  <a:pt x="40639" y="6438"/>
                  <a:pt x="42250" y="9313"/>
                  <a:pt x="42250" y="12594"/>
                </a:cubicBezTo>
                <a:cubicBezTo>
                  <a:pt x="42250" y="13579"/>
                  <a:pt x="42103" y="14554"/>
                  <a:pt x="41818" y="15460"/>
                </a:cubicBezTo>
                <a:lnTo>
                  <a:pt x="41818" y="15459"/>
                </a:lnTo>
                <a:cubicBezTo>
                  <a:pt x="42727" y="17070"/>
                  <a:pt x="43220" y="19044"/>
                  <a:pt x="43220" y="21076"/>
                </a:cubicBezTo>
                <a:cubicBezTo>
                  <a:pt x="43220" y="25663"/>
                  <a:pt x="40741" y="29553"/>
                  <a:pt x="37404" y="30203"/>
                </a:cubicBezTo>
                <a:lnTo>
                  <a:pt x="37403" y="30202"/>
                </a:lnTo>
                <a:cubicBezTo>
                  <a:pt x="37378" y="34523"/>
                  <a:pt x="34795" y="38006"/>
                  <a:pt x="31619" y="38007"/>
                </a:cubicBezTo>
                <a:cubicBezTo>
                  <a:pt x="30535" y="38007"/>
                  <a:pt x="29474" y="37593"/>
                  <a:pt x="28555" y="36813"/>
                </a:cubicBezTo>
                <a:lnTo>
                  <a:pt x="28556" y="36813"/>
                </a:lnTo>
                <a:cubicBezTo>
                  <a:pt x="27694" y="40699"/>
                  <a:pt x="25069" y="43357"/>
                  <a:pt x="22094" y="43358"/>
                </a:cubicBezTo>
                <a:cubicBezTo>
                  <a:pt x="19839" y="43358"/>
                  <a:pt x="17733" y="41821"/>
                  <a:pt x="16480" y="39263"/>
                </a:cubicBezTo>
                <a:lnTo>
                  <a:pt x="16480" y="39264"/>
                </a:lnTo>
                <a:cubicBezTo>
                  <a:pt x="15279" y="40250"/>
                  <a:pt x="13904" y="40770"/>
                  <a:pt x="12503" y="40771"/>
                </a:cubicBezTo>
                <a:cubicBezTo>
                  <a:pt x="9735" y="40771"/>
                  <a:pt x="7180" y="38748"/>
                  <a:pt x="5804" y="35469"/>
                </a:cubicBezTo>
                <a:lnTo>
                  <a:pt x="5803" y="35469"/>
                </a:lnTo>
                <a:cubicBezTo>
                  <a:pt x="5635" y="35496"/>
                  <a:pt x="5465" y="35509"/>
                  <a:pt x="5296" y="35510"/>
                </a:cubicBezTo>
                <a:cubicBezTo>
                  <a:pt x="2888" y="35510"/>
                  <a:pt x="936" y="32860"/>
                  <a:pt x="936" y="29592"/>
                </a:cubicBezTo>
                <a:cubicBezTo>
                  <a:pt x="935" y="28090"/>
                  <a:pt x="1356" y="26644"/>
                  <a:pt x="2112" y="25547"/>
                </a:cubicBezTo>
                <a:lnTo>
                  <a:pt x="2113" y="25547"/>
                </a:lnTo>
                <a:cubicBezTo>
                  <a:pt x="781" y="24481"/>
                  <a:pt x="-36" y="22528"/>
                  <a:pt x="-36" y="20418"/>
                </a:cubicBezTo>
                <a:cubicBezTo>
                  <a:pt x="-37" y="17370"/>
                  <a:pt x="1647" y="14817"/>
                  <a:pt x="3863" y="14504"/>
                </a:cubicBezTo>
                <a:lnTo>
                  <a:pt x="3900" y="14370"/>
                </a:lnTo>
                <a:close/>
              </a:path>
              <a:path w="43200" h="43200" fill="none">
                <a:moveTo>
                  <a:pt x="4693" y="26177"/>
                </a:moveTo>
                <a:lnTo>
                  <a:pt x="4693" y="26177"/>
                </a:lnTo>
                <a:cubicBezTo>
                  <a:pt x="4580" y="26189"/>
                  <a:pt x="4468" y="26194"/>
                  <a:pt x="4356" y="26195"/>
                </a:cubicBezTo>
                <a:cubicBezTo>
                  <a:pt x="3584" y="26195"/>
                  <a:pt x="2826" y="25913"/>
                  <a:pt x="2160" y="25379"/>
                </a:cubicBezTo>
                <a:moveTo>
                  <a:pt x="6928" y="34899"/>
                </a:moveTo>
                <a:lnTo>
                  <a:pt x="6927" y="34898"/>
                </a:lnTo>
                <a:cubicBezTo>
                  <a:pt x="6572" y="35091"/>
                  <a:pt x="6200" y="35219"/>
                  <a:pt x="5820" y="35280"/>
                </a:cubicBezTo>
                <a:moveTo>
                  <a:pt x="16478" y="39090"/>
                </a:moveTo>
                <a:lnTo>
                  <a:pt x="16477" y="39090"/>
                </a:lnTo>
                <a:cubicBezTo>
                  <a:pt x="16210" y="38544"/>
                  <a:pt x="15986" y="37960"/>
                  <a:pt x="15809" y="37350"/>
                </a:cubicBezTo>
                <a:moveTo>
                  <a:pt x="28827" y="34751"/>
                </a:moveTo>
                <a:lnTo>
                  <a:pt x="28826" y="34750"/>
                </a:lnTo>
                <a:cubicBezTo>
                  <a:pt x="28787" y="35398"/>
                  <a:pt x="28698" y="36038"/>
                  <a:pt x="28560" y="36660"/>
                </a:cubicBezTo>
                <a:moveTo>
                  <a:pt x="34129" y="22954"/>
                </a:moveTo>
                <a:lnTo>
                  <a:pt x="34128" y="22954"/>
                </a:lnTo>
                <a:cubicBezTo>
                  <a:pt x="36118" y="24271"/>
                  <a:pt x="37381" y="27017"/>
                  <a:pt x="37381" y="30027"/>
                </a:cubicBezTo>
                <a:cubicBezTo>
                  <a:pt x="37381" y="30048"/>
                  <a:pt x="37380" y="30069"/>
                  <a:pt x="37380" y="30090"/>
                </a:cubicBezTo>
                <a:moveTo>
                  <a:pt x="41798" y="15354"/>
                </a:moveTo>
                <a:lnTo>
                  <a:pt x="41798" y="15354"/>
                </a:lnTo>
                <a:cubicBezTo>
                  <a:pt x="41473" y="16386"/>
                  <a:pt x="40978" y="17302"/>
                  <a:pt x="40350" y="18030"/>
                </a:cubicBezTo>
                <a:moveTo>
                  <a:pt x="38324" y="5426"/>
                </a:moveTo>
                <a:lnTo>
                  <a:pt x="38324" y="5425"/>
                </a:lnTo>
                <a:cubicBezTo>
                  <a:pt x="38375" y="5811"/>
                  <a:pt x="38401" y="6202"/>
                  <a:pt x="38401" y="6595"/>
                </a:cubicBezTo>
                <a:cubicBezTo>
                  <a:pt x="38401" y="6626"/>
                  <a:pt x="38400" y="6658"/>
                  <a:pt x="38400" y="6690"/>
                </a:cubicBezTo>
                <a:moveTo>
                  <a:pt x="29078" y="3952"/>
                </a:moveTo>
                <a:lnTo>
                  <a:pt x="29078" y="3952"/>
                </a:lnTo>
                <a:cubicBezTo>
                  <a:pt x="29266" y="3369"/>
                  <a:pt x="29516" y="2826"/>
                  <a:pt x="29820" y="2340"/>
                </a:cubicBezTo>
                <a:moveTo>
                  <a:pt x="22141" y="4720"/>
                </a:moveTo>
                <a:lnTo>
                  <a:pt x="22140" y="4719"/>
                </a:lnTo>
                <a:cubicBezTo>
                  <a:pt x="22217" y="4238"/>
                  <a:pt x="22338" y="3771"/>
                  <a:pt x="22500" y="3330"/>
                </a:cubicBezTo>
                <a:moveTo>
                  <a:pt x="14000" y="5192"/>
                </a:moveTo>
                <a:lnTo>
                  <a:pt x="14000" y="5191"/>
                </a:lnTo>
                <a:cubicBezTo>
                  <a:pt x="14471" y="5568"/>
                  <a:pt x="14908" y="6020"/>
                  <a:pt x="15299" y="6540"/>
                </a:cubicBezTo>
                <a:moveTo>
                  <a:pt x="4127" y="15789"/>
                </a:moveTo>
                <a:lnTo>
                  <a:pt x="4127" y="15788"/>
                </a:lnTo>
                <a:cubicBezTo>
                  <a:pt x="4024" y="15324"/>
                  <a:pt x="3948" y="14850"/>
                  <a:pt x="3900" y="14369"/>
                </a:cubicBezTo>
              </a:path>
            </a:pathLst>
          </a:custGeom>
          <a:noFill/>
          <a:ln w="25400" algn="ctr">
            <a:solidFill>
              <a:schemeClr val="accent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Lucida Sans Unicode" panose="020B0602030504020204" pitchFamily="34" charset="0"/>
                <a:ea typeface="宋体" panose="02010600030101010101" pitchFamily="2" charset="-122"/>
              </a:defRPr>
            </a:lvl1pPr>
            <a:lvl2pPr marL="742950" indent="-285750">
              <a:defRPr>
                <a:solidFill>
                  <a:schemeClr val="tx1"/>
                </a:solidFill>
                <a:latin typeface="Lucida Sans Unicode" panose="020B0602030504020204" pitchFamily="34" charset="0"/>
                <a:ea typeface="宋体" panose="02010600030101010101" pitchFamily="2" charset="-122"/>
              </a:defRPr>
            </a:lvl2pPr>
            <a:lvl3pPr marL="1143000" indent="-228600">
              <a:defRPr>
                <a:solidFill>
                  <a:schemeClr val="tx1"/>
                </a:solidFill>
                <a:latin typeface="Lucida Sans Unicode" panose="020B0602030504020204" pitchFamily="34" charset="0"/>
                <a:ea typeface="宋体" panose="02010600030101010101" pitchFamily="2" charset="-122"/>
              </a:defRPr>
            </a:lvl3pPr>
            <a:lvl4pPr marL="1600200" indent="-228600">
              <a:defRPr>
                <a:solidFill>
                  <a:schemeClr val="tx1"/>
                </a:solidFill>
                <a:latin typeface="Lucida Sans Unicode" panose="020B0602030504020204" pitchFamily="34" charset="0"/>
                <a:ea typeface="宋体" panose="02010600030101010101" pitchFamily="2" charset="-122"/>
              </a:defRPr>
            </a:lvl4pPr>
            <a:lvl5pPr marL="2057400" indent="-228600">
              <a:defRPr>
                <a:solidFill>
                  <a:schemeClr val="tx1"/>
                </a:solidFill>
                <a:latin typeface="Lucida Sans Unicode" panose="020B0602030504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9pPr>
          </a:lstStyle>
          <a:p>
            <a:pPr algn="ctr" eaLnBrk="1" hangingPunct="1"/>
            <a:r>
              <a:rPr lang="zh-CN" altLang="en-US" sz="1600" b="1">
                <a:solidFill>
                  <a:srgbClr val="000000"/>
                </a:solidFill>
                <a:latin typeface="微软雅黑" panose="020B0503020204020204" pitchFamily="34" charset="-122"/>
                <a:ea typeface="微软雅黑" panose="020B0503020204020204" pitchFamily="34" charset="-122"/>
              </a:rPr>
              <a:t>追踪溯源</a:t>
            </a:r>
            <a:endParaRPr lang="zh-CN" altLang="zh-CN" sz="1600" b="1">
              <a:solidFill>
                <a:srgbClr val="000000"/>
              </a:solidFill>
              <a:latin typeface="微软雅黑" panose="020B0503020204020204" pitchFamily="34" charset="-122"/>
              <a:ea typeface="微软雅黑" panose="020B0503020204020204" pitchFamily="34" charset="-122"/>
            </a:endParaRPr>
          </a:p>
        </p:txBody>
      </p:sp>
      <p:sp>
        <p:nvSpPr>
          <p:cNvPr id="108551" name="云形 3"/>
          <p:cNvSpPr>
            <a:spLocks noChangeArrowheads="1"/>
          </p:cNvSpPr>
          <p:nvPr/>
        </p:nvSpPr>
        <p:spPr bwMode="auto">
          <a:xfrm>
            <a:off x="1643063" y="2143125"/>
            <a:ext cx="1428750" cy="571500"/>
          </a:xfrm>
          <a:custGeom>
            <a:avLst/>
            <a:gdLst>
              <a:gd name="T0" fmla="*/ 0 w 43200"/>
              <a:gd name="T1" fmla="*/ 0 h 43200"/>
              <a:gd name="T2" fmla="*/ 0 w 43200"/>
              <a:gd name="T3" fmla="*/ 0 h 43200"/>
              <a:gd name="T4" fmla="*/ 0 w 43200"/>
              <a:gd name="T5" fmla="*/ 0 h 43200"/>
              <a:gd name="T6" fmla="*/ 0 w 43200"/>
              <a:gd name="T7" fmla="*/ 0 h 43200"/>
              <a:gd name="T8" fmla="*/ 0 60000 65536"/>
              <a:gd name="T9" fmla="*/ 5898240 60000 65536"/>
              <a:gd name="T10" fmla="*/ 11796480 60000 65536"/>
              <a:gd name="T11" fmla="*/ 17694720 60000 65536"/>
              <a:gd name="T12" fmla="*/ 5958 w 43200"/>
              <a:gd name="T13" fmla="*/ 6501 h 43200"/>
              <a:gd name="T14" fmla="*/ 34141 w 43200"/>
              <a:gd name="T15" fmla="*/ 34654 h 43200"/>
            </a:gdLst>
            <a:ahLst/>
            <a:cxnLst>
              <a:cxn ang="T8">
                <a:pos x="T0" y="T1"/>
              </a:cxn>
              <a:cxn ang="T9">
                <a:pos x="T2" y="T3"/>
              </a:cxn>
              <a:cxn ang="T10">
                <a:pos x="T4" y="T5"/>
              </a:cxn>
              <a:cxn ang="T11">
                <a:pos x="T6" y="T7"/>
              </a:cxn>
            </a:cxnLst>
            <a:rect l="T12" t="T13" r="T14" b="T15"/>
            <a:pathLst>
              <a:path w="43200" h="43200">
                <a:moveTo>
                  <a:pt x="3900" y="14370"/>
                </a:moveTo>
                <a:lnTo>
                  <a:pt x="3899" y="14370"/>
                </a:lnTo>
                <a:cubicBezTo>
                  <a:pt x="3858" y="13959"/>
                  <a:pt x="3838" y="13545"/>
                  <a:pt x="3838" y="13131"/>
                </a:cubicBezTo>
                <a:cubicBezTo>
                  <a:pt x="3838" y="8055"/>
                  <a:pt x="6861" y="3941"/>
                  <a:pt x="10591" y="3941"/>
                </a:cubicBezTo>
                <a:cubicBezTo>
                  <a:pt x="11791" y="3940"/>
                  <a:pt x="12969" y="4376"/>
                  <a:pt x="14005" y="5201"/>
                </a:cubicBezTo>
                <a:lnTo>
                  <a:pt x="14005" y="5202"/>
                </a:lnTo>
                <a:cubicBezTo>
                  <a:pt x="14930" y="2828"/>
                  <a:pt x="16742" y="1343"/>
                  <a:pt x="18715" y="1344"/>
                </a:cubicBezTo>
                <a:cubicBezTo>
                  <a:pt x="20114" y="1344"/>
                  <a:pt x="21458" y="2093"/>
                  <a:pt x="22456" y="3431"/>
                </a:cubicBezTo>
                <a:lnTo>
                  <a:pt x="22456" y="3432"/>
                </a:lnTo>
                <a:cubicBezTo>
                  <a:pt x="23194" y="1415"/>
                  <a:pt x="24707" y="140"/>
                  <a:pt x="26362" y="141"/>
                </a:cubicBezTo>
                <a:cubicBezTo>
                  <a:pt x="27723" y="141"/>
                  <a:pt x="29007" y="1006"/>
                  <a:pt x="29832" y="2481"/>
                </a:cubicBezTo>
                <a:lnTo>
                  <a:pt x="29832" y="2480"/>
                </a:lnTo>
                <a:cubicBezTo>
                  <a:pt x="30755" y="1002"/>
                  <a:pt x="32110" y="149"/>
                  <a:pt x="33538" y="150"/>
                </a:cubicBezTo>
                <a:cubicBezTo>
                  <a:pt x="35888" y="150"/>
                  <a:pt x="37901" y="2435"/>
                  <a:pt x="38318" y="5575"/>
                </a:cubicBezTo>
                <a:lnTo>
                  <a:pt x="38317" y="5576"/>
                </a:lnTo>
                <a:cubicBezTo>
                  <a:pt x="40639" y="6438"/>
                  <a:pt x="42250" y="9313"/>
                  <a:pt x="42250" y="12594"/>
                </a:cubicBezTo>
                <a:cubicBezTo>
                  <a:pt x="42250" y="13579"/>
                  <a:pt x="42103" y="14554"/>
                  <a:pt x="41818" y="15460"/>
                </a:cubicBezTo>
                <a:lnTo>
                  <a:pt x="41818" y="15459"/>
                </a:lnTo>
                <a:cubicBezTo>
                  <a:pt x="42727" y="17070"/>
                  <a:pt x="43220" y="19044"/>
                  <a:pt x="43220" y="21076"/>
                </a:cubicBezTo>
                <a:cubicBezTo>
                  <a:pt x="43220" y="25663"/>
                  <a:pt x="40741" y="29553"/>
                  <a:pt x="37404" y="30203"/>
                </a:cubicBezTo>
                <a:lnTo>
                  <a:pt x="37403" y="30202"/>
                </a:lnTo>
                <a:cubicBezTo>
                  <a:pt x="37378" y="34523"/>
                  <a:pt x="34795" y="38006"/>
                  <a:pt x="31619" y="38007"/>
                </a:cubicBezTo>
                <a:cubicBezTo>
                  <a:pt x="30535" y="38007"/>
                  <a:pt x="29474" y="37593"/>
                  <a:pt x="28555" y="36813"/>
                </a:cubicBezTo>
                <a:lnTo>
                  <a:pt x="28556" y="36813"/>
                </a:lnTo>
                <a:cubicBezTo>
                  <a:pt x="27694" y="40699"/>
                  <a:pt x="25069" y="43357"/>
                  <a:pt x="22094" y="43358"/>
                </a:cubicBezTo>
                <a:cubicBezTo>
                  <a:pt x="19839" y="43358"/>
                  <a:pt x="17733" y="41821"/>
                  <a:pt x="16480" y="39263"/>
                </a:cubicBezTo>
                <a:lnTo>
                  <a:pt x="16480" y="39264"/>
                </a:lnTo>
                <a:cubicBezTo>
                  <a:pt x="15279" y="40250"/>
                  <a:pt x="13904" y="40770"/>
                  <a:pt x="12503" y="40771"/>
                </a:cubicBezTo>
                <a:cubicBezTo>
                  <a:pt x="9735" y="40771"/>
                  <a:pt x="7180" y="38748"/>
                  <a:pt x="5804" y="35469"/>
                </a:cubicBezTo>
                <a:lnTo>
                  <a:pt x="5803" y="35469"/>
                </a:lnTo>
                <a:cubicBezTo>
                  <a:pt x="5635" y="35496"/>
                  <a:pt x="5465" y="35509"/>
                  <a:pt x="5296" y="35510"/>
                </a:cubicBezTo>
                <a:cubicBezTo>
                  <a:pt x="2888" y="35510"/>
                  <a:pt x="936" y="32860"/>
                  <a:pt x="936" y="29592"/>
                </a:cubicBezTo>
                <a:cubicBezTo>
                  <a:pt x="935" y="28090"/>
                  <a:pt x="1356" y="26644"/>
                  <a:pt x="2112" y="25547"/>
                </a:cubicBezTo>
                <a:lnTo>
                  <a:pt x="2113" y="25547"/>
                </a:lnTo>
                <a:cubicBezTo>
                  <a:pt x="781" y="24481"/>
                  <a:pt x="-36" y="22528"/>
                  <a:pt x="-36" y="20418"/>
                </a:cubicBezTo>
                <a:cubicBezTo>
                  <a:pt x="-37" y="17370"/>
                  <a:pt x="1647" y="14817"/>
                  <a:pt x="3863" y="14504"/>
                </a:cubicBezTo>
                <a:lnTo>
                  <a:pt x="3900" y="14370"/>
                </a:lnTo>
                <a:close/>
              </a:path>
              <a:path w="43200" h="43200" fill="none">
                <a:moveTo>
                  <a:pt x="4693" y="26177"/>
                </a:moveTo>
                <a:lnTo>
                  <a:pt x="4693" y="26177"/>
                </a:lnTo>
                <a:cubicBezTo>
                  <a:pt x="4580" y="26189"/>
                  <a:pt x="4468" y="26194"/>
                  <a:pt x="4356" y="26195"/>
                </a:cubicBezTo>
                <a:cubicBezTo>
                  <a:pt x="3584" y="26195"/>
                  <a:pt x="2826" y="25913"/>
                  <a:pt x="2160" y="25379"/>
                </a:cubicBezTo>
                <a:moveTo>
                  <a:pt x="6928" y="34899"/>
                </a:moveTo>
                <a:lnTo>
                  <a:pt x="6927" y="34898"/>
                </a:lnTo>
                <a:cubicBezTo>
                  <a:pt x="6572" y="35091"/>
                  <a:pt x="6200" y="35219"/>
                  <a:pt x="5820" y="35280"/>
                </a:cubicBezTo>
                <a:moveTo>
                  <a:pt x="16478" y="39090"/>
                </a:moveTo>
                <a:lnTo>
                  <a:pt x="16477" y="39090"/>
                </a:lnTo>
                <a:cubicBezTo>
                  <a:pt x="16210" y="38544"/>
                  <a:pt x="15986" y="37960"/>
                  <a:pt x="15809" y="37350"/>
                </a:cubicBezTo>
                <a:moveTo>
                  <a:pt x="28827" y="34751"/>
                </a:moveTo>
                <a:lnTo>
                  <a:pt x="28826" y="34750"/>
                </a:lnTo>
                <a:cubicBezTo>
                  <a:pt x="28787" y="35398"/>
                  <a:pt x="28698" y="36038"/>
                  <a:pt x="28560" y="36660"/>
                </a:cubicBezTo>
                <a:moveTo>
                  <a:pt x="34129" y="22954"/>
                </a:moveTo>
                <a:lnTo>
                  <a:pt x="34128" y="22954"/>
                </a:lnTo>
                <a:cubicBezTo>
                  <a:pt x="36118" y="24271"/>
                  <a:pt x="37381" y="27017"/>
                  <a:pt x="37381" y="30027"/>
                </a:cubicBezTo>
                <a:cubicBezTo>
                  <a:pt x="37381" y="30048"/>
                  <a:pt x="37380" y="30069"/>
                  <a:pt x="37380" y="30090"/>
                </a:cubicBezTo>
                <a:moveTo>
                  <a:pt x="41798" y="15354"/>
                </a:moveTo>
                <a:lnTo>
                  <a:pt x="41798" y="15354"/>
                </a:lnTo>
                <a:cubicBezTo>
                  <a:pt x="41473" y="16386"/>
                  <a:pt x="40978" y="17302"/>
                  <a:pt x="40350" y="18030"/>
                </a:cubicBezTo>
                <a:moveTo>
                  <a:pt x="38324" y="5426"/>
                </a:moveTo>
                <a:lnTo>
                  <a:pt x="38324" y="5425"/>
                </a:lnTo>
                <a:cubicBezTo>
                  <a:pt x="38375" y="5811"/>
                  <a:pt x="38401" y="6202"/>
                  <a:pt x="38401" y="6595"/>
                </a:cubicBezTo>
                <a:cubicBezTo>
                  <a:pt x="38401" y="6626"/>
                  <a:pt x="38400" y="6658"/>
                  <a:pt x="38400" y="6690"/>
                </a:cubicBezTo>
                <a:moveTo>
                  <a:pt x="29078" y="3952"/>
                </a:moveTo>
                <a:lnTo>
                  <a:pt x="29078" y="3952"/>
                </a:lnTo>
                <a:cubicBezTo>
                  <a:pt x="29266" y="3369"/>
                  <a:pt x="29516" y="2826"/>
                  <a:pt x="29820" y="2340"/>
                </a:cubicBezTo>
                <a:moveTo>
                  <a:pt x="22141" y="4720"/>
                </a:moveTo>
                <a:lnTo>
                  <a:pt x="22140" y="4719"/>
                </a:lnTo>
                <a:cubicBezTo>
                  <a:pt x="22217" y="4238"/>
                  <a:pt x="22338" y="3771"/>
                  <a:pt x="22500" y="3330"/>
                </a:cubicBezTo>
                <a:moveTo>
                  <a:pt x="14000" y="5192"/>
                </a:moveTo>
                <a:lnTo>
                  <a:pt x="14000" y="5191"/>
                </a:lnTo>
                <a:cubicBezTo>
                  <a:pt x="14471" y="5568"/>
                  <a:pt x="14908" y="6020"/>
                  <a:pt x="15299" y="6540"/>
                </a:cubicBezTo>
                <a:moveTo>
                  <a:pt x="4127" y="15789"/>
                </a:moveTo>
                <a:lnTo>
                  <a:pt x="4127" y="15788"/>
                </a:lnTo>
                <a:cubicBezTo>
                  <a:pt x="4024" y="15324"/>
                  <a:pt x="3948" y="14850"/>
                  <a:pt x="3900" y="14369"/>
                </a:cubicBezTo>
              </a:path>
            </a:pathLst>
          </a:custGeom>
          <a:noFill/>
          <a:ln w="25400" algn="ctr">
            <a:solidFill>
              <a:schemeClr val="accent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Lucida Sans Unicode" panose="020B0602030504020204" pitchFamily="34" charset="0"/>
                <a:ea typeface="宋体" panose="02010600030101010101" pitchFamily="2" charset="-122"/>
              </a:defRPr>
            </a:lvl1pPr>
            <a:lvl2pPr marL="742950" indent="-285750">
              <a:defRPr>
                <a:solidFill>
                  <a:schemeClr val="tx1"/>
                </a:solidFill>
                <a:latin typeface="Lucida Sans Unicode" panose="020B0602030504020204" pitchFamily="34" charset="0"/>
                <a:ea typeface="宋体" panose="02010600030101010101" pitchFamily="2" charset="-122"/>
              </a:defRPr>
            </a:lvl2pPr>
            <a:lvl3pPr marL="1143000" indent="-228600">
              <a:defRPr>
                <a:solidFill>
                  <a:schemeClr val="tx1"/>
                </a:solidFill>
                <a:latin typeface="Lucida Sans Unicode" panose="020B0602030504020204" pitchFamily="34" charset="0"/>
                <a:ea typeface="宋体" panose="02010600030101010101" pitchFamily="2" charset="-122"/>
              </a:defRPr>
            </a:lvl3pPr>
            <a:lvl4pPr marL="1600200" indent="-228600">
              <a:defRPr>
                <a:solidFill>
                  <a:schemeClr val="tx1"/>
                </a:solidFill>
                <a:latin typeface="Lucida Sans Unicode" panose="020B0602030504020204" pitchFamily="34" charset="0"/>
                <a:ea typeface="宋体" panose="02010600030101010101" pitchFamily="2" charset="-122"/>
              </a:defRPr>
            </a:lvl4pPr>
            <a:lvl5pPr marL="2057400" indent="-228600">
              <a:defRPr>
                <a:solidFill>
                  <a:schemeClr val="tx1"/>
                </a:solidFill>
                <a:latin typeface="Lucida Sans Unicode" panose="020B0602030504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9pPr>
          </a:lstStyle>
          <a:p>
            <a:pPr algn="ctr" eaLnBrk="1" hangingPunct="1"/>
            <a:r>
              <a:rPr lang="zh-CN" altLang="en-US" sz="1600" b="1">
                <a:solidFill>
                  <a:srgbClr val="000000"/>
                </a:solidFill>
                <a:latin typeface="微软雅黑" panose="020B0503020204020204" pitchFamily="34" charset="-122"/>
                <a:ea typeface="微软雅黑" panose="020B0503020204020204" pitchFamily="34" charset="-122"/>
              </a:rPr>
              <a:t>信用评估</a:t>
            </a:r>
            <a:endParaRPr lang="zh-CN" altLang="zh-CN" sz="1600" b="1">
              <a:solidFill>
                <a:srgbClr val="000000"/>
              </a:solidFill>
              <a:latin typeface="微软雅黑" panose="020B0503020204020204" pitchFamily="34" charset="-122"/>
              <a:ea typeface="微软雅黑" panose="020B0503020204020204" pitchFamily="34" charset="-122"/>
            </a:endParaRPr>
          </a:p>
        </p:txBody>
      </p:sp>
      <p:sp>
        <p:nvSpPr>
          <p:cNvPr id="108552" name="云形 3"/>
          <p:cNvSpPr>
            <a:spLocks noChangeArrowheads="1"/>
          </p:cNvSpPr>
          <p:nvPr/>
        </p:nvSpPr>
        <p:spPr bwMode="auto">
          <a:xfrm>
            <a:off x="1042988" y="2500313"/>
            <a:ext cx="1357312" cy="571500"/>
          </a:xfrm>
          <a:custGeom>
            <a:avLst/>
            <a:gdLst>
              <a:gd name="T0" fmla="*/ 0 w 43200"/>
              <a:gd name="T1" fmla="*/ 0 h 43200"/>
              <a:gd name="T2" fmla="*/ 0 w 43200"/>
              <a:gd name="T3" fmla="*/ 0 h 43200"/>
              <a:gd name="T4" fmla="*/ 0 w 43200"/>
              <a:gd name="T5" fmla="*/ 0 h 43200"/>
              <a:gd name="T6" fmla="*/ 0 w 43200"/>
              <a:gd name="T7" fmla="*/ 0 h 43200"/>
              <a:gd name="T8" fmla="*/ 0 60000 65536"/>
              <a:gd name="T9" fmla="*/ 5898240 60000 65536"/>
              <a:gd name="T10" fmla="*/ 11796480 60000 65536"/>
              <a:gd name="T11" fmla="*/ 17694720 60000 65536"/>
              <a:gd name="T12" fmla="*/ 5958 w 43200"/>
              <a:gd name="T13" fmla="*/ 6501 h 43200"/>
              <a:gd name="T14" fmla="*/ 34141 w 43200"/>
              <a:gd name="T15" fmla="*/ 34654 h 43200"/>
            </a:gdLst>
            <a:ahLst/>
            <a:cxnLst>
              <a:cxn ang="T8">
                <a:pos x="T0" y="T1"/>
              </a:cxn>
              <a:cxn ang="T9">
                <a:pos x="T2" y="T3"/>
              </a:cxn>
              <a:cxn ang="T10">
                <a:pos x="T4" y="T5"/>
              </a:cxn>
              <a:cxn ang="T11">
                <a:pos x="T6" y="T7"/>
              </a:cxn>
            </a:cxnLst>
            <a:rect l="T12" t="T13" r="T14" b="T15"/>
            <a:pathLst>
              <a:path w="43200" h="43200">
                <a:moveTo>
                  <a:pt x="3900" y="14370"/>
                </a:moveTo>
                <a:lnTo>
                  <a:pt x="3899" y="14370"/>
                </a:lnTo>
                <a:cubicBezTo>
                  <a:pt x="3858" y="13959"/>
                  <a:pt x="3838" y="13545"/>
                  <a:pt x="3838" y="13131"/>
                </a:cubicBezTo>
                <a:cubicBezTo>
                  <a:pt x="3838" y="8055"/>
                  <a:pt x="6861" y="3941"/>
                  <a:pt x="10591" y="3941"/>
                </a:cubicBezTo>
                <a:cubicBezTo>
                  <a:pt x="11791" y="3940"/>
                  <a:pt x="12969" y="4376"/>
                  <a:pt x="14005" y="5201"/>
                </a:cubicBezTo>
                <a:lnTo>
                  <a:pt x="14005" y="5202"/>
                </a:lnTo>
                <a:cubicBezTo>
                  <a:pt x="14930" y="2828"/>
                  <a:pt x="16742" y="1343"/>
                  <a:pt x="18715" y="1344"/>
                </a:cubicBezTo>
                <a:cubicBezTo>
                  <a:pt x="20114" y="1344"/>
                  <a:pt x="21458" y="2093"/>
                  <a:pt x="22456" y="3431"/>
                </a:cubicBezTo>
                <a:lnTo>
                  <a:pt x="22456" y="3432"/>
                </a:lnTo>
                <a:cubicBezTo>
                  <a:pt x="23194" y="1415"/>
                  <a:pt x="24707" y="140"/>
                  <a:pt x="26362" y="141"/>
                </a:cubicBezTo>
                <a:cubicBezTo>
                  <a:pt x="27723" y="141"/>
                  <a:pt x="29007" y="1006"/>
                  <a:pt x="29832" y="2481"/>
                </a:cubicBezTo>
                <a:lnTo>
                  <a:pt x="29832" y="2480"/>
                </a:lnTo>
                <a:cubicBezTo>
                  <a:pt x="30755" y="1002"/>
                  <a:pt x="32110" y="149"/>
                  <a:pt x="33538" y="150"/>
                </a:cubicBezTo>
                <a:cubicBezTo>
                  <a:pt x="35888" y="150"/>
                  <a:pt x="37901" y="2435"/>
                  <a:pt x="38318" y="5575"/>
                </a:cubicBezTo>
                <a:lnTo>
                  <a:pt x="38317" y="5576"/>
                </a:lnTo>
                <a:cubicBezTo>
                  <a:pt x="40639" y="6438"/>
                  <a:pt x="42250" y="9313"/>
                  <a:pt x="42250" y="12594"/>
                </a:cubicBezTo>
                <a:cubicBezTo>
                  <a:pt x="42250" y="13579"/>
                  <a:pt x="42103" y="14554"/>
                  <a:pt x="41818" y="15460"/>
                </a:cubicBezTo>
                <a:lnTo>
                  <a:pt x="41818" y="15459"/>
                </a:lnTo>
                <a:cubicBezTo>
                  <a:pt x="42727" y="17070"/>
                  <a:pt x="43220" y="19044"/>
                  <a:pt x="43220" y="21076"/>
                </a:cubicBezTo>
                <a:cubicBezTo>
                  <a:pt x="43220" y="25663"/>
                  <a:pt x="40741" y="29553"/>
                  <a:pt x="37404" y="30203"/>
                </a:cubicBezTo>
                <a:lnTo>
                  <a:pt x="37403" y="30202"/>
                </a:lnTo>
                <a:cubicBezTo>
                  <a:pt x="37378" y="34523"/>
                  <a:pt x="34795" y="38006"/>
                  <a:pt x="31619" y="38007"/>
                </a:cubicBezTo>
                <a:cubicBezTo>
                  <a:pt x="30535" y="38007"/>
                  <a:pt x="29474" y="37593"/>
                  <a:pt x="28555" y="36813"/>
                </a:cubicBezTo>
                <a:lnTo>
                  <a:pt x="28556" y="36813"/>
                </a:lnTo>
                <a:cubicBezTo>
                  <a:pt x="27694" y="40699"/>
                  <a:pt x="25069" y="43357"/>
                  <a:pt x="22094" y="43358"/>
                </a:cubicBezTo>
                <a:cubicBezTo>
                  <a:pt x="19839" y="43358"/>
                  <a:pt x="17733" y="41821"/>
                  <a:pt x="16480" y="39263"/>
                </a:cubicBezTo>
                <a:lnTo>
                  <a:pt x="16480" y="39264"/>
                </a:lnTo>
                <a:cubicBezTo>
                  <a:pt x="15279" y="40250"/>
                  <a:pt x="13904" y="40770"/>
                  <a:pt x="12503" y="40771"/>
                </a:cubicBezTo>
                <a:cubicBezTo>
                  <a:pt x="9735" y="40771"/>
                  <a:pt x="7180" y="38748"/>
                  <a:pt x="5804" y="35469"/>
                </a:cubicBezTo>
                <a:lnTo>
                  <a:pt x="5803" y="35469"/>
                </a:lnTo>
                <a:cubicBezTo>
                  <a:pt x="5635" y="35496"/>
                  <a:pt x="5465" y="35509"/>
                  <a:pt x="5296" y="35510"/>
                </a:cubicBezTo>
                <a:cubicBezTo>
                  <a:pt x="2888" y="35510"/>
                  <a:pt x="936" y="32860"/>
                  <a:pt x="936" y="29592"/>
                </a:cubicBezTo>
                <a:cubicBezTo>
                  <a:pt x="935" y="28090"/>
                  <a:pt x="1356" y="26644"/>
                  <a:pt x="2112" y="25547"/>
                </a:cubicBezTo>
                <a:lnTo>
                  <a:pt x="2113" y="25547"/>
                </a:lnTo>
                <a:cubicBezTo>
                  <a:pt x="781" y="24481"/>
                  <a:pt x="-36" y="22528"/>
                  <a:pt x="-36" y="20418"/>
                </a:cubicBezTo>
                <a:cubicBezTo>
                  <a:pt x="-37" y="17370"/>
                  <a:pt x="1647" y="14817"/>
                  <a:pt x="3863" y="14504"/>
                </a:cubicBezTo>
                <a:lnTo>
                  <a:pt x="3900" y="14370"/>
                </a:lnTo>
                <a:close/>
              </a:path>
              <a:path w="43200" h="43200" fill="none">
                <a:moveTo>
                  <a:pt x="4693" y="26177"/>
                </a:moveTo>
                <a:lnTo>
                  <a:pt x="4693" y="26177"/>
                </a:lnTo>
                <a:cubicBezTo>
                  <a:pt x="4580" y="26189"/>
                  <a:pt x="4468" y="26194"/>
                  <a:pt x="4356" y="26195"/>
                </a:cubicBezTo>
                <a:cubicBezTo>
                  <a:pt x="3584" y="26195"/>
                  <a:pt x="2826" y="25913"/>
                  <a:pt x="2160" y="25379"/>
                </a:cubicBezTo>
                <a:moveTo>
                  <a:pt x="6928" y="34899"/>
                </a:moveTo>
                <a:lnTo>
                  <a:pt x="6927" y="34898"/>
                </a:lnTo>
                <a:cubicBezTo>
                  <a:pt x="6572" y="35091"/>
                  <a:pt x="6200" y="35219"/>
                  <a:pt x="5820" y="35280"/>
                </a:cubicBezTo>
                <a:moveTo>
                  <a:pt x="16478" y="39090"/>
                </a:moveTo>
                <a:lnTo>
                  <a:pt x="16477" y="39090"/>
                </a:lnTo>
                <a:cubicBezTo>
                  <a:pt x="16210" y="38544"/>
                  <a:pt x="15986" y="37960"/>
                  <a:pt x="15809" y="37350"/>
                </a:cubicBezTo>
                <a:moveTo>
                  <a:pt x="28827" y="34751"/>
                </a:moveTo>
                <a:lnTo>
                  <a:pt x="28826" y="34750"/>
                </a:lnTo>
                <a:cubicBezTo>
                  <a:pt x="28787" y="35398"/>
                  <a:pt x="28698" y="36038"/>
                  <a:pt x="28560" y="36660"/>
                </a:cubicBezTo>
                <a:moveTo>
                  <a:pt x="34129" y="22954"/>
                </a:moveTo>
                <a:lnTo>
                  <a:pt x="34128" y="22954"/>
                </a:lnTo>
                <a:cubicBezTo>
                  <a:pt x="36118" y="24271"/>
                  <a:pt x="37381" y="27017"/>
                  <a:pt x="37381" y="30027"/>
                </a:cubicBezTo>
                <a:cubicBezTo>
                  <a:pt x="37381" y="30048"/>
                  <a:pt x="37380" y="30069"/>
                  <a:pt x="37380" y="30090"/>
                </a:cubicBezTo>
                <a:moveTo>
                  <a:pt x="41798" y="15354"/>
                </a:moveTo>
                <a:lnTo>
                  <a:pt x="41798" y="15354"/>
                </a:lnTo>
                <a:cubicBezTo>
                  <a:pt x="41473" y="16386"/>
                  <a:pt x="40978" y="17302"/>
                  <a:pt x="40350" y="18030"/>
                </a:cubicBezTo>
                <a:moveTo>
                  <a:pt x="38324" y="5426"/>
                </a:moveTo>
                <a:lnTo>
                  <a:pt x="38324" y="5425"/>
                </a:lnTo>
                <a:cubicBezTo>
                  <a:pt x="38375" y="5811"/>
                  <a:pt x="38401" y="6202"/>
                  <a:pt x="38401" y="6595"/>
                </a:cubicBezTo>
                <a:cubicBezTo>
                  <a:pt x="38401" y="6626"/>
                  <a:pt x="38400" y="6658"/>
                  <a:pt x="38400" y="6690"/>
                </a:cubicBezTo>
                <a:moveTo>
                  <a:pt x="29078" y="3952"/>
                </a:moveTo>
                <a:lnTo>
                  <a:pt x="29078" y="3952"/>
                </a:lnTo>
                <a:cubicBezTo>
                  <a:pt x="29266" y="3369"/>
                  <a:pt x="29516" y="2826"/>
                  <a:pt x="29820" y="2340"/>
                </a:cubicBezTo>
                <a:moveTo>
                  <a:pt x="22141" y="4720"/>
                </a:moveTo>
                <a:lnTo>
                  <a:pt x="22140" y="4719"/>
                </a:lnTo>
                <a:cubicBezTo>
                  <a:pt x="22217" y="4238"/>
                  <a:pt x="22338" y="3771"/>
                  <a:pt x="22500" y="3330"/>
                </a:cubicBezTo>
                <a:moveTo>
                  <a:pt x="14000" y="5192"/>
                </a:moveTo>
                <a:lnTo>
                  <a:pt x="14000" y="5191"/>
                </a:lnTo>
                <a:cubicBezTo>
                  <a:pt x="14471" y="5568"/>
                  <a:pt x="14908" y="6020"/>
                  <a:pt x="15299" y="6540"/>
                </a:cubicBezTo>
                <a:moveTo>
                  <a:pt x="4127" y="15789"/>
                </a:moveTo>
                <a:lnTo>
                  <a:pt x="4127" y="15788"/>
                </a:lnTo>
                <a:cubicBezTo>
                  <a:pt x="4024" y="15324"/>
                  <a:pt x="3948" y="14850"/>
                  <a:pt x="3900" y="14369"/>
                </a:cubicBezTo>
              </a:path>
            </a:pathLst>
          </a:custGeom>
          <a:noFill/>
          <a:ln w="25400" algn="ctr">
            <a:solidFill>
              <a:schemeClr val="accent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Lucida Sans Unicode" panose="020B0602030504020204" pitchFamily="34" charset="0"/>
                <a:ea typeface="宋体" panose="02010600030101010101" pitchFamily="2" charset="-122"/>
              </a:defRPr>
            </a:lvl1pPr>
            <a:lvl2pPr marL="742950" indent="-285750">
              <a:defRPr>
                <a:solidFill>
                  <a:schemeClr val="tx1"/>
                </a:solidFill>
                <a:latin typeface="Lucida Sans Unicode" panose="020B0602030504020204" pitchFamily="34" charset="0"/>
                <a:ea typeface="宋体" panose="02010600030101010101" pitchFamily="2" charset="-122"/>
              </a:defRPr>
            </a:lvl2pPr>
            <a:lvl3pPr marL="1143000" indent="-228600">
              <a:defRPr>
                <a:solidFill>
                  <a:schemeClr val="tx1"/>
                </a:solidFill>
                <a:latin typeface="Lucida Sans Unicode" panose="020B0602030504020204" pitchFamily="34" charset="0"/>
                <a:ea typeface="宋体" panose="02010600030101010101" pitchFamily="2" charset="-122"/>
              </a:defRPr>
            </a:lvl3pPr>
            <a:lvl4pPr marL="1600200" indent="-228600">
              <a:defRPr>
                <a:solidFill>
                  <a:schemeClr val="tx1"/>
                </a:solidFill>
                <a:latin typeface="Lucida Sans Unicode" panose="020B0602030504020204" pitchFamily="34" charset="0"/>
                <a:ea typeface="宋体" panose="02010600030101010101" pitchFamily="2" charset="-122"/>
              </a:defRPr>
            </a:lvl4pPr>
            <a:lvl5pPr marL="2057400" indent="-228600">
              <a:defRPr>
                <a:solidFill>
                  <a:schemeClr val="tx1"/>
                </a:solidFill>
                <a:latin typeface="Lucida Sans Unicode" panose="020B0602030504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9pPr>
          </a:lstStyle>
          <a:p>
            <a:pPr algn="ctr" eaLnBrk="1" hangingPunct="1"/>
            <a:r>
              <a:rPr lang="zh-CN" altLang="en-US" sz="1600" b="1">
                <a:solidFill>
                  <a:srgbClr val="000000"/>
                </a:solidFill>
                <a:latin typeface="微软雅黑" panose="020B0503020204020204" pitchFamily="34" charset="-122"/>
                <a:ea typeface="微软雅黑" panose="020B0503020204020204" pitchFamily="34" charset="-122"/>
              </a:rPr>
              <a:t>许可审批</a:t>
            </a:r>
            <a:endParaRPr lang="zh-CN" altLang="zh-CN" sz="1600" b="1">
              <a:solidFill>
                <a:srgbClr val="000000"/>
              </a:solidFill>
              <a:latin typeface="微软雅黑" panose="020B0503020204020204" pitchFamily="34" charset="-122"/>
              <a:ea typeface="微软雅黑" panose="020B0503020204020204" pitchFamily="34" charset="-122"/>
            </a:endParaRPr>
          </a:p>
        </p:txBody>
      </p:sp>
      <p:sp>
        <p:nvSpPr>
          <p:cNvPr id="108553" name="云形 3"/>
          <p:cNvSpPr>
            <a:spLocks noChangeArrowheads="1"/>
          </p:cNvSpPr>
          <p:nvPr/>
        </p:nvSpPr>
        <p:spPr bwMode="auto">
          <a:xfrm>
            <a:off x="4714875" y="1714500"/>
            <a:ext cx="1357313" cy="571500"/>
          </a:xfrm>
          <a:custGeom>
            <a:avLst/>
            <a:gdLst>
              <a:gd name="T0" fmla="*/ 0 w 43200"/>
              <a:gd name="T1" fmla="*/ 0 h 43200"/>
              <a:gd name="T2" fmla="*/ 0 w 43200"/>
              <a:gd name="T3" fmla="*/ 0 h 43200"/>
              <a:gd name="T4" fmla="*/ 0 w 43200"/>
              <a:gd name="T5" fmla="*/ 0 h 43200"/>
              <a:gd name="T6" fmla="*/ 0 w 43200"/>
              <a:gd name="T7" fmla="*/ 0 h 43200"/>
              <a:gd name="T8" fmla="*/ 0 60000 65536"/>
              <a:gd name="T9" fmla="*/ 5898240 60000 65536"/>
              <a:gd name="T10" fmla="*/ 11796480 60000 65536"/>
              <a:gd name="T11" fmla="*/ 17694720 60000 65536"/>
              <a:gd name="T12" fmla="*/ 5958 w 43200"/>
              <a:gd name="T13" fmla="*/ 6501 h 43200"/>
              <a:gd name="T14" fmla="*/ 34141 w 43200"/>
              <a:gd name="T15" fmla="*/ 34654 h 43200"/>
            </a:gdLst>
            <a:ahLst/>
            <a:cxnLst>
              <a:cxn ang="T8">
                <a:pos x="T0" y="T1"/>
              </a:cxn>
              <a:cxn ang="T9">
                <a:pos x="T2" y="T3"/>
              </a:cxn>
              <a:cxn ang="T10">
                <a:pos x="T4" y="T5"/>
              </a:cxn>
              <a:cxn ang="T11">
                <a:pos x="T6" y="T7"/>
              </a:cxn>
            </a:cxnLst>
            <a:rect l="T12" t="T13" r="T14" b="T15"/>
            <a:pathLst>
              <a:path w="43200" h="43200">
                <a:moveTo>
                  <a:pt x="3900" y="14370"/>
                </a:moveTo>
                <a:lnTo>
                  <a:pt x="3899" y="14370"/>
                </a:lnTo>
                <a:cubicBezTo>
                  <a:pt x="3858" y="13959"/>
                  <a:pt x="3838" y="13545"/>
                  <a:pt x="3838" y="13131"/>
                </a:cubicBezTo>
                <a:cubicBezTo>
                  <a:pt x="3838" y="8055"/>
                  <a:pt x="6861" y="3941"/>
                  <a:pt x="10591" y="3941"/>
                </a:cubicBezTo>
                <a:cubicBezTo>
                  <a:pt x="11791" y="3940"/>
                  <a:pt x="12969" y="4376"/>
                  <a:pt x="14005" y="5201"/>
                </a:cubicBezTo>
                <a:lnTo>
                  <a:pt x="14005" y="5202"/>
                </a:lnTo>
                <a:cubicBezTo>
                  <a:pt x="14930" y="2828"/>
                  <a:pt x="16742" y="1343"/>
                  <a:pt x="18715" y="1344"/>
                </a:cubicBezTo>
                <a:cubicBezTo>
                  <a:pt x="20114" y="1344"/>
                  <a:pt x="21458" y="2093"/>
                  <a:pt x="22456" y="3431"/>
                </a:cubicBezTo>
                <a:lnTo>
                  <a:pt x="22456" y="3432"/>
                </a:lnTo>
                <a:cubicBezTo>
                  <a:pt x="23194" y="1415"/>
                  <a:pt x="24707" y="140"/>
                  <a:pt x="26362" y="141"/>
                </a:cubicBezTo>
                <a:cubicBezTo>
                  <a:pt x="27723" y="141"/>
                  <a:pt x="29007" y="1006"/>
                  <a:pt x="29832" y="2481"/>
                </a:cubicBezTo>
                <a:lnTo>
                  <a:pt x="29832" y="2480"/>
                </a:lnTo>
                <a:cubicBezTo>
                  <a:pt x="30755" y="1002"/>
                  <a:pt x="32110" y="149"/>
                  <a:pt x="33538" y="150"/>
                </a:cubicBezTo>
                <a:cubicBezTo>
                  <a:pt x="35888" y="150"/>
                  <a:pt x="37901" y="2435"/>
                  <a:pt x="38318" y="5575"/>
                </a:cubicBezTo>
                <a:lnTo>
                  <a:pt x="38317" y="5576"/>
                </a:lnTo>
                <a:cubicBezTo>
                  <a:pt x="40639" y="6438"/>
                  <a:pt x="42250" y="9313"/>
                  <a:pt x="42250" y="12594"/>
                </a:cubicBezTo>
                <a:cubicBezTo>
                  <a:pt x="42250" y="13579"/>
                  <a:pt x="42103" y="14554"/>
                  <a:pt x="41818" y="15460"/>
                </a:cubicBezTo>
                <a:lnTo>
                  <a:pt x="41818" y="15459"/>
                </a:lnTo>
                <a:cubicBezTo>
                  <a:pt x="42727" y="17070"/>
                  <a:pt x="43220" y="19044"/>
                  <a:pt x="43220" y="21076"/>
                </a:cubicBezTo>
                <a:cubicBezTo>
                  <a:pt x="43220" y="25663"/>
                  <a:pt x="40741" y="29553"/>
                  <a:pt x="37404" y="30203"/>
                </a:cubicBezTo>
                <a:lnTo>
                  <a:pt x="37403" y="30202"/>
                </a:lnTo>
                <a:cubicBezTo>
                  <a:pt x="37378" y="34523"/>
                  <a:pt x="34795" y="38006"/>
                  <a:pt x="31619" y="38007"/>
                </a:cubicBezTo>
                <a:cubicBezTo>
                  <a:pt x="30535" y="38007"/>
                  <a:pt x="29474" y="37593"/>
                  <a:pt x="28555" y="36813"/>
                </a:cubicBezTo>
                <a:lnTo>
                  <a:pt x="28556" y="36813"/>
                </a:lnTo>
                <a:cubicBezTo>
                  <a:pt x="27694" y="40699"/>
                  <a:pt x="25069" y="43357"/>
                  <a:pt x="22094" y="43358"/>
                </a:cubicBezTo>
                <a:cubicBezTo>
                  <a:pt x="19839" y="43358"/>
                  <a:pt x="17733" y="41821"/>
                  <a:pt x="16480" y="39263"/>
                </a:cubicBezTo>
                <a:lnTo>
                  <a:pt x="16480" y="39264"/>
                </a:lnTo>
                <a:cubicBezTo>
                  <a:pt x="15279" y="40250"/>
                  <a:pt x="13904" y="40770"/>
                  <a:pt x="12503" y="40771"/>
                </a:cubicBezTo>
                <a:cubicBezTo>
                  <a:pt x="9735" y="40771"/>
                  <a:pt x="7180" y="38748"/>
                  <a:pt x="5804" y="35469"/>
                </a:cubicBezTo>
                <a:lnTo>
                  <a:pt x="5803" y="35469"/>
                </a:lnTo>
                <a:cubicBezTo>
                  <a:pt x="5635" y="35496"/>
                  <a:pt x="5465" y="35509"/>
                  <a:pt x="5296" y="35510"/>
                </a:cubicBezTo>
                <a:cubicBezTo>
                  <a:pt x="2888" y="35510"/>
                  <a:pt x="936" y="32860"/>
                  <a:pt x="936" y="29592"/>
                </a:cubicBezTo>
                <a:cubicBezTo>
                  <a:pt x="935" y="28090"/>
                  <a:pt x="1356" y="26644"/>
                  <a:pt x="2112" y="25547"/>
                </a:cubicBezTo>
                <a:lnTo>
                  <a:pt x="2113" y="25547"/>
                </a:lnTo>
                <a:cubicBezTo>
                  <a:pt x="781" y="24481"/>
                  <a:pt x="-36" y="22528"/>
                  <a:pt x="-36" y="20418"/>
                </a:cubicBezTo>
                <a:cubicBezTo>
                  <a:pt x="-37" y="17370"/>
                  <a:pt x="1647" y="14817"/>
                  <a:pt x="3863" y="14504"/>
                </a:cubicBezTo>
                <a:lnTo>
                  <a:pt x="3900" y="14370"/>
                </a:lnTo>
                <a:close/>
              </a:path>
              <a:path w="43200" h="43200" fill="none">
                <a:moveTo>
                  <a:pt x="4693" y="26177"/>
                </a:moveTo>
                <a:lnTo>
                  <a:pt x="4693" y="26177"/>
                </a:lnTo>
                <a:cubicBezTo>
                  <a:pt x="4580" y="26189"/>
                  <a:pt x="4468" y="26194"/>
                  <a:pt x="4356" y="26195"/>
                </a:cubicBezTo>
                <a:cubicBezTo>
                  <a:pt x="3584" y="26195"/>
                  <a:pt x="2826" y="25913"/>
                  <a:pt x="2160" y="25379"/>
                </a:cubicBezTo>
                <a:moveTo>
                  <a:pt x="6928" y="34899"/>
                </a:moveTo>
                <a:lnTo>
                  <a:pt x="6927" y="34898"/>
                </a:lnTo>
                <a:cubicBezTo>
                  <a:pt x="6572" y="35091"/>
                  <a:pt x="6200" y="35219"/>
                  <a:pt x="5820" y="35280"/>
                </a:cubicBezTo>
                <a:moveTo>
                  <a:pt x="16478" y="39090"/>
                </a:moveTo>
                <a:lnTo>
                  <a:pt x="16477" y="39090"/>
                </a:lnTo>
                <a:cubicBezTo>
                  <a:pt x="16210" y="38544"/>
                  <a:pt x="15986" y="37960"/>
                  <a:pt x="15809" y="37350"/>
                </a:cubicBezTo>
                <a:moveTo>
                  <a:pt x="28827" y="34751"/>
                </a:moveTo>
                <a:lnTo>
                  <a:pt x="28826" y="34750"/>
                </a:lnTo>
                <a:cubicBezTo>
                  <a:pt x="28787" y="35398"/>
                  <a:pt x="28698" y="36038"/>
                  <a:pt x="28560" y="36660"/>
                </a:cubicBezTo>
                <a:moveTo>
                  <a:pt x="34129" y="22954"/>
                </a:moveTo>
                <a:lnTo>
                  <a:pt x="34128" y="22954"/>
                </a:lnTo>
                <a:cubicBezTo>
                  <a:pt x="36118" y="24271"/>
                  <a:pt x="37381" y="27017"/>
                  <a:pt x="37381" y="30027"/>
                </a:cubicBezTo>
                <a:cubicBezTo>
                  <a:pt x="37381" y="30048"/>
                  <a:pt x="37380" y="30069"/>
                  <a:pt x="37380" y="30090"/>
                </a:cubicBezTo>
                <a:moveTo>
                  <a:pt x="41798" y="15354"/>
                </a:moveTo>
                <a:lnTo>
                  <a:pt x="41798" y="15354"/>
                </a:lnTo>
                <a:cubicBezTo>
                  <a:pt x="41473" y="16386"/>
                  <a:pt x="40978" y="17302"/>
                  <a:pt x="40350" y="18030"/>
                </a:cubicBezTo>
                <a:moveTo>
                  <a:pt x="38324" y="5426"/>
                </a:moveTo>
                <a:lnTo>
                  <a:pt x="38324" y="5425"/>
                </a:lnTo>
                <a:cubicBezTo>
                  <a:pt x="38375" y="5811"/>
                  <a:pt x="38401" y="6202"/>
                  <a:pt x="38401" y="6595"/>
                </a:cubicBezTo>
                <a:cubicBezTo>
                  <a:pt x="38401" y="6626"/>
                  <a:pt x="38400" y="6658"/>
                  <a:pt x="38400" y="6690"/>
                </a:cubicBezTo>
                <a:moveTo>
                  <a:pt x="29078" y="3952"/>
                </a:moveTo>
                <a:lnTo>
                  <a:pt x="29078" y="3952"/>
                </a:lnTo>
                <a:cubicBezTo>
                  <a:pt x="29266" y="3369"/>
                  <a:pt x="29516" y="2826"/>
                  <a:pt x="29820" y="2340"/>
                </a:cubicBezTo>
                <a:moveTo>
                  <a:pt x="22141" y="4720"/>
                </a:moveTo>
                <a:lnTo>
                  <a:pt x="22140" y="4719"/>
                </a:lnTo>
                <a:cubicBezTo>
                  <a:pt x="22217" y="4238"/>
                  <a:pt x="22338" y="3771"/>
                  <a:pt x="22500" y="3330"/>
                </a:cubicBezTo>
                <a:moveTo>
                  <a:pt x="14000" y="5192"/>
                </a:moveTo>
                <a:lnTo>
                  <a:pt x="14000" y="5191"/>
                </a:lnTo>
                <a:cubicBezTo>
                  <a:pt x="14471" y="5568"/>
                  <a:pt x="14908" y="6020"/>
                  <a:pt x="15299" y="6540"/>
                </a:cubicBezTo>
                <a:moveTo>
                  <a:pt x="4127" y="15789"/>
                </a:moveTo>
                <a:lnTo>
                  <a:pt x="4127" y="15788"/>
                </a:lnTo>
                <a:cubicBezTo>
                  <a:pt x="4024" y="15324"/>
                  <a:pt x="3948" y="14850"/>
                  <a:pt x="3900" y="14369"/>
                </a:cubicBezTo>
              </a:path>
            </a:pathLst>
          </a:custGeom>
          <a:noFill/>
          <a:ln w="25400" algn="ctr">
            <a:solidFill>
              <a:schemeClr val="accent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Lucida Sans Unicode" panose="020B0602030504020204" pitchFamily="34" charset="0"/>
                <a:ea typeface="宋体" panose="02010600030101010101" pitchFamily="2" charset="-122"/>
              </a:defRPr>
            </a:lvl1pPr>
            <a:lvl2pPr marL="742950" indent="-285750">
              <a:defRPr>
                <a:solidFill>
                  <a:schemeClr val="tx1"/>
                </a:solidFill>
                <a:latin typeface="Lucida Sans Unicode" panose="020B0602030504020204" pitchFamily="34" charset="0"/>
                <a:ea typeface="宋体" panose="02010600030101010101" pitchFamily="2" charset="-122"/>
              </a:defRPr>
            </a:lvl2pPr>
            <a:lvl3pPr marL="1143000" indent="-228600">
              <a:defRPr>
                <a:solidFill>
                  <a:schemeClr val="tx1"/>
                </a:solidFill>
                <a:latin typeface="Lucida Sans Unicode" panose="020B0602030504020204" pitchFamily="34" charset="0"/>
                <a:ea typeface="宋体" panose="02010600030101010101" pitchFamily="2" charset="-122"/>
              </a:defRPr>
            </a:lvl3pPr>
            <a:lvl4pPr marL="1600200" indent="-228600">
              <a:defRPr>
                <a:solidFill>
                  <a:schemeClr val="tx1"/>
                </a:solidFill>
                <a:latin typeface="Lucida Sans Unicode" panose="020B0602030504020204" pitchFamily="34" charset="0"/>
                <a:ea typeface="宋体" panose="02010600030101010101" pitchFamily="2" charset="-122"/>
              </a:defRPr>
            </a:lvl4pPr>
            <a:lvl5pPr marL="2057400" indent="-228600">
              <a:defRPr>
                <a:solidFill>
                  <a:schemeClr val="tx1"/>
                </a:solidFill>
                <a:latin typeface="Lucida Sans Unicode" panose="020B0602030504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9pPr>
          </a:lstStyle>
          <a:p>
            <a:pPr algn="ctr" eaLnBrk="1" hangingPunct="1"/>
            <a:r>
              <a:rPr lang="zh-CN" altLang="en-US" sz="1600" b="1">
                <a:solidFill>
                  <a:srgbClr val="000000"/>
                </a:solidFill>
                <a:latin typeface="微软雅黑" panose="020B0503020204020204" pitchFamily="34" charset="-122"/>
                <a:ea typeface="微软雅黑" panose="020B0503020204020204" pitchFamily="34" charset="-122"/>
              </a:rPr>
              <a:t>应急响应</a:t>
            </a:r>
            <a:endParaRPr lang="zh-CN" altLang="zh-CN" sz="1600" b="1">
              <a:solidFill>
                <a:srgbClr val="000000"/>
              </a:solidFill>
              <a:latin typeface="微软雅黑" panose="020B0503020204020204" pitchFamily="34" charset="-122"/>
              <a:ea typeface="微软雅黑" panose="020B0503020204020204" pitchFamily="34" charset="-122"/>
            </a:endParaRPr>
          </a:p>
        </p:txBody>
      </p:sp>
      <p:sp>
        <p:nvSpPr>
          <p:cNvPr id="108554" name="云形 3"/>
          <p:cNvSpPr>
            <a:spLocks noChangeArrowheads="1"/>
          </p:cNvSpPr>
          <p:nvPr/>
        </p:nvSpPr>
        <p:spPr bwMode="auto">
          <a:xfrm>
            <a:off x="2357438" y="1928813"/>
            <a:ext cx="1357312" cy="571500"/>
          </a:xfrm>
          <a:custGeom>
            <a:avLst/>
            <a:gdLst>
              <a:gd name="T0" fmla="*/ 0 w 43200"/>
              <a:gd name="T1" fmla="*/ 0 h 43200"/>
              <a:gd name="T2" fmla="*/ 0 w 43200"/>
              <a:gd name="T3" fmla="*/ 0 h 43200"/>
              <a:gd name="T4" fmla="*/ 0 w 43200"/>
              <a:gd name="T5" fmla="*/ 0 h 43200"/>
              <a:gd name="T6" fmla="*/ 0 w 43200"/>
              <a:gd name="T7" fmla="*/ 0 h 43200"/>
              <a:gd name="T8" fmla="*/ 0 60000 65536"/>
              <a:gd name="T9" fmla="*/ 5898240 60000 65536"/>
              <a:gd name="T10" fmla="*/ 11796480 60000 65536"/>
              <a:gd name="T11" fmla="*/ 17694720 60000 65536"/>
              <a:gd name="T12" fmla="*/ 5958 w 43200"/>
              <a:gd name="T13" fmla="*/ 6501 h 43200"/>
              <a:gd name="T14" fmla="*/ 34141 w 43200"/>
              <a:gd name="T15" fmla="*/ 34654 h 43200"/>
            </a:gdLst>
            <a:ahLst/>
            <a:cxnLst>
              <a:cxn ang="T8">
                <a:pos x="T0" y="T1"/>
              </a:cxn>
              <a:cxn ang="T9">
                <a:pos x="T2" y="T3"/>
              </a:cxn>
              <a:cxn ang="T10">
                <a:pos x="T4" y="T5"/>
              </a:cxn>
              <a:cxn ang="T11">
                <a:pos x="T6" y="T7"/>
              </a:cxn>
            </a:cxnLst>
            <a:rect l="T12" t="T13" r="T14" b="T15"/>
            <a:pathLst>
              <a:path w="43200" h="43200">
                <a:moveTo>
                  <a:pt x="3900" y="14370"/>
                </a:moveTo>
                <a:lnTo>
                  <a:pt x="3899" y="14370"/>
                </a:lnTo>
                <a:cubicBezTo>
                  <a:pt x="3858" y="13959"/>
                  <a:pt x="3838" y="13545"/>
                  <a:pt x="3838" y="13131"/>
                </a:cubicBezTo>
                <a:cubicBezTo>
                  <a:pt x="3838" y="8055"/>
                  <a:pt x="6861" y="3941"/>
                  <a:pt x="10591" y="3941"/>
                </a:cubicBezTo>
                <a:cubicBezTo>
                  <a:pt x="11791" y="3940"/>
                  <a:pt x="12969" y="4376"/>
                  <a:pt x="14005" y="5201"/>
                </a:cubicBezTo>
                <a:lnTo>
                  <a:pt x="14005" y="5202"/>
                </a:lnTo>
                <a:cubicBezTo>
                  <a:pt x="14930" y="2828"/>
                  <a:pt x="16742" y="1343"/>
                  <a:pt x="18715" y="1344"/>
                </a:cubicBezTo>
                <a:cubicBezTo>
                  <a:pt x="20114" y="1344"/>
                  <a:pt x="21458" y="2093"/>
                  <a:pt x="22456" y="3431"/>
                </a:cubicBezTo>
                <a:lnTo>
                  <a:pt x="22456" y="3432"/>
                </a:lnTo>
                <a:cubicBezTo>
                  <a:pt x="23194" y="1415"/>
                  <a:pt x="24707" y="140"/>
                  <a:pt x="26362" y="141"/>
                </a:cubicBezTo>
                <a:cubicBezTo>
                  <a:pt x="27723" y="141"/>
                  <a:pt x="29007" y="1006"/>
                  <a:pt x="29832" y="2481"/>
                </a:cubicBezTo>
                <a:lnTo>
                  <a:pt x="29832" y="2480"/>
                </a:lnTo>
                <a:cubicBezTo>
                  <a:pt x="30755" y="1002"/>
                  <a:pt x="32110" y="149"/>
                  <a:pt x="33538" y="150"/>
                </a:cubicBezTo>
                <a:cubicBezTo>
                  <a:pt x="35888" y="150"/>
                  <a:pt x="37901" y="2435"/>
                  <a:pt x="38318" y="5575"/>
                </a:cubicBezTo>
                <a:lnTo>
                  <a:pt x="38317" y="5576"/>
                </a:lnTo>
                <a:cubicBezTo>
                  <a:pt x="40639" y="6438"/>
                  <a:pt x="42250" y="9313"/>
                  <a:pt x="42250" y="12594"/>
                </a:cubicBezTo>
                <a:cubicBezTo>
                  <a:pt x="42250" y="13579"/>
                  <a:pt x="42103" y="14554"/>
                  <a:pt x="41818" y="15460"/>
                </a:cubicBezTo>
                <a:lnTo>
                  <a:pt x="41818" y="15459"/>
                </a:lnTo>
                <a:cubicBezTo>
                  <a:pt x="42727" y="17070"/>
                  <a:pt x="43220" y="19044"/>
                  <a:pt x="43220" y="21076"/>
                </a:cubicBezTo>
                <a:cubicBezTo>
                  <a:pt x="43220" y="25663"/>
                  <a:pt x="40741" y="29553"/>
                  <a:pt x="37404" y="30203"/>
                </a:cubicBezTo>
                <a:lnTo>
                  <a:pt x="37403" y="30202"/>
                </a:lnTo>
                <a:cubicBezTo>
                  <a:pt x="37378" y="34523"/>
                  <a:pt x="34795" y="38006"/>
                  <a:pt x="31619" y="38007"/>
                </a:cubicBezTo>
                <a:cubicBezTo>
                  <a:pt x="30535" y="38007"/>
                  <a:pt x="29474" y="37593"/>
                  <a:pt x="28555" y="36813"/>
                </a:cubicBezTo>
                <a:lnTo>
                  <a:pt x="28556" y="36813"/>
                </a:lnTo>
                <a:cubicBezTo>
                  <a:pt x="27694" y="40699"/>
                  <a:pt x="25069" y="43357"/>
                  <a:pt x="22094" y="43358"/>
                </a:cubicBezTo>
                <a:cubicBezTo>
                  <a:pt x="19839" y="43358"/>
                  <a:pt x="17733" y="41821"/>
                  <a:pt x="16480" y="39263"/>
                </a:cubicBezTo>
                <a:lnTo>
                  <a:pt x="16480" y="39264"/>
                </a:lnTo>
                <a:cubicBezTo>
                  <a:pt x="15279" y="40250"/>
                  <a:pt x="13904" y="40770"/>
                  <a:pt x="12503" y="40771"/>
                </a:cubicBezTo>
                <a:cubicBezTo>
                  <a:pt x="9735" y="40771"/>
                  <a:pt x="7180" y="38748"/>
                  <a:pt x="5804" y="35469"/>
                </a:cubicBezTo>
                <a:lnTo>
                  <a:pt x="5803" y="35469"/>
                </a:lnTo>
                <a:cubicBezTo>
                  <a:pt x="5635" y="35496"/>
                  <a:pt x="5465" y="35509"/>
                  <a:pt x="5296" y="35510"/>
                </a:cubicBezTo>
                <a:cubicBezTo>
                  <a:pt x="2888" y="35510"/>
                  <a:pt x="936" y="32860"/>
                  <a:pt x="936" y="29592"/>
                </a:cubicBezTo>
                <a:cubicBezTo>
                  <a:pt x="935" y="28090"/>
                  <a:pt x="1356" y="26644"/>
                  <a:pt x="2112" y="25547"/>
                </a:cubicBezTo>
                <a:lnTo>
                  <a:pt x="2113" y="25547"/>
                </a:lnTo>
                <a:cubicBezTo>
                  <a:pt x="781" y="24481"/>
                  <a:pt x="-36" y="22528"/>
                  <a:pt x="-36" y="20418"/>
                </a:cubicBezTo>
                <a:cubicBezTo>
                  <a:pt x="-37" y="17370"/>
                  <a:pt x="1647" y="14817"/>
                  <a:pt x="3863" y="14504"/>
                </a:cubicBezTo>
                <a:lnTo>
                  <a:pt x="3900" y="14370"/>
                </a:lnTo>
                <a:close/>
              </a:path>
              <a:path w="43200" h="43200" fill="none">
                <a:moveTo>
                  <a:pt x="4693" y="26177"/>
                </a:moveTo>
                <a:lnTo>
                  <a:pt x="4693" y="26177"/>
                </a:lnTo>
                <a:cubicBezTo>
                  <a:pt x="4580" y="26189"/>
                  <a:pt x="4468" y="26194"/>
                  <a:pt x="4356" y="26195"/>
                </a:cubicBezTo>
                <a:cubicBezTo>
                  <a:pt x="3584" y="26195"/>
                  <a:pt x="2826" y="25913"/>
                  <a:pt x="2160" y="25379"/>
                </a:cubicBezTo>
                <a:moveTo>
                  <a:pt x="6928" y="34899"/>
                </a:moveTo>
                <a:lnTo>
                  <a:pt x="6927" y="34898"/>
                </a:lnTo>
                <a:cubicBezTo>
                  <a:pt x="6572" y="35091"/>
                  <a:pt x="6200" y="35219"/>
                  <a:pt x="5820" y="35280"/>
                </a:cubicBezTo>
                <a:moveTo>
                  <a:pt x="16478" y="39090"/>
                </a:moveTo>
                <a:lnTo>
                  <a:pt x="16477" y="39090"/>
                </a:lnTo>
                <a:cubicBezTo>
                  <a:pt x="16210" y="38544"/>
                  <a:pt x="15986" y="37960"/>
                  <a:pt x="15809" y="37350"/>
                </a:cubicBezTo>
                <a:moveTo>
                  <a:pt x="28827" y="34751"/>
                </a:moveTo>
                <a:lnTo>
                  <a:pt x="28826" y="34750"/>
                </a:lnTo>
                <a:cubicBezTo>
                  <a:pt x="28787" y="35398"/>
                  <a:pt x="28698" y="36038"/>
                  <a:pt x="28560" y="36660"/>
                </a:cubicBezTo>
                <a:moveTo>
                  <a:pt x="34129" y="22954"/>
                </a:moveTo>
                <a:lnTo>
                  <a:pt x="34128" y="22954"/>
                </a:lnTo>
                <a:cubicBezTo>
                  <a:pt x="36118" y="24271"/>
                  <a:pt x="37381" y="27017"/>
                  <a:pt x="37381" y="30027"/>
                </a:cubicBezTo>
                <a:cubicBezTo>
                  <a:pt x="37381" y="30048"/>
                  <a:pt x="37380" y="30069"/>
                  <a:pt x="37380" y="30090"/>
                </a:cubicBezTo>
                <a:moveTo>
                  <a:pt x="41798" y="15354"/>
                </a:moveTo>
                <a:lnTo>
                  <a:pt x="41798" y="15354"/>
                </a:lnTo>
                <a:cubicBezTo>
                  <a:pt x="41473" y="16386"/>
                  <a:pt x="40978" y="17302"/>
                  <a:pt x="40350" y="18030"/>
                </a:cubicBezTo>
                <a:moveTo>
                  <a:pt x="38324" y="5426"/>
                </a:moveTo>
                <a:lnTo>
                  <a:pt x="38324" y="5425"/>
                </a:lnTo>
                <a:cubicBezTo>
                  <a:pt x="38375" y="5811"/>
                  <a:pt x="38401" y="6202"/>
                  <a:pt x="38401" y="6595"/>
                </a:cubicBezTo>
                <a:cubicBezTo>
                  <a:pt x="38401" y="6626"/>
                  <a:pt x="38400" y="6658"/>
                  <a:pt x="38400" y="6690"/>
                </a:cubicBezTo>
                <a:moveTo>
                  <a:pt x="29078" y="3952"/>
                </a:moveTo>
                <a:lnTo>
                  <a:pt x="29078" y="3952"/>
                </a:lnTo>
                <a:cubicBezTo>
                  <a:pt x="29266" y="3369"/>
                  <a:pt x="29516" y="2826"/>
                  <a:pt x="29820" y="2340"/>
                </a:cubicBezTo>
                <a:moveTo>
                  <a:pt x="22141" y="4720"/>
                </a:moveTo>
                <a:lnTo>
                  <a:pt x="22140" y="4719"/>
                </a:lnTo>
                <a:cubicBezTo>
                  <a:pt x="22217" y="4238"/>
                  <a:pt x="22338" y="3771"/>
                  <a:pt x="22500" y="3330"/>
                </a:cubicBezTo>
                <a:moveTo>
                  <a:pt x="14000" y="5192"/>
                </a:moveTo>
                <a:lnTo>
                  <a:pt x="14000" y="5191"/>
                </a:lnTo>
                <a:cubicBezTo>
                  <a:pt x="14471" y="5568"/>
                  <a:pt x="14908" y="6020"/>
                  <a:pt x="15299" y="6540"/>
                </a:cubicBezTo>
                <a:moveTo>
                  <a:pt x="4127" y="15789"/>
                </a:moveTo>
                <a:lnTo>
                  <a:pt x="4127" y="15788"/>
                </a:lnTo>
                <a:cubicBezTo>
                  <a:pt x="4024" y="15324"/>
                  <a:pt x="3948" y="14850"/>
                  <a:pt x="3900" y="14369"/>
                </a:cubicBezTo>
              </a:path>
            </a:pathLst>
          </a:custGeom>
          <a:noFill/>
          <a:ln w="25400" algn="ctr">
            <a:solidFill>
              <a:schemeClr val="accent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Lucida Sans Unicode" panose="020B0602030504020204" pitchFamily="34" charset="0"/>
                <a:ea typeface="宋体" panose="02010600030101010101" pitchFamily="2" charset="-122"/>
              </a:defRPr>
            </a:lvl1pPr>
            <a:lvl2pPr marL="742950" indent="-285750">
              <a:defRPr>
                <a:solidFill>
                  <a:schemeClr val="tx1"/>
                </a:solidFill>
                <a:latin typeface="Lucida Sans Unicode" panose="020B0602030504020204" pitchFamily="34" charset="0"/>
                <a:ea typeface="宋体" panose="02010600030101010101" pitchFamily="2" charset="-122"/>
              </a:defRPr>
            </a:lvl2pPr>
            <a:lvl3pPr marL="1143000" indent="-228600">
              <a:defRPr>
                <a:solidFill>
                  <a:schemeClr val="tx1"/>
                </a:solidFill>
                <a:latin typeface="Lucida Sans Unicode" panose="020B0602030504020204" pitchFamily="34" charset="0"/>
                <a:ea typeface="宋体" panose="02010600030101010101" pitchFamily="2" charset="-122"/>
              </a:defRPr>
            </a:lvl3pPr>
            <a:lvl4pPr marL="1600200" indent="-228600">
              <a:defRPr>
                <a:solidFill>
                  <a:schemeClr val="tx1"/>
                </a:solidFill>
                <a:latin typeface="Lucida Sans Unicode" panose="020B0602030504020204" pitchFamily="34" charset="0"/>
                <a:ea typeface="宋体" panose="02010600030101010101" pitchFamily="2" charset="-122"/>
              </a:defRPr>
            </a:lvl4pPr>
            <a:lvl5pPr marL="2057400" indent="-228600">
              <a:defRPr>
                <a:solidFill>
                  <a:schemeClr val="tx1"/>
                </a:solidFill>
                <a:latin typeface="Lucida Sans Unicode" panose="020B0602030504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9pPr>
          </a:lstStyle>
          <a:p>
            <a:pPr algn="ctr" eaLnBrk="1" hangingPunct="1"/>
            <a:r>
              <a:rPr lang="zh-CN" altLang="en-US" sz="1600" b="1">
                <a:solidFill>
                  <a:srgbClr val="000000"/>
                </a:solidFill>
                <a:latin typeface="微软雅黑" panose="020B0503020204020204" pitchFamily="34" charset="-122"/>
                <a:ea typeface="微软雅黑" panose="020B0503020204020204" pitchFamily="34" charset="-122"/>
              </a:rPr>
              <a:t>管理监督</a:t>
            </a:r>
            <a:endParaRPr lang="zh-CN" altLang="zh-CN" sz="1600" b="1">
              <a:solidFill>
                <a:srgbClr val="000000"/>
              </a:solidFill>
              <a:latin typeface="微软雅黑" panose="020B0503020204020204" pitchFamily="34" charset="-122"/>
              <a:ea typeface="微软雅黑" panose="020B0503020204020204" pitchFamily="34" charset="-122"/>
            </a:endParaRPr>
          </a:p>
        </p:txBody>
      </p:sp>
      <p:sp>
        <p:nvSpPr>
          <p:cNvPr id="108555" name="云形 3"/>
          <p:cNvSpPr>
            <a:spLocks noChangeArrowheads="1"/>
          </p:cNvSpPr>
          <p:nvPr/>
        </p:nvSpPr>
        <p:spPr bwMode="auto">
          <a:xfrm>
            <a:off x="6659563" y="2613025"/>
            <a:ext cx="1512887" cy="503238"/>
          </a:xfrm>
          <a:custGeom>
            <a:avLst/>
            <a:gdLst>
              <a:gd name="T0" fmla="*/ 0 w 43200"/>
              <a:gd name="T1" fmla="*/ 0 h 43200"/>
              <a:gd name="T2" fmla="*/ 0 w 43200"/>
              <a:gd name="T3" fmla="*/ 0 h 43200"/>
              <a:gd name="T4" fmla="*/ 0 w 43200"/>
              <a:gd name="T5" fmla="*/ 0 h 43200"/>
              <a:gd name="T6" fmla="*/ 0 w 43200"/>
              <a:gd name="T7" fmla="*/ 0 h 43200"/>
              <a:gd name="T8" fmla="*/ 0 60000 65536"/>
              <a:gd name="T9" fmla="*/ 5898240 60000 65536"/>
              <a:gd name="T10" fmla="*/ 11796480 60000 65536"/>
              <a:gd name="T11" fmla="*/ 17694720 60000 65536"/>
              <a:gd name="T12" fmla="*/ 5958 w 43200"/>
              <a:gd name="T13" fmla="*/ 6501 h 43200"/>
              <a:gd name="T14" fmla="*/ 34141 w 43200"/>
              <a:gd name="T15" fmla="*/ 34654 h 43200"/>
            </a:gdLst>
            <a:ahLst/>
            <a:cxnLst>
              <a:cxn ang="T8">
                <a:pos x="T0" y="T1"/>
              </a:cxn>
              <a:cxn ang="T9">
                <a:pos x="T2" y="T3"/>
              </a:cxn>
              <a:cxn ang="T10">
                <a:pos x="T4" y="T5"/>
              </a:cxn>
              <a:cxn ang="T11">
                <a:pos x="T6" y="T7"/>
              </a:cxn>
            </a:cxnLst>
            <a:rect l="T12" t="T13" r="T14" b="T15"/>
            <a:pathLst>
              <a:path w="43200" h="43200">
                <a:moveTo>
                  <a:pt x="3900" y="14370"/>
                </a:moveTo>
                <a:lnTo>
                  <a:pt x="3899" y="14370"/>
                </a:lnTo>
                <a:cubicBezTo>
                  <a:pt x="3858" y="13959"/>
                  <a:pt x="3838" y="13545"/>
                  <a:pt x="3838" y="13131"/>
                </a:cubicBezTo>
                <a:cubicBezTo>
                  <a:pt x="3838" y="8055"/>
                  <a:pt x="6861" y="3941"/>
                  <a:pt x="10591" y="3941"/>
                </a:cubicBezTo>
                <a:cubicBezTo>
                  <a:pt x="11791" y="3940"/>
                  <a:pt x="12969" y="4376"/>
                  <a:pt x="14005" y="5201"/>
                </a:cubicBezTo>
                <a:lnTo>
                  <a:pt x="14005" y="5202"/>
                </a:lnTo>
                <a:cubicBezTo>
                  <a:pt x="14930" y="2828"/>
                  <a:pt x="16742" y="1343"/>
                  <a:pt x="18715" y="1344"/>
                </a:cubicBezTo>
                <a:cubicBezTo>
                  <a:pt x="20114" y="1344"/>
                  <a:pt x="21458" y="2093"/>
                  <a:pt x="22456" y="3431"/>
                </a:cubicBezTo>
                <a:lnTo>
                  <a:pt x="22456" y="3432"/>
                </a:lnTo>
                <a:cubicBezTo>
                  <a:pt x="23194" y="1415"/>
                  <a:pt x="24707" y="140"/>
                  <a:pt x="26362" y="141"/>
                </a:cubicBezTo>
                <a:cubicBezTo>
                  <a:pt x="27723" y="141"/>
                  <a:pt x="29007" y="1006"/>
                  <a:pt x="29832" y="2481"/>
                </a:cubicBezTo>
                <a:lnTo>
                  <a:pt x="29832" y="2480"/>
                </a:lnTo>
                <a:cubicBezTo>
                  <a:pt x="30755" y="1002"/>
                  <a:pt x="32110" y="149"/>
                  <a:pt x="33538" y="150"/>
                </a:cubicBezTo>
                <a:cubicBezTo>
                  <a:pt x="35888" y="150"/>
                  <a:pt x="37901" y="2435"/>
                  <a:pt x="38318" y="5575"/>
                </a:cubicBezTo>
                <a:lnTo>
                  <a:pt x="38317" y="5576"/>
                </a:lnTo>
                <a:cubicBezTo>
                  <a:pt x="40639" y="6438"/>
                  <a:pt x="42250" y="9313"/>
                  <a:pt x="42250" y="12594"/>
                </a:cubicBezTo>
                <a:cubicBezTo>
                  <a:pt x="42250" y="13579"/>
                  <a:pt x="42103" y="14554"/>
                  <a:pt x="41818" y="15460"/>
                </a:cubicBezTo>
                <a:lnTo>
                  <a:pt x="41818" y="15459"/>
                </a:lnTo>
                <a:cubicBezTo>
                  <a:pt x="42727" y="17070"/>
                  <a:pt x="43220" y="19044"/>
                  <a:pt x="43220" y="21076"/>
                </a:cubicBezTo>
                <a:cubicBezTo>
                  <a:pt x="43220" y="25663"/>
                  <a:pt x="40741" y="29553"/>
                  <a:pt x="37404" y="30203"/>
                </a:cubicBezTo>
                <a:lnTo>
                  <a:pt x="37403" y="30202"/>
                </a:lnTo>
                <a:cubicBezTo>
                  <a:pt x="37378" y="34523"/>
                  <a:pt x="34795" y="38006"/>
                  <a:pt x="31619" y="38007"/>
                </a:cubicBezTo>
                <a:cubicBezTo>
                  <a:pt x="30535" y="38007"/>
                  <a:pt x="29474" y="37593"/>
                  <a:pt x="28555" y="36813"/>
                </a:cubicBezTo>
                <a:lnTo>
                  <a:pt x="28556" y="36813"/>
                </a:lnTo>
                <a:cubicBezTo>
                  <a:pt x="27694" y="40699"/>
                  <a:pt x="25069" y="43357"/>
                  <a:pt x="22094" y="43358"/>
                </a:cubicBezTo>
                <a:cubicBezTo>
                  <a:pt x="19839" y="43358"/>
                  <a:pt x="17733" y="41821"/>
                  <a:pt x="16480" y="39263"/>
                </a:cubicBezTo>
                <a:lnTo>
                  <a:pt x="16480" y="39264"/>
                </a:lnTo>
                <a:cubicBezTo>
                  <a:pt x="15279" y="40250"/>
                  <a:pt x="13904" y="40770"/>
                  <a:pt x="12503" y="40771"/>
                </a:cubicBezTo>
                <a:cubicBezTo>
                  <a:pt x="9735" y="40771"/>
                  <a:pt x="7180" y="38748"/>
                  <a:pt x="5804" y="35469"/>
                </a:cubicBezTo>
                <a:lnTo>
                  <a:pt x="5803" y="35469"/>
                </a:lnTo>
                <a:cubicBezTo>
                  <a:pt x="5635" y="35496"/>
                  <a:pt x="5465" y="35509"/>
                  <a:pt x="5296" y="35510"/>
                </a:cubicBezTo>
                <a:cubicBezTo>
                  <a:pt x="2888" y="35510"/>
                  <a:pt x="936" y="32860"/>
                  <a:pt x="936" y="29592"/>
                </a:cubicBezTo>
                <a:cubicBezTo>
                  <a:pt x="935" y="28090"/>
                  <a:pt x="1356" y="26644"/>
                  <a:pt x="2112" y="25547"/>
                </a:cubicBezTo>
                <a:lnTo>
                  <a:pt x="2113" y="25547"/>
                </a:lnTo>
                <a:cubicBezTo>
                  <a:pt x="781" y="24481"/>
                  <a:pt x="-36" y="22528"/>
                  <a:pt x="-36" y="20418"/>
                </a:cubicBezTo>
                <a:cubicBezTo>
                  <a:pt x="-37" y="17370"/>
                  <a:pt x="1647" y="14817"/>
                  <a:pt x="3863" y="14504"/>
                </a:cubicBezTo>
                <a:lnTo>
                  <a:pt x="3900" y="14370"/>
                </a:lnTo>
                <a:close/>
              </a:path>
              <a:path w="43200" h="43200" fill="none">
                <a:moveTo>
                  <a:pt x="4693" y="26177"/>
                </a:moveTo>
                <a:lnTo>
                  <a:pt x="4693" y="26177"/>
                </a:lnTo>
                <a:cubicBezTo>
                  <a:pt x="4580" y="26189"/>
                  <a:pt x="4468" y="26194"/>
                  <a:pt x="4356" y="26195"/>
                </a:cubicBezTo>
                <a:cubicBezTo>
                  <a:pt x="3584" y="26195"/>
                  <a:pt x="2826" y="25913"/>
                  <a:pt x="2160" y="25379"/>
                </a:cubicBezTo>
                <a:moveTo>
                  <a:pt x="6928" y="34899"/>
                </a:moveTo>
                <a:lnTo>
                  <a:pt x="6927" y="34898"/>
                </a:lnTo>
                <a:cubicBezTo>
                  <a:pt x="6572" y="35091"/>
                  <a:pt x="6200" y="35219"/>
                  <a:pt x="5820" y="35280"/>
                </a:cubicBezTo>
                <a:moveTo>
                  <a:pt x="16478" y="39090"/>
                </a:moveTo>
                <a:lnTo>
                  <a:pt x="16477" y="39090"/>
                </a:lnTo>
                <a:cubicBezTo>
                  <a:pt x="16210" y="38544"/>
                  <a:pt x="15986" y="37960"/>
                  <a:pt x="15809" y="37350"/>
                </a:cubicBezTo>
                <a:moveTo>
                  <a:pt x="28827" y="34751"/>
                </a:moveTo>
                <a:lnTo>
                  <a:pt x="28826" y="34750"/>
                </a:lnTo>
                <a:cubicBezTo>
                  <a:pt x="28787" y="35398"/>
                  <a:pt x="28698" y="36038"/>
                  <a:pt x="28560" y="36660"/>
                </a:cubicBezTo>
                <a:moveTo>
                  <a:pt x="34129" y="22954"/>
                </a:moveTo>
                <a:lnTo>
                  <a:pt x="34128" y="22954"/>
                </a:lnTo>
                <a:cubicBezTo>
                  <a:pt x="36118" y="24271"/>
                  <a:pt x="37381" y="27017"/>
                  <a:pt x="37381" y="30027"/>
                </a:cubicBezTo>
                <a:cubicBezTo>
                  <a:pt x="37381" y="30048"/>
                  <a:pt x="37380" y="30069"/>
                  <a:pt x="37380" y="30090"/>
                </a:cubicBezTo>
                <a:moveTo>
                  <a:pt x="41798" y="15354"/>
                </a:moveTo>
                <a:lnTo>
                  <a:pt x="41798" y="15354"/>
                </a:lnTo>
                <a:cubicBezTo>
                  <a:pt x="41473" y="16386"/>
                  <a:pt x="40978" y="17302"/>
                  <a:pt x="40350" y="18030"/>
                </a:cubicBezTo>
                <a:moveTo>
                  <a:pt x="38324" y="5426"/>
                </a:moveTo>
                <a:lnTo>
                  <a:pt x="38324" y="5425"/>
                </a:lnTo>
                <a:cubicBezTo>
                  <a:pt x="38375" y="5811"/>
                  <a:pt x="38401" y="6202"/>
                  <a:pt x="38401" y="6595"/>
                </a:cubicBezTo>
                <a:cubicBezTo>
                  <a:pt x="38401" y="6626"/>
                  <a:pt x="38400" y="6658"/>
                  <a:pt x="38400" y="6690"/>
                </a:cubicBezTo>
                <a:moveTo>
                  <a:pt x="29078" y="3952"/>
                </a:moveTo>
                <a:lnTo>
                  <a:pt x="29078" y="3952"/>
                </a:lnTo>
                <a:cubicBezTo>
                  <a:pt x="29266" y="3369"/>
                  <a:pt x="29516" y="2826"/>
                  <a:pt x="29820" y="2340"/>
                </a:cubicBezTo>
                <a:moveTo>
                  <a:pt x="22141" y="4720"/>
                </a:moveTo>
                <a:lnTo>
                  <a:pt x="22140" y="4719"/>
                </a:lnTo>
                <a:cubicBezTo>
                  <a:pt x="22217" y="4238"/>
                  <a:pt x="22338" y="3771"/>
                  <a:pt x="22500" y="3330"/>
                </a:cubicBezTo>
                <a:moveTo>
                  <a:pt x="14000" y="5192"/>
                </a:moveTo>
                <a:lnTo>
                  <a:pt x="14000" y="5191"/>
                </a:lnTo>
                <a:cubicBezTo>
                  <a:pt x="14471" y="5568"/>
                  <a:pt x="14908" y="6020"/>
                  <a:pt x="15299" y="6540"/>
                </a:cubicBezTo>
                <a:moveTo>
                  <a:pt x="4127" y="15789"/>
                </a:moveTo>
                <a:lnTo>
                  <a:pt x="4127" y="15788"/>
                </a:lnTo>
                <a:cubicBezTo>
                  <a:pt x="4024" y="15324"/>
                  <a:pt x="3948" y="14850"/>
                  <a:pt x="3900" y="14369"/>
                </a:cubicBezTo>
              </a:path>
            </a:pathLst>
          </a:custGeom>
          <a:noFill/>
          <a:ln w="25400" algn="ctr">
            <a:solidFill>
              <a:schemeClr val="accent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Lucida Sans Unicode" panose="020B0602030504020204" pitchFamily="34" charset="0"/>
                <a:ea typeface="宋体" panose="02010600030101010101" pitchFamily="2" charset="-122"/>
              </a:defRPr>
            </a:lvl1pPr>
            <a:lvl2pPr marL="742950" indent="-285750">
              <a:defRPr>
                <a:solidFill>
                  <a:schemeClr val="tx1"/>
                </a:solidFill>
                <a:latin typeface="Lucida Sans Unicode" panose="020B0602030504020204" pitchFamily="34" charset="0"/>
                <a:ea typeface="宋体" panose="02010600030101010101" pitchFamily="2" charset="-122"/>
              </a:defRPr>
            </a:lvl2pPr>
            <a:lvl3pPr marL="1143000" indent="-228600">
              <a:defRPr>
                <a:solidFill>
                  <a:schemeClr val="tx1"/>
                </a:solidFill>
                <a:latin typeface="Lucida Sans Unicode" panose="020B0602030504020204" pitchFamily="34" charset="0"/>
                <a:ea typeface="宋体" panose="02010600030101010101" pitchFamily="2" charset="-122"/>
              </a:defRPr>
            </a:lvl3pPr>
            <a:lvl4pPr marL="1600200" indent="-228600">
              <a:defRPr>
                <a:solidFill>
                  <a:schemeClr val="tx1"/>
                </a:solidFill>
                <a:latin typeface="Lucida Sans Unicode" panose="020B0602030504020204" pitchFamily="34" charset="0"/>
                <a:ea typeface="宋体" panose="02010600030101010101" pitchFamily="2" charset="-122"/>
              </a:defRPr>
            </a:lvl4pPr>
            <a:lvl5pPr marL="2057400" indent="-228600">
              <a:defRPr>
                <a:solidFill>
                  <a:schemeClr val="tx1"/>
                </a:solidFill>
                <a:latin typeface="Lucida Sans Unicode" panose="020B0602030504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9pPr>
          </a:lstStyle>
          <a:p>
            <a:pPr algn="ctr" eaLnBrk="1" hangingPunct="1"/>
            <a:r>
              <a:rPr lang="zh-CN" altLang="en-US" sz="1600" b="1">
                <a:solidFill>
                  <a:srgbClr val="000000"/>
                </a:solidFill>
                <a:latin typeface="微软雅黑" panose="020B0503020204020204" pitchFamily="34" charset="-122"/>
                <a:ea typeface="微软雅黑" panose="020B0503020204020204" pitchFamily="34" charset="-122"/>
              </a:rPr>
              <a:t>分析统计</a:t>
            </a:r>
            <a:endParaRPr lang="zh-CN" altLang="zh-CN" sz="1600" b="1">
              <a:solidFill>
                <a:srgbClr val="000000"/>
              </a:solidFill>
              <a:latin typeface="微软雅黑" panose="020B0503020204020204" pitchFamily="34" charset="-122"/>
              <a:ea typeface="微软雅黑" panose="020B0503020204020204" pitchFamily="34" charset="-122"/>
            </a:endParaRPr>
          </a:p>
        </p:txBody>
      </p:sp>
      <p:sp>
        <p:nvSpPr>
          <p:cNvPr id="108556" name="云形 3"/>
          <p:cNvSpPr>
            <a:spLocks noChangeArrowheads="1"/>
          </p:cNvSpPr>
          <p:nvPr/>
        </p:nvSpPr>
        <p:spPr bwMode="auto">
          <a:xfrm>
            <a:off x="7143750" y="2857500"/>
            <a:ext cx="1657350" cy="571500"/>
          </a:xfrm>
          <a:custGeom>
            <a:avLst/>
            <a:gdLst>
              <a:gd name="T0" fmla="*/ 0 w 43200"/>
              <a:gd name="T1" fmla="*/ 0 h 43200"/>
              <a:gd name="T2" fmla="*/ 0 w 43200"/>
              <a:gd name="T3" fmla="*/ 0 h 43200"/>
              <a:gd name="T4" fmla="*/ 0 w 43200"/>
              <a:gd name="T5" fmla="*/ 0 h 43200"/>
              <a:gd name="T6" fmla="*/ 0 w 43200"/>
              <a:gd name="T7" fmla="*/ 0 h 43200"/>
              <a:gd name="T8" fmla="*/ 0 60000 65536"/>
              <a:gd name="T9" fmla="*/ 5898240 60000 65536"/>
              <a:gd name="T10" fmla="*/ 11796480 60000 65536"/>
              <a:gd name="T11" fmla="*/ 17694720 60000 65536"/>
              <a:gd name="T12" fmla="*/ 5958 w 43200"/>
              <a:gd name="T13" fmla="*/ 6501 h 43200"/>
              <a:gd name="T14" fmla="*/ 34141 w 43200"/>
              <a:gd name="T15" fmla="*/ 34654 h 43200"/>
            </a:gdLst>
            <a:ahLst/>
            <a:cxnLst>
              <a:cxn ang="T8">
                <a:pos x="T0" y="T1"/>
              </a:cxn>
              <a:cxn ang="T9">
                <a:pos x="T2" y="T3"/>
              </a:cxn>
              <a:cxn ang="T10">
                <a:pos x="T4" y="T5"/>
              </a:cxn>
              <a:cxn ang="T11">
                <a:pos x="T6" y="T7"/>
              </a:cxn>
            </a:cxnLst>
            <a:rect l="T12" t="T13" r="T14" b="T15"/>
            <a:pathLst>
              <a:path w="43200" h="43200">
                <a:moveTo>
                  <a:pt x="3900" y="14370"/>
                </a:moveTo>
                <a:lnTo>
                  <a:pt x="3899" y="14370"/>
                </a:lnTo>
                <a:cubicBezTo>
                  <a:pt x="3858" y="13959"/>
                  <a:pt x="3838" y="13545"/>
                  <a:pt x="3838" y="13131"/>
                </a:cubicBezTo>
                <a:cubicBezTo>
                  <a:pt x="3838" y="8055"/>
                  <a:pt x="6861" y="3941"/>
                  <a:pt x="10591" y="3941"/>
                </a:cubicBezTo>
                <a:cubicBezTo>
                  <a:pt x="11791" y="3940"/>
                  <a:pt x="12969" y="4376"/>
                  <a:pt x="14005" y="5201"/>
                </a:cubicBezTo>
                <a:lnTo>
                  <a:pt x="14005" y="5202"/>
                </a:lnTo>
                <a:cubicBezTo>
                  <a:pt x="14930" y="2828"/>
                  <a:pt x="16742" y="1343"/>
                  <a:pt x="18715" y="1344"/>
                </a:cubicBezTo>
                <a:cubicBezTo>
                  <a:pt x="20114" y="1344"/>
                  <a:pt x="21458" y="2093"/>
                  <a:pt x="22456" y="3431"/>
                </a:cubicBezTo>
                <a:lnTo>
                  <a:pt x="22456" y="3432"/>
                </a:lnTo>
                <a:cubicBezTo>
                  <a:pt x="23194" y="1415"/>
                  <a:pt x="24707" y="140"/>
                  <a:pt x="26362" y="141"/>
                </a:cubicBezTo>
                <a:cubicBezTo>
                  <a:pt x="27723" y="141"/>
                  <a:pt x="29007" y="1006"/>
                  <a:pt x="29832" y="2481"/>
                </a:cubicBezTo>
                <a:lnTo>
                  <a:pt x="29832" y="2480"/>
                </a:lnTo>
                <a:cubicBezTo>
                  <a:pt x="30755" y="1002"/>
                  <a:pt x="32110" y="149"/>
                  <a:pt x="33538" y="150"/>
                </a:cubicBezTo>
                <a:cubicBezTo>
                  <a:pt x="35888" y="150"/>
                  <a:pt x="37901" y="2435"/>
                  <a:pt x="38318" y="5575"/>
                </a:cubicBezTo>
                <a:lnTo>
                  <a:pt x="38317" y="5576"/>
                </a:lnTo>
                <a:cubicBezTo>
                  <a:pt x="40639" y="6438"/>
                  <a:pt x="42250" y="9313"/>
                  <a:pt x="42250" y="12594"/>
                </a:cubicBezTo>
                <a:cubicBezTo>
                  <a:pt x="42250" y="13579"/>
                  <a:pt x="42103" y="14554"/>
                  <a:pt x="41818" y="15460"/>
                </a:cubicBezTo>
                <a:lnTo>
                  <a:pt x="41818" y="15459"/>
                </a:lnTo>
                <a:cubicBezTo>
                  <a:pt x="42727" y="17070"/>
                  <a:pt x="43220" y="19044"/>
                  <a:pt x="43220" y="21076"/>
                </a:cubicBezTo>
                <a:cubicBezTo>
                  <a:pt x="43220" y="25663"/>
                  <a:pt x="40741" y="29553"/>
                  <a:pt x="37404" y="30203"/>
                </a:cubicBezTo>
                <a:lnTo>
                  <a:pt x="37403" y="30202"/>
                </a:lnTo>
                <a:cubicBezTo>
                  <a:pt x="37378" y="34523"/>
                  <a:pt x="34795" y="38006"/>
                  <a:pt x="31619" y="38007"/>
                </a:cubicBezTo>
                <a:cubicBezTo>
                  <a:pt x="30535" y="38007"/>
                  <a:pt x="29474" y="37593"/>
                  <a:pt x="28555" y="36813"/>
                </a:cubicBezTo>
                <a:lnTo>
                  <a:pt x="28556" y="36813"/>
                </a:lnTo>
                <a:cubicBezTo>
                  <a:pt x="27694" y="40699"/>
                  <a:pt x="25069" y="43357"/>
                  <a:pt x="22094" y="43358"/>
                </a:cubicBezTo>
                <a:cubicBezTo>
                  <a:pt x="19839" y="43358"/>
                  <a:pt x="17733" y="41821"/>
                  <a:pt x="16480" y="39263"/>
                </a:cubicBezTo>
                <a:lnTo>
                  <a:pt x="16480" y="39264"/>
                </a:lnTo>
                <a:cubicBezTo>
                  <a:pt x="15279" y="40250"/>
                  <a:pt x="13904" y="40770"/>
                  <a:pt x="12503" y="40771"/>
                </a:cubicBezTo>
                <a:cubicBezTo>
                  <a:pt x="9735" y="40771"/>
                  <a:pt x="7180" y="38748"/>
                  <a:pt x="5804" y="35469"/>
                </a:cubicBezTo>
                <a:lnTo>
                  <a:pt x="5803" y="35469"/>
                </a:lnTo>
                <a:cubicBezTo>
                  <a:pt x="5635" y="35496"/>
                  <a:pt x="5465" y="35509"/>
                  <a:pt x="5296" y="35510"/>
                </a:cubicBezTo>
                <a:cubicBezTo>
                  <a:pt x="2888" y="35510"/>
                  <a:pt x="936" y="32860"/>
                  <a:pt x="936" y="29592"/>
                </a:cubicBezTo>
                <a:cubicBezTo>
                  <a:pt x="935" y="28090"/>
                  <a:pt x="1356" y="26644"/>
                  <a:pt x="2112" y="25547"/>
                </a:cubicBezTo>
                <a:lnTo>
                  <a:pt x="2113" y="25547"/>
                </a:lnTo>
                <a:cubicBezTo>
                  <a:pt x="781" y="24481"/>
                  <a:pt x="-36" y="22528"/>
                  <a:pt x="-36" y="20418"/>
                </a:cubicBezTo>
                <a:cubicBezTo>
                  <a:pt x="-37" y="17370"/>
                  <a:pt x="1647" y="14817"/>
                  <a:pt x="3863" y="14504"/>
                </a:cubicBezTo>
                <a:lnTo>
                  <a:pt x="3900" y="14370"/>
                </a:lnTo>
                <a:close/>
              </a:path>
              <a:path w="43200" h="43200" fill="none">
                <a:moveTo>
                  <a:pt x="4693" y="26177"/>
                </a:moveTo>
                <a:lnTo>
                  <a:pt x="4693" y="26177"/>
                </a:lnTo>
                <a:cubicBezTo>
                  <a:pt x="4580" y="26189"/>
                  <a:pt x="4468" y="26194"/>
                  <a:pt x="4356" y="26195"/>
                </a:cubicBezTo>
                <a:cubicBezTo>
                  <a:pt x="3584" y="26195"/>
                  <a:pt x="2826" y="25913"/>
                  <a:pt x="2160" y="25379"/>
                </a:cubicBezTo>
                <a:moveTo>
                  <a:pt x="6928" y="34899"/>
                </a:moveTo>
                <a:lnTo>
                  <a:pt x="6927" y="34898"/>
                </a:lnTo>
                <a:cubicBezTo>
                  <a:pt x="6572" y="35091"/>
                  <a:pt x="6200" y="35219"/>
                  <a:pt x="5820" y="35280"/>
                </a:cubicBezTo>
                <a:moveTo>
                  <a:pt x="16478" y="39090"/>
                </a:moveTo>
                <a:lnTo>
                  <a:pt x="16477" y="39090"/>
                </a:lnTo>
                <a:cubicBezTo>
                  <a:pt x="16210" y="38544"/>
                  <a:pt x="15986" y="37960"/>
                  <a:pt x="15809" y="37350"/>
                </a:cubicBezTo>
                <a:moveTo>
                  <a:pt x="28827" y="34751"/>
                </a:moveTo>
                <a:lnTo>
                  <a:pt x="28826" y="34750"/>
                </a:lnTo>
                <a:cubicBezTo>
                  <a:pt x="28787" y="35398"/>
                  <a:pt x="28698" y="36038"/>
                  <a:pt x="28560" y="36660"/>
                </a:cubicBezTo>
                <a:moveTo>
                  <a:pt x="34129" y="22954"/>
                </a:moveTo>
                <a:lnTo>
                  <a:pt x="34128" y="22954"/>
                </a:lnTo>
                <a:cubicBezTo>
                  <a:pt x="36118" y="24271"/>
                  <a:pt x="37381" y="27017"/>
                  <a:pt x="37381" y="30027"/>
                </a:cubicBezTo>
                <a:cubicBezTo>
                  <a:pt x="37381" y="30048"/>
                  <a:pt x="37380" y="30069"/>
                  <a:pt x="37380" y="30090"/>
                </a:cubicBezTo>
                <a:moveTo>
                  <a:pt x="41798" y="15354"/>
                </a:moveTo>
                <a:lnTo>
                  <a:pt x="41798" y="15354"/>
                </a:lnTo>
                <a:cubicBezTo>
                  <a:pt x="41473" y="16386"/>
                  <a:pt x="40978" y="17302"/>
                  <a:pt x="40350" y="18030"/>
                </a:cubicBezTo>
                <a:moveTo>
                  <a:pt x="38324" y="5426"/>
                </a:moveTo>
                <a:lnTo>
                  <a:pt x="38324" y="5425"/>
                </a:lnTo>
                <a:cubicBezTo>
                  <a:pt x="38375" y="5811"/>
                  <a:pt x="38401" y="6202"/>
                  <a:pt x="38401" y="6595"/>
                </a:cubicBezTo>
                <a:cubicBezTo>
                  <a:pt x="38401" y="6626"/>
                  <a:pt x="38400" y="6658"/>
                  <a:pt x="38400" y="6690"/>
                </a:cubicBezTo>
                <a:moveTo>
                  <a:pt x="29078" y="3952"/>
                </a:moveTo>
                <a:lnTo>
                  <a:pt x="29078" y="3952"/>
                </a:lnTo>
                <a:cubicBezTo>
                  <a:pt x="29266" y="3369"/>
                  <a:pt x="29516" y="2826"/>
                  <a:pt x="29820" y="2340"/>
                </a:cubicBezTo>
                <a:moveTo>
                  <a:pt x="22141" y="4720"/>
                </a:moveTo>
                <a:lnTo>
                  <a:pt x="22140" y="4719"/>
                </a:lnTo>
                <a:cubicBezTo>
                  <a:pt x="22217" y="4238"/>
                  <a:pt x="22338" y="3771"/>
                  <a:pt x="22500" y="3330"/>
                </a:cubicBezTo>
                <a:moveTo>
                  <a:pt x="14000" y="5192"/>
                </a:moveTo>
                <a:lnTo>
                  <a:pt x="14000" y="5191"/>
                </a:lnTo>
                <a:cubicBezTo>
                  <a:pt x="14471" y="5568"/>
                  <a:pt x="14908" y="6020"/>
                  <a:pt x="15299" y="6540"/>
                </a:cubicBezTo>
                <a:moveTo>
                  <a:pt x="4127" y="15789"/>
                </a:moveTo>
                <a:lnTo>
                  <a:pt x="4127" y="15788"/>
                </a:lnTo>
                <a:cubicBezTo>
                  <a:pt x="4024" y="15324"/>
                  <a:pt x="3948" y="14850"/>
                  <a:pt x="3900" y="14369"/>
                </a:cubicBezTo>
              </a:path>
            </a:pathLst>
          </a:custGeom>
          <a:noFill/>
          <a:ln w="25400" algn="ctr">
            <a:solidFill>
              <a:schemeClr val="accent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Lucida Sans Unicode" panose="020B0602030504020204" pitchFamily="34" charset="0"/>
                <a:ea typeface="宋体" panose="02010600030101010101" pitchFamily="2" charset="-122"/>
              </a:defRPr>
            </a:lvl1pPr>
            <a:lvl2pPr marL="742950" indent="-285750">
              <a:defRPr>
                <a:solidFill>
                  <a:schemeClr val="tx1"/>
                </a:solidFill>
                <a:latin typeface="Lucida Sans Unicode" panose="020B0602030504020204" pitchFamily="34" charset="0"/>
                <a:ea typeface="宋体" panose="02010600030101010101" pitchFamily="2" charset="-122"/>
              </a:defRPr>
            </a:lvl2pPr>
            <a:lvl3pPr marL="1143000" indent="-228600">
              <a:defRPr>
                <a:solidFill>
                  <a:schemeClr val="tx1"/>
                </a:solidFill>
                <a:latin typeface="Lucida Sans Unicode" panose="020B0602030504020204" pitchFamily="34" charset="0"/>
                <a:ea typeface="宋体" panose="02010600030101010101" pitchFamily="2" charset="-122"/>
              </a:defRPr>
            </a:lvl3pPr>
            <a:lvl4pPr marL="1600200" indent="-228600">
              <a:defRPr>
                <a:solidFill>
                  <a:schemeClr val="tx1"/>
                </a:solidFill>
                <a:latin typeface="Lucida Sans Unicode" panose="020B0602030504020204" pitchFamily="34" charset="0"/>
                <a:ea typeface="宋体" panose="02010600030101010101" pitchFamily="2" charset="-122"/>
              </a:defRPr>
            </a:lvl4pPr>
            <a:lvl5pPr marL="2057400" indent="-228600">
              <a:defRPr>
                <a:solidFill>
                  <a:schemeClr val="tx1"/>
                </a:solidFill>
                <a:latin typeface="Lucida Sans Unicode" panose="020B0602030504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9pPr>
          </a:lstStyle>
          <a:p>
            <a:pPr algn="ctr" eaLnBrk="1" hangingPunct="1"/>
            <a:r>
              <a:rPr lang="zh-CN" altLang="en-US" sz="1600" b="1">
                <a:solidFill>
                  <a:srgbClr val="000000"/>
                </a:solidFill>
                <a:latin typeface="微软雅黑" panose="020B0503020204020204" pitchFamily="34" charset="-122"/>
                <a:ea typeface="微软雅黑" panose="020B0503020204020204" pitchFamily="34" charset="-122"/>
              </a:rPr>
              <a:t>协同治理</a:t>
            </a:r>
            <a:endParaRPr lang="zh-CN" altLang="zh-CN" sz="1600" b="1">
              <a:solidFill>
                <a:srgbClr val="000000"/>
              </a:solidFill>
              <a:latin typeface="微软雅黑" panose="020B0503020204020204" pitchFamily="34" charset="-122"/>
              <a:ea typeface="微软雅黑" panose="020B0503020204020204" pitchFamily="34" charset="-122"/>
            </a:endParaRPr>
          </a:p>
        </p:txBody>
      </p:sp>
      <p:sp>
        <p:nvSpPr>
          <p:cNvPr id="108557" name="TextBox 35"/>
          <p:cNvSpPr txBox="1">
            <a:spLocks noChangeArrowheads="1"/>
          </p:cNvSpPr>
          <p:nvPr/>
        </p:nvSpPr>
        <p:spPr bwMode="auto">
          <a:xfrm>
            <a:off x="1285875" y="5000625"/>
            <a:ext cx="13382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Lucida Sans Unicode" panose="020B0602030504020204" pitchFamily="34" charset="0"/>
                <a:ea typeface="宋体" panose="02010600030101010101" pitchFamily="2" charset="-122"/>
              </a:defRPr>
            </a:lvl1pPr>
            <a:lvl2pPr marL="742950" indent="-285750">
              <a:defRPr>
                <a:solidFill>
                  <a:schemeClr val="tx1"/>
                </a:solidFill>
                <a:latin typeface="Lucida Sans Unicode" panose="020B0602030504020204" pitchFamily="34" charset="0"/>
                <a:ea typeface="宋体" panose="02010600030101010101" pitchFamily="2" charset="-122"/>
              </a:defRPr>
            </a:lvl2pPr>
            <a:lvl3pPr marL="1143000" indent="-228600">
              <a:defRPr>
                <a:solidFill>
                  <a:schemeClr val="tx1"/>
                </a:solidFill>
                <a:latin typeface="Lucida Sans Unicode" panose="020B0602030504020204" pitchFamily="34" charset="0"/>
                <a:ea typeface="宋体" panose="02010600030101010101" pitchFamily="2" charset="-122"/>
              </a:defRPr>
            </a:lvl3pPr>
            <a:lvl4pPr marL="1600200" indent="-228600">
              <a:defRPr>
                <a:solidFill>
                  <a:schemeClr val="tx1"/>
                </a:solidFill>
                <a:latin typeface="Lucida Sans Unicode" panose="020B0602030504020204" pitchFamily="34" charset="0"/>
                <a:ea typeface="宋体" panose="02010600030101010101" pitchFamily="2" charset="-122"/>
              </a:defRPr>
            </a:lvl4pPr>
            <a:lvl5pPr marL="2057400" indent="-228600">
              <a:defRPr>
                <a:solidFill>
                  <a:schemeClr val="tx1"/>
                </a:solidFill>
                <a:latin typeface="Lucida Sans Unicode" panose="020B0602030504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9pPr>
          </a:lstStyle>
          <a:p>
            <a:pPr eaLnBrk="1" hangingPunct="1"/>
            <a:r>
              <a:rPr lang="zh-CN" altLang="en-US" b="1">
                <a:solidFill>
                  <a:srgbClr val="000000"/>
                </a:solidFill>
                <a:latin typeface="微软雅黑" panose="020B0503020204020204" pitchFamily="34" charset="-122"/>
                <a:ea typeface="微软雅黑" panose="020B0503020204020204" pitchFamily="34" charset="-122"/>
              </a:rPr>
              <a:t>危化品仓储</a:t>
            </a:r>
          </a:p>
        </p:txBody>
      </p:sp>
      <p:sp>
        <p:nvSpPr>
          <p:cNvPr id="108558" name="TextBox 38"/>
          <p:cNvSpPr txBox="1">
            <a:spLocks noChangeArrowheads="1"/>
          </p:cNvSpPr>
          <p:nvPr/>
        </p:nvSpPr>
        <p:spPr bwMode="auto">
          <a:xfrm>
            <a:off x="8134350" y="4500563"/>
            <a:ext cx="11080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Lucida Sans Unicode" panose="020B0602030504020204" pitchFamily="34" charset="0"/>
                <a:ea typeface="宋体" panose="02010600030101010101" pitchFamily="2" charset="-122"/>
              </a:defRPr>
            </a:lvl1pPr>
            <a:lvl2pPr marL="742950" indent="-285750">
              <a:defRPr>
                <a:solidFill>
                  <a:schemeClr val="tx1"/>
                </a:solidFill>
                <a:latin typeface="Lucida Sans Unicode" panose="020B0602030504020204" pitchFamily="34" charset="0"/>
                <a:ea typeface="宋体" panose="02010600030101010101" pitchFamily="2" charset="-122"/>
              </a:defRPr>
            </a:lvl2pPr>
            <a:lvl3pPr marL="1143000" indent="-228600">
              <a:defRPr>
                <a:solidFill>
                  <a:schemeClr val="tx1"/>
                </a:solidFill>
                <a:latin typeface="Lucida Sans Unicode" panose="020B0602030504020204" pitchFamily="34" charset="0"/>
                <a:ea typeface="宋体" panose="02010600030101010101" pitchFamily="2" charset="-122"/>
              </a:defRPr>
            </a:lvl3pPr>
            <a:lvl4pPr marL="1600200" indent="-228600">
              <a:defRPr>
                <a:solidFill>
                  <a:schemeClr val="tx1"/>
                </a:solidFill>
                <a:latin typeface="Lucida Sans Unicode" panose="020B0602030504020204" pitchFamily="34" charset="0"/>
                <a:ea typeface="宋体" panose="02010600030101010101" pitchFamily="2" charset="-122"/>
              </a:defRPr>
            </a:lvl4pPr>
            <a:lvl5pPr marL="2057400" indent="-228600">
              <a:defRPr>
                <a:solidFill>
                  <a:schemeClr val="tx1"/>
                </a:solidFill>
                <a:latin typeface="Lucida Sans Unicode" panose="020B0602030504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9pPr>
          </a:lstStyle>
          <a:p>
            <a:pPr eaLnBrk="1" hangingPunct="1"/>
            <a:r>
              <a:rPr lang="zh-CN" altLang="en-US" b="1">
                <a:solidFill>
                  <a:srgbClr val="000000"/>
                </a:solidFill>
                <a:latin typeface="微软雅黑" panose="020B0503020204020204" pitchFamily="34" charset="-122"/>
                <a:ea typeface="微软雅黑" panose="020B0503020204020204" pitchFamily="34" charset="-122"/>
              </a:rPr>
              <a:t>应急处置</a:t>
            </a:r>
          </a:p>
        </p:txBody>
      </p:sp>
      <p:sp>
        <p:nvSpPr>
          <p:cNvPr id="108559" name="TextBox 40"/>
          <p:cNvSpPr txBox="1">
            <a:spLocks noChangeArrowheads="1"/>
          </p:cNvSpPr>
          <p:nvPr/>
        </p:nvSpPr>
        <p:spPr bwMode="auto">
          <a:xfrm>
            <a:off x="6443663" y="5100638"/>
            <a:ext cx="13398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Lucida Sans Unicode" panose="020B0602030504020204" pitchFamily="34" charset="0"/>
                <a:ea typeface="宋体" panose="02010600030101010101" pitchFamily="2" charset="-122"/>
              </a:defRPr>
            </a:lvl1pPr>
            <a:lvl2pPr marL="742950" indent="-285750">
              <a:defRPr>
                <a:solidFill>
                  <a:schemeClr val="tx1"/>
                </a:solidFill>
                <a:latin typeface="Lucida Sans Unicode" panose="020B0602030504020204" pitchFamily="34" charset="0"/>
                <a:ea typeface="宋体" panose="02010600030101010101" pitchFamily="2" charset="-122"/>
              </a:defRPr>
            </a:lvl2pPr>
            <a:lvl3pPr marL="1143000" indent="-228600">
              <a:defRPr>
                <a:solidFill>
                  <a:schemeClr val="tx1"/>
                </a:solidFill>
                <a:latin typeface="Lucida Sans Unicode" panose="020B0602030504020204" pitchFamily="34" charset="0"/>
                <a:ea typeface="宋体" panose="02010600030101010101" pitchFamily="2" charset="-122"/>
              </a:defRPr>
            </a:lvl3pPr>
            <a:lvl4pPr marL="1600200" indent="-228600">
              <a:defRPr>
                <a:solidFill>
                  <a:schemeClr val="tx1"/>
                </a:solidFill>
                <a:latin typeface="Lucida Sans Unicode" panose="020B0602030504020204" pitchFamily="34" charset="0"/>
                <a:ea typeface="宋体" panose="02010600030101010101" pitchFamily="2" charset="-122"/>
              </a:defRPr>
            </a:lvl4pPr>
            <a:lvl5pPr marL="2057400" indent="-228600">
              <a:defRPr>
                <a:solidFill>
                  <a:schemeClr val="tx1"/>
                </a:solidFill>
                <a:latin typeface="Lucida Sans Unicode" panose="020B0602030504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9pPr>
          </a:lstStyle>
          <a:p>
            <a:pPr eaLnBrk="1" hangingPunct="1"/>
            <a:r>
              <a:rPr lang="zh-CN" altLang="en-US" b="1">
                <a:solidFill>
                  <a:srgbClr val="000000"/>
                </a:solidFill>
                <a:latin typeface="微软雅黑" panose="020B0503020204020204" pitchFamily="34" charset="-122"/>
                <a:ea typeface="微软雅黑" panose="020B0503020204020204" pitchFamily="34" charset="-122"/>
              </a:rPr>
              <a:t>危化品使用</a:t>
            </a:r>
          </a:p>
        </p:txBody>
      </p:sp>
      <p:grpSp>
        <p:nvGrpSpPr>
          <p:cNvPr id="2" name="Group 70"/>
          <p:cNvGrpSpPr>
            <a:grpSpLocks/>
          </p:cNvGrpSpPr>
          <p:nvPr/>
        </p:nvGrpSpPr>
        <p:grpSpPr bwMode="auto">
          <a:xfrm>
            <a:off x="611560" y="1126099"/>
            <a:ext cx="642942" cy="785819"/>
            <a:chOff x="1536" y="2592"/>
            <a:chExt cx="437" cy="839"/>
          </a:xfrm>
          <a:gradFill>
            <a:gsLst>
              <a:gs pos="0">
                <a:srgbClr val="D6B19C"/>
              </a:gs>
              <a:gs pos="30000">
                <a:srgbClr val="D49E6C"/>
              </a:gs>
              <a:gs pos="70000">
                <a:srgbClr val="A65528"/>
              </a:gs>
              <a:gs pos="100000">
                <a:srgbClr val="663012"/>
              </a:gs>
            </a:gsLst>
            <a:lin ang="5400000" scaled="0"/>
          </a:gradFill>
        </p:grpSpPr>
        <p:sp>
          <p:nvSpPr>
            <p:cNvPr id="107" name="Freeform 71"/>
            <p:cNvSpPr>
              <a:spLocks/>
            </p:cNvSpPr>
            <p:nvPr/>
          </p:nvSpPr>
          <p:spPr bwMode="gray">
            <a:xfrm>
              <a:off x="1647" y="3281"/>
              <a:ext cx="326" cy="150"/>
            </a:xfrm>
            <a:custGeom>
              <a:avLst/>
              <a:gdLst>
                <a:gd name="T0" fmla="*/ 0 w 234"/>
                <a:gd name="T1" fmla="*/ 98 h 112"/>
                <a:gd name="T2" fmla="*/ 61 w 234"/>
                <a:gd name="T3" fmla="*/ 112 h 112"/>
                <a:gd name="T4" fmla="*/ 218 w 234"/>
                <a:gd name="T5" fmla="*/ 32 h 112"/>
                <a:gd name="T6" fmla="*/ 157 w 234"/>
                <a:gd name="T7" fmla="*/ 11 h 112"/>
                <a:gd name="T8" fmla="*/ 0 w 234"/>
                <a:gd name="T9" fmla="*/ 98 h 112"/>
                <a:gd name="T10" fmla="*/ 0 60000 65536"/>
                <a:gd name="T11" fmla="*/ 0 60000 65536"/>
                <a:gd name="T12" fmla="*/ 0 60000 65536"/>
                <a:gd name="T13" fmla="*/ 0 60000 65536"/>
                <a:gd name="T14" fmla="*/ 0 60000 65536"/>
                <a:gd name="T15" fmla="*/ 0 w 234"/>
                <a:gd name="T16" fmla="*/ 0 h 112"/>
                <a:gd name="T17" fmla="*/ 234 w 234"/>
                <a:gd name="T18" fmla="*/ 112 h 112"/>
              </a:gdLst>
              <a:ahLst/>
              <a:cxnLst>
                <a:cxn ang="T10">
                  <a:pos x="T0" y="T1"/>
                </a:cxn>
                <a:cxn ang="T11">
                  <a:pos x="T2" y="T3"/>
                </a:cxn>
                <a:cxn ang="T12">
                  <a:pos x="T4" y="T5"/>
                </a:cxn>
                <a:cxn ang="T13">
                  <a:pos x="T6" y="T7"/>
                </a:cxn>
                <a:cxn ang="T14">
                  <a:pos x="T8" y="T9"/>
                </a:cxn>
              </a:cxnLst>
              <a:rect l="T15" t="T16" r="T17" b="T18"/>
              <a:pathLst>
                <a:path w="234" h="112">
                  <a:moveTo>
                    <a:pt x="0" y="98"/>
                  </a:moveTo>
                  <a:lnTo>
                    <a:pt x="61" y="112"/>
                  </a:lnTo>
                  <a:lnTo>
                    <a:pt x="218" y="32"/>
                  </a:lnTo>
                  <a:cubicBezTo>
                    <a:pt x="234" y="15"/>
                    <a:pt x="193" y="0"/>
                    <a:pt x="157" y="11"/>
                  </a:cubicBezTo>
                  <a:lnTo>
                    <a:pt x="0" y="98"/>
                  </a:lnTo>
                  <a:close/>
                </a:path>
              </a:pathLst>
            </a:custGeom>
            <a:grpFill/>
            <a:ln w="9525">
              <a:noFill/>
              <a:round/>
              <a:headEnd/>
              <a:tailEnd/>
            </a:ln>
          </p:spPr>
          <p:txBody>
            <a:bodyPr/>
            <a:lstStyle/>
            <a:p>
              <a:pPr algn="ctr" eaLnBrk="1" hangingPunct="1">
                <a:defRPr/>
              </a:pPr>
              <a:endParaRPr lang="zh-CN" altLang="zh-CN">
                <a:solidFill>
                  <a:srgbClr val="000000"/>
                </a:solidFill>
                <a:latin typeface="微软雅黑" pitchFamily="34" charset="-122"/>
                <a:ea typeface="微软雅黑" pitchFamily="34" charset="-122"/>
                <a:cs typeface="Arial" pitchFamily="34" charset="0"/>
              </a:endParaRPr>
            </a:p>
          </p:txBody>
        </p:sp>
        <p:sp>
          <p:nvSpPr>
            <p:cNvPr id="108" name="Freeform 72"/>
            <p:cNvSpPr>
              <a:spLocks/>
            </p:cNvSpPr>
            <p:nvPr/>
          </p:nvSpPr>
          <p:spPr bwMode="gray">
            <a:xfrm>
              <a:off x="1536" y="2592"/>
              <a:ext cx="313" cy="837"/>
            </a:xfrm>
            <a:custGeom>
              <a:avLst/>
              <a:gdLst>
                <a:gd name="T0" fmla="*/ 103 w 224"/>
                <a:gd name="T1" fmla="*/ 101 h 569"/>
                <a:gd name="T2" fmla="*/ 74 w 224"/>
                <a:gd name="T3" fmla="*/ 50 h 569"/>
                <a:gd name="T4" fmla="*/ 121 w 224"/>
                <a:gd name="T5" fmla="*/ 1 h 569"/>
                <a:gd name="T6" fmla="*/ 171 w 224"/>
                <a:gd name="T7" fmla="*/ 52 h 569"/>
                <a:gd name="T8" fmla="*/ 135 w 224"/>
                <a:gd name="T9" fmla="*/ 101 h 569"/>
                <a:gd name="T10" fmla="*/ 134 w 224"/>
                <a:gd name="T11" fmla="*/ 124 h 569"/>
                <a:gd name="T12" fmla="*/ 209 w 224"/>
                <a:gd name="T13" fmla="*/ 145 h 569"/>
                <a:gd name="T14" fmla="*/ 221 w 224"/>
                <a:gd name="T15" fmla="*/ 204 h 569"/>
                <a:gd name="T16" fmla="*/ 218 w 224"/>
                <a:gd name="T17" fmla="*/ 321 h 569"/>
                <a:gd name="T18" fmla="*/ 209 w 224"/>
                <a:gd name="T19" fmla="*/ 365 h 569"/>
                <a:gd name="T20" fmla="*/ 196 w 224"/>
                <a:gd name="T21" fmla="*/ 308 h 569"/>
                <a:gd name="T22" fmla="*/ 187 w 224"/>
                <a:gd name="T23" fmla="*/ 202 h 569"/>
                <a:gd name="T24" fmla="*/ 170 w 224"/>
                <a:gd name="T25" fmla="*/ 321 h 569"/>
                <a:gd name="T26" fmla="*/ 144 w 224"/>
                <a:gd name="T27" fmla="*/ 569 h 569"/>
                <a:gd name="T28" fmla="*/ 78 w 224"/>
                <a:gd name="T29" fmla="*/ 565 h 569"/>
                <a:gd name="T30" fmla="*/ 50 w 224"/>
                <a:gd name="T31" fmla="*/ 325 h 569"/>
                <a:gd name="T32" fmla="*/ 33 w 224"/>
                <a:gd name="T33" fmla="*/ 208 h 569"/>
                <a:gd name="T34" fmla="*/ 25 w 224"/>
                <a:gd name="T35" fmla="*/ 310 h 569"/>
                <a:gd name="T36" fmla="*/ 12 w 224"/>
                <a:gd name="T37" fmla="*/ 365 h 569"/>
                <a:gd name="T38" fmla="*/ 1 w 224"/>
                <a:gd name="T39" fmla="*/ 305 h 569"/>
                <a:gd name="T40" fmla="*/ 7 w 224"/>
                <a:gd name="T41" fmla="*/ 184 h 569"/>
                <a:gd name="T42" fmla="*/ 23 w 224"/>
                <a:gd name="T43" fmla="*/ 140 h 569"/>
                <a:gd name="T44" fmla="*/ 102 w 224"/>
                <a:gd name="T45" fmla="*/ 124 h 569"/>
                <a:gd name="T46" fmla="*/ 103 w 224"/>
                <a:gd name="T47" fmla="*/ 101 h 569"/>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224"/>
                <a:gd name="T73" fmla="*/ 0 h 569"/>
                <a:gd name="T74" fmla="*/ 224 w 224"/>
                <a:gd name="T75" fmla="*/ 569 h 569"/>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224" h="569">
                  <a:moveTo>
                    <a:pt x="103" y="101"/>
                  </a:moveTo>
                  <a:cubicBezTo>
                    <a:pt x="87" y="94"/>
                    <a:pt x="75" y="75"/>
                    <a:pt x="74" y="50"/>
                  </a:cubicBezTo>
                  <a:cubicBezTo>
                    <a:pt x="72" y="26"/>
                    <a:pt x="90" y="0"/>
                    <a:pt x="121" y="1"/>
                  </a:cubicBezTo>
                  <a:cubicBezTo>
                    <a:pt x="152" y="2"/>
                    <a:pt x="172" y="18"/>
                    <a:pt x="171" y="52"/>
                  </a:cubicBezTo>
                  <a:cubicBezTo>
                    <a:pt x="170" y="85"/>
                    <a:pt x="151" y="96"/>
                    <a:pt x="135" y="101"/>
                  </a:cubicBezTo>
                  <a:cubicBezTo>
                    <a:pt x="132" y="111"/>
                    <a:pt x="132" y="118"/>
                    <a:pt x="134" y="124"/>
                  </a:cubicBezTo>
                  <a:cubicBezTo>
                    <a:pt x="151" y="131"/>
                    <a:pt x="194" y="132"/>
                    <a:pt x="209" y="145"/>
                  </a:cubicBezTo>
                  <a:cubicBezTo>
                    <a:pt x="224" y="156"/>
                    <a:pt x="219" y="175"/>
                    <a:pt x="221" y="204"/>
                  </a:cubicBezTo>
                  <a:lnTo>
                    <a:pt x="218" y="321"/>
                  </a:lnTo>
                  <a:cubicBezTo>
                    <a:pt x="216" y="348"/>
                    <a:pt x="212" y="367"/>
                    <a:pt x="209" y="365"/>
                  </a:cubicBezTo>
                  <a:cubicBezTo>
                    <a:pt x="199" y="370"/>
                    <a:pt x="200" y="335"/>
                    <a:pt x="196" y="308"/>
                  </a:cubicBezTo>
                  <a:lnTo>
                    <a:pt x="187" y="202"/>
                  </a:lnTo>
                  <a:cubicBezTo>
                    <a:pt x="182" y="204"/>
                    <a:pt x="177" y="260"/>
                    <a:pt x="170" y="321"/>
                  </a:cubicBezTo>
                  <a:lnTo>
                    <a:pt x="144" y="569"/>
                  </a:lnTo>
                  <a:lnTo>
                    <a:pt x="78" y="565"/>
                  </a:lnTo>
                  <a:lnTo>
                    <a:pt x="50" y="325"/>
                  </a:lnTo>
                  <a:cubicBezTo>
                    <a:pt x="39" y="255"/>
                    <a:pt x="37" y="211"/>
                    <a:pt x="33" y="208"/>
                  </a:cubicBezTo>
                  <a:lnTo>
                    <a:pt x="25" y="310"/>
                  </a:lnTo>
                  <a:cubicBezTo>
                    <a:pt x="22" y="336"/>
                    <a:pt x="16" y="366"/>
                    <a:pt x="12" y="365"/>
                  </a:cubicBezTo>
                  <a:cubicBezTo>
                    <a:pt x="4" y="365"/>
                    <a:pt x="2" y="335"/>
                    <a:pt x="1" y="305"/>
                  </a:cubicBezTo>
                  <a:cubicBezTo>
                    <a:pt x="0" y="275"/>
                    <a:pt x="3" y="212"/>
                    <a:pt x="7" y="184"/>
                  </a:cubicBezTo>
                  <a:cubicBezTo>
                    <a:pt x="12" y="157"/>
                    <a:pt x="7" y="150"/>
                    <a:pt x="23" y="140"/>
                  </a:cubicBezTo>
                  <a:cubicBezTo>
                    <a:pt x="39" y="131"/>
                    <a:pt x="89" y="131"/>
                    <a:pt x="102" y="124"/>
                  </a:cubicBezTo>
                  <a:cubicBezTo>
                    <a:pt x="106" y="120"/>
                    <a:pt x="108" y="108"/>
                    <a:pt x="103" y="101"/>
                  </a:cubicBezTo>
                  <a:close/>
                </a:path>
              </a:pathLst>
            </a:custGeom>
            <a:grpFill/>
            <a:ln w="9525">
              <a:miter lim="800000"/>
              <a:headEnd/>
              <a:tailEnd/>
            </a:ln>
            <a:scene3d>
              <a:camera prst="legacyPerspectiveTopRight">
                <a:rot lat="0" lon="899999" rev="0"/>
              </a:camera>
              <a:lightRig rig="legacyFlat1" dir="t"/>
            </a:scene3d>
            <a:sp3d extrusionH="36500" prstMaterial="legacyMetal">
              <a:bevelT w="13500" h="13500" prst="angle"/>
              <a:bevelB w="13500" h="13500" prst="angle"/>
              <a:extrusionClr>
                <a:srgbClr val="333333"/>
              </a:extrusionClr>
            </a:sp3d>
          </p:spPr>
          <p:txBody>
            <a:bodyPr>
              <a:flatTx/>
            </a:bodyPr>
            <a:lstStyle/>
            <a:p>
              <a:pPr algn="ctr" eaLnBrk="1" hangingPunct="1">
                <a:defRPr/>
              </a:pPr>
              <a:endParaRPr lang="zh-CN" altLang="zh-CN">
                <a:solidFill>
                  <a:srgbClr val="000000"/>
                </a:solidFill>
                <a:latin typeface="微软雅黑" pitchFamily="34" charset="-122"/>
                <a:ea typeface="微软雅黑" pitchFamily="34" charset="-122"/>
                <a:cs typeface="Arial" pitchFamily="34" charset="0"/>
              </a:endParaRPr>
            </a:p>
          </p:txBody>
        </p:sp>
      </p:grpSp>
      <p:grpSp>
        <p:nvGrpSpPr>
          <p:cNvPr id="3" name="Group 70"/>
          <p:cNvGrpSpPr>
            <a:grpSpLocks/>
          </p:cNvGrpSpPr>
          <p:nvPr/>
        </p:nvGrpSpPr>
        <p:grpSpPr bwMode="auto">
          <a:xfrm>
            <a:off x="683568" y="1701023"/>
            <a:ext cx="659126" cy="936528"/>
            <a:chOff x="1525" y="2343"/>
            <a:chExt cx="448" cy="1088"/>
          </a:xfrm>
          <a:gradFill>
            <a:gsLst>
              <a:gs pos="0">
                <a:srgbClr val="D6B19C"/>
              </a:gs>
              <a:gs pos="30000">
                <a:srgbClr val="D49E6C"/>
              </a:gs>
              <a:gs pos="70000">
                <a:srgbClr val="A65528"/>
              </a:gs>
              <a:gs pos="100000">
                <a:srgbClr val="663012"/>
              </a:gs>
            </a:gsLst>
            <a:lin ang="5400000" scaled="0"/>
          </a:gradFill>
        </p:grpSpPr>
        <p:sp>
          <p:nvSpPr>
            <p:cNvPr id="110" name="Freeform 71"/>
            <p:cNvSpPr>
              <a:spLocks/>
            </p:cNvSpPr>
            <p:nvPr/>
          </p:nvSpPr>
          <p:spPr bwMode="gray">
            <a:xfrm>
              <a:off x="1647" y="3281"/>
              <a:ext cx="326" cy="150"/>
            </a:xfrm>
            <a:custGeom>
              <a:avLst/>
              <a:gdLst>
                <a:gd name="T0" fmla="*/ 0 w 234"/>
                <a:gd name="T1" fmla="*/ 98 h 112"/>
                <a:gd name="T2" fmla="*/ 61 w 234"/>
                <a:gd name="T3" fmla="*/ 112 h 112"/>
                <a:gd name="T4" fmla="*/ 218 w 234"/>
                <a:gd name="T5" fmla="*/ 32 h 112"/>
                <a:gd name="T6" fmla="*/ 157 w 234"/>
                <a:gd name="T7" fmla="*/ 11 h 112"/>
                <a:gd name="T8" fmla="*/ 0 w 234"/>
                <a:gd name="T9" fmla="*/ 98 h 112"/>
                <a:gd name="T10" fmla="*/ 0 60000 65536"/>
                <a:gd name="T11" fmla="*/ 0 60000 65536"/>
                <a:gd name="T12" fmla="*/ 0 60000 65536"/>
                <a:gd name="T13" fmla="*/ 0 60000 65536"/>
                <a:gd name="T14" fmla="*/ 0 60000 65536"/>
                <a:gd name="T15" fmla="*/ 0 w 234"/>
                <a:gd name="T16" fmla="*/ 0 h 112"/>
                <a:gd name="T17" fmla="*/ 234 w 234"/>
                <a:gd name="T18" fmla="*/ 112 h 112"/>
              </a:gdLst>
              <a:ahLst/>
              <a:cxnLst>
                <a:cxn ang="T10">
                  <a:pos x="T0" y="T1"/>
                </a:cxn>
                <a:cxn ang="T11">
                  <a:pos x="T2" y="T3"/>
                </a:cxn>
                <a:cxn ang="T12">
                  <a:pos x="T4" y="T5"/>
                </a:cxn>
                <a:cxn ang="T13">
                  <a:pos x="T6" y="T7"/>
                </a:cxn>
                <a:cxn ang="T14">
                  <a:pos x="T8" y="T9"/>
                </a:cxn>
              </a:cxnLst>
              <a:rect l="T15" t="T16" r="T17" b="T18"/>
              <a:pathLst>
                <a:path w="234" h="112">
                  <a:moveTo>
                    <a:pt x="0" y="98"/>
                  </a:moveTo>
                  <a:lnTo>
                    <a:pt x="61" y="112"/>
                  </a:lnTo>
                  <a:lnTo>
                    <a:pt x="218" y="32"/>
                  </a:lnTo>
                  <a:cubicBezTo>
                    <a:pt x="234" y="15"/>
                    <a:pt x="193" y="0"/>
                    <a:pt x="157" y="11"/>
                  </a:cubicBezTo>
                  <a:lnTo>
                    <a:pt x="0" y="98"/>
                  </a:lnTo>
                  <a:close/>
                </a:path>
              </a:pathLst>
            </a:custGeom>
            <a:grpFill/>
            <a:ln w="9525">
              <a:noFill/>
              <a:round/>
              <a:headEnd/>
              <a:tailEnd/>
            </a:ln>
          </p:spPr>
          <p:txBody>
            <a:bodyPr/>
            <a:lstStyle/>
            <a:p>
              <a:pPr algn="ctr" eaLnBrk="1" hangingPunct="1">
                <a:defRPr/>
              </a:pPr>
              <a:endParaRPr lang="zh-CN" altLang="zh-CN">
                <a:solidFill>
                  <a:srgbClr val="000000"/>
                </a:solidFill>
                <a:latin typeface="微软雅黑" pitchFamily="34" charset="-122"/>
                <a:ea typeface="微软雅黑" pitchFamily="34" charset="-122"/>
                <a:cs typeface="Arial" pitchFamily="34" charset="0"/>
              </a:endParaRPr>
            </a:p>
          </p:txBody>
        </p:sp>
        <p:sp>
          <p:nvSpPr>
            <p:cNvPr id="111" name="Freeform 72"/>
            <p:cNvSpPr>
              <a:spLocks/>
            </p:cNvSpPr>
            <p:nvPr/>
          </p:nvSpPr>
          <p:spPr bwMode="gray">
            <a:xfrm>
              <a:off x="1525" y="2343"/>
              <a:ext cx="313" cy="837"/>
            </a:xfrm>
            <a:custGeom>
              <a:avLst/>
              <a:gdLst>
                <a:gd name="T0" fmla="*/ 103 w 224"/>
                <a:gd name="T1" fmla="*/ 101 h 569"/>
                <a:gd name="T2" fmla="*/ 74 w 224"/>
                <a:gd name="T3" fmla="*/ 50 h 569"/>
                <a:gd name="T4" fmla="*/ 121 w 224"/>
                <a:gd name="T5" fmla="*/ 1 h 569"/>
                <a:gd name="T6" fmla="*/ 171 w 224"/>
                <a:gd name="T7" fmla="*/ 52 h 569"/>
                <a:gd name="T8" fmla="*/ 135 w 224"/>
                <a:gd name="T9" fmla="*/ 101 h 569"/>
                <a:gd name="T10" fmla="*/ 134 w 224"/>
                <a:gd name="T11" fmla="*/ 124 h 569"/>
                <a:gd name="T12" fmla="*/ 209 w 224"/>
                <a:gd name="T13" fmla="*/ 145 h 569"/>
                <a:gd name="T14" fmla="*/ 221 w 224"/>
                <a:gd name="T15" fmla="*/ 204 h 569"/>
                <a:gd name="T16" fmla="*/ 218 w 224"/>
                <a:gd name="T17" fmla="*/ 321 h 569"/>
                <a:gd name="T18" fmla="*/ 209 w 224"/>
                <a:gd name="T19" fmla="*/ 365 h 569"/>
                <a:gd name="T20" fmla="*/ 196 w 224"/>
                <a:gd name="T21" fmla="*/ 308 h 569"/>
                <a:gd name="T22" fmla="*/ 187 w 224"/>
                <a:gd name="T23" fmla="*/ 202 h 569"/>
                <a:gd name="T24" fmla="*/ 170 w 224"/>
                <a:gd name="T25" fmla="*/ 321 h 569"/>
                <a:gd name="T26" fmla="*/ 144 w 224"/>
                <a:gd name="T27" fmla="*/ 569 h 569"/>
                <a:gd name="T28" fmla="*/ 78 w 224"/>
                <a:gd name="T29" fmla="*/ 565 h 569"/>
                <a:gd name="T30" fmla="*/ 50 w 224"/>
                <a:gd name="T31" fmla="*/ 325 h 569"/>
                <a:gd name="T32" fmla="*/ 33 w 224"/>
                <a:gd name="T33" fmla="*/ 208 h 569"/>
                <a:gd name="T34" fmla="*/ 25 w 224"/>
                <a:gd name="T35" fmla="*/ 310 h 569"/>
                <a:gd name="T36" fmla="*/ 12 w 224"/>
                <a:gd name="T37" fmla="*/ 365 h 569"/>
                <a:gd name="T38" fmla="*/ 1 w 224"/>
                <a:gd name="T39" fmla="*/ 305 h 569"/>
                <a:gd name="T40" fmla="*/ 7 w 224"/>
                <a:gd name="T41" fmla="*/ 184 h 569"/>
                <a:gd name="T42" fmla="*/ 23 w 224"/>
                <a:gd name="T43" fmla="*/ 140 h 569"/>
                <a:gd name="T44" fmla="*/ 102 w 224"/>
                <a:gd name="T45" fmla="*/ 124 h 569"/>
                <a:gd name="T46" fmla="*/ 103 w 224"/>
                <a:gd name="T47" fmla="*/ 101 h 569"/>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224"/>
                <a:gd name="T73" fmla="*/ 0 h 569"/>
                <a:gd name="T74" fmla="*/ 224 w 224"/>
                <a:gd name="T75" fmla="*/ 569 h 569"/>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224" h="569">
                  <a:moveTo>
                    <a:pt x="103" y="101"/>
                  </a:moveTo>
                  <a:cubicBezTo>
                    <a:pt x="87" y="94"/>
                    <a:pt x="75" y="75"/>
                    <a:pt x="74" y="50"/>
                  </a:cubicBezTo>
                  <a:cubicBezTo>
                    <a:pt x="72" y="26"/>
                    <a:pt x="90" y="0"/>
                    <a:pt x="121" y="1"/>
                  </a:cubicBezTo>
                  <a:cubicBezTo>
                    <a:pt x="152" y="2"/>
                    <a:pt x="172" y="18"/>
                    <a:pt x="171" y="52"/>
                  </a:cubicBezTo>
                  <a:cubicBezTo>
                    <a:pt x="170" y="85"/>
                    <a:pt x="151" y="96"/>
                    <a:pt x="135" y="101"/>
                  </a:cubicBezTo>
                  <a:cubicBezTo>
                    <a:pt x="132" y="111"/>
                    <a:pt x="132" y="118"/>
                    <a:pt x="134" y="124"/>
                  </a:cubicBezTo>
                  <a:cubicBezTo>
                    <a:pt x="151" y="131"/>
                    <a:pt x="194" y="132"/>
                    <a:pt x="209" y="145"/>
                  </a:cubicBezTo>
                  <a:cubicBezTo>
                    <a:pt x="224" y="156"/>
                    <a:pt x="219" y="175"/>
                    <a:pt x="221" y="204"/>
                  </a:cubicBezTo>
                  <a:lnTo>
                    <a:pt x="218" y="321"/>
                  </a:lnTo>
                  <a:cubicBezTo>
                    <a:pt x="216" y="348"/>
                    <a:pt x="212" y="367"/>
                    <a:pt x="209" y="365"/>
                  </a:cubicBezTo>
                  <a:cubicBezTo>
                    <a:pt x="199" y="370"/>
                    <a:pt x="200" y="335"/>
                    <a:pt x="196" y="308"/>
                  </a:cubicBezTo>
                  <a:lnTo>
                    <a:pt x="187" y="202"/>
                  </a:lnTo>
                  <a:cubicBezTo>
                    <a:pt x="182" y="204"/>
                    <a:pt x="177" y="260"/>
                    <a:pt x="170" y="321"/>
                  </a:cubicBezTo>
                  <a:lnTo>
                    <a:pt x="144" y="569"/>
                  </a:lnTo>
                  <a:lnTo>
                    <a:pt x="78" y="565"/>
                  </a:lnTo>
                  <a:lnTo>
                    <a:pt x="50" y="325"/>
                  </a:lnTo>
                  <a:cubicBezTo>
                    <a:pt x="39" y="255"/>
                    <a:pt x="37" y="211"/>
                    <a:pt x="33" y="208"/>
                  </a:cubicBezTo>
                  <a:lnTo>
                    <a:pt x="25" y="310"/>
                  </a:lnTo>
                  <a:cubicBezTo>
                    <a:pt x="22" y="336"/>
                    <a:pt x="16" y="366"/>
                    <a:pt x="12" y="365"/>
                  </a:cubicBezTo>
                  <a:cubicBezTo>
                    <a:pt x="4" y="365"/>
                    <a:pt x="2" y="335"/>
                    <a:pt x="1" y="305"/>
                  </a:cubicBezTo>
                  <a:cubicBezTo>
                    <a:pt x="0" y="275"/>
                    <a:pt x="3" y="212"/>
                    <a:pt x="7" y="184"/>
                  </a:cubicBezTo>
                  <a:cubicBezTo>
                    <a:pt x="12" y="157"/>
                    <a:pt x="7" y="150"/>
                    <a:pt x="23" y="140"/>
                  </a:cubicBezTo>
                  <a:cubicBezTo>
                    <a:pt x="39" y="131"/>
                    <a:pt x="89" y="131"/>
                    <a:pt x="102" y="124"/>
                  </a:cubicBezTo>
                  <a:cubicBezTo>
                    <a:pt x="106" y="120"/>
                    <a:pt x="108" y="108"/>
                    <a:pt x="103" y="101"/>
                  </a:cubicBezTo>
                  <a:close/>
                </a:path>
              </a:pathLst>
            </a:custGeom>
            <a:grpFill/>
            <a:ln w="9525">
              <a:miter lim="800000"/>
              <a:headEnd/>
              <a:tailEnd/>
            </a:ln>
            <a:scene3d>
              <a:camera prst="legacyPerspectiveTopRight">
                <a:rot lat="0" lon="899999" rev="0"/>
              </a:camera>
              <a:lightRig rig="legacyFlat1" dir="t"/>
            </a:scene3d>
            <a:sp3d extrusionH="36500" prstMaterial="legacyMetal">
              <a:bevelT w="13500" h="13500" prst="angle"/>
              <a:bevelB w="13500" h="13500" prst="angle"/>
              <a:extrusionClr>
                <a:srgbClr val="333333"/>
              </a:extrusionClr>
            </a:sp3d>
          </p:spPr>
          <p:txBody>
            <a:bodyPr>
              <a:flatTx/>
            </a:bodyPr>
            <a:lstStyle/>
            <a:p>
              <a:pPr algn="ctr" eaLnBrk="1" hangingPunct="1">
                <a:defRPr/>
              </a:pPr>
              <a:endParaRPr lang="zh-CN" altLang="zh-CN">
                <a:solidFill>
                  <a:srgbClr val="000000"/>
                </a:solidFill>
                <a:latin typeface="微软雅黑" pitchFamily="34" charset="-122"/>
                <a:ea typeface="微软雅黑" pitchFamily="34" charset="-122"/>
                <a:cs typeface="Arial" pitchFamily="34" charset="0"/>
              </a:endParaRPr>
            </a:p>
          </p:txBody>
        </p:sp>
      </p:grpSp>
      <p:sp>
        <p:nvSpPr>
          <p:cNvPr id="112" name="新月形 111"/>
          <p:cNvSpPr/>
          <p:nvPr/>
        </p:nvSpPr>
        <p:spPr>
          <a:xfrm rot="16200000">
            <a:off x="4125119" y="1012032"/>
            <a:ext cx="1222375" cy="5576887"/>
          </a:xfrm>
          <a:prstGeom prst="moon">
            <a:avLst/>
          </a:prstGeom>
          <a:solidFill>
            <a:srgbClr val="EDF1F7"/>
          </a:solidFill>
          <a:ln w="3175">
            <a:solidFill>
              <a:srgbClr val="ADB5C3"/>
            </a:solidFill>
          </a:ln>
        </p:spPr>
        <p:style>
          <a:lnRef idx="2">
            <a:schemeClr val="accent1">
              <a:shade val="50000"/>
            </a:schemeClr>
          </a:lnRef>
          <a:fillRef idx="1">
            <a:schemeClr val="accent1"/>
          </a:fillRef>
          <a:effectRef idx="0">
            <a:schemeClr val="accent1"/>
          </a:effectRef>
          <a:fontRef idx="minor">
            <a:schemeClr val="lt1"/>
          </a:fontRef>
        </p:style>
        <p:txBody>
          <a:bodyPr vert="eaVert" anchor="ctr"/>
          <a:lstStyle/>
          <a:p>
            <a:pPr algn="ctr" eaLnBrk="1" hangingPunct="1">
              <a:defRPr/>
            </a:pPr>
            <a:r>
              <a:rPr lang="zh-CN" altLang="en-US" b="1">
                <a:solidFill>
                  <a:srgbClr val="000000"/>
                </a:solidFill>
                <a:latin typeface="微软雅黑" pitchFamily="34" charset="-122"/>
                <a:ea typeface="微软雅黑" pitchFamily="34" charset="-122"/>
              </a:rPr>
              <a:t>云计算</a:t>
            </a:r>
            <a:r>
              <a:rPr lang="en-US" altLang="zh-CN" b="1">
                <a:solidFill>
                  <a:srgbClr val="000000"/>
                </a:solidFill>
                <a:latin typeface="微软雅黑" pitchFamily="34" charset="-122"/>
                <a:ea typeface="微软雅黑" pitchFamily="34" charset="-122"/>
              </a:rPr>
              <a:t>+</a:t>
            </a:r>
            <a:r>
              <a:rPr lang="zh-CN" altLang="en-US" b="1">
                <a:solidFill>
                  <a:srgbClr val="000000"/>
                </a:solidFill>
                <a:latin typeface="微软雅黑" pitchFamily="34" charset="-122"/>
                <a:ea typeface="微软雅黑" pitchFamily="34" charset="-122"/>
              </a:rPr>
              <a:t>物联网</a:t>
            </a:r>
          </a:p>
        </p:txBody>
      </p:sp>
      <p:grpSp>
        <p:nvGrpSpPr>
          <p:cNvPr id="4" name="Group 70"/>
          <p:cNvGrpSpPr>
            <a:grpSpLocks/>
          </p:cNvGrpSpPr>
          <p:nvPr/>
        </p:nvGrpSpPr>
        <p:grpSpPr bwMode="auto">
          <a:xfrm>
            <a:off x="8429050" y="1197391"/>
            <a:ext cx="642942" cy="785819"/>
            <a:chOff x="1536" y="2592"/>
            <a:chExt cx="437" cy="839"/>
          </a:xfrm>
          <a:gradFill>
            <a:gsLst>
              <a:gs pos="0">
                <a:srgbClr val="D6B19C"/>
              </a:gs>
              <a:gs pos="30000">
                <a:srgbClr val="D49E6C"/>
              </a:gs>
              <a:gs pos="70000">
                <a:srgbClr val="A65528"/>
              </a:gs>
              <a:gs pos="100000">
                <a:srgbClr val="663012"/>
              </a:gs>
            </a:gsLst>
            <a:lin ang="5400000" scaled="0"/>
          </a:gradFill>
        </p:grpSpPr>
        <p:sp>
          <p:nvSpPr>
            <p:cNvPr id="114" name="Freeform 71"/>
            <p:cNvSpPr>
              <a:spLocks/>
            </p:cNvSpPr>
            <p:nvPr/>
          </p:nvSpPr>
          <p:spPr bwMode="gray">
            <a:xfrm>
              <a:off x="1647" y="3281"/>
              <a:ext cx="326" cy="150"/>
            </a:xfrm>
            <a:custGeom>
              <a:avLst/>
              <a:gdLst>
                <a:gd name="T0" fmla="*/ 0 w 234"/>
                <a:gd name="T1" fmla="*/ 98 h 112"/>
                <a:gd name="T2" fmla="*/ 61 w 234"/>
                <a:gd name="T3" fmla="*/ 112 h 112"/>
                <a:gd name="T4" fmla="*/ 218 w 234"/>
                <a:gd name="T5" fmla="*/ 32 h 112"/>
                <a:gd name="T6" fmla="*/ 157 w 234"/>
                <a:gd name="T7" fmla="*/ 11 h 112"/>
                <a:gd name="T8" fmla="*/ 0 w 234"/>
                <a:gd name="T9" fmla="*/ 98 h 112"/>
                <a:gd name="T10" fmla="*/ 0 60000 65536"/>
                <a:gd name="T11" fmla="*/ 0 60000 65536"/>
                <a:gd name="T12" fmla="*/ 0 60000 65536"/>
                <a:gd name="T13" fmla="*/ 0 60000 65536"/>
                <a:gd name="T14" fmla="*/ 0 60000 65536"/>
                <a:gd name="T15" fmla="*/ 0 w 234"/>
                <a:gd name="T16" fmla="*/ 0 h 112"/>
                <a:gd name="T17" fmla="*/ 234 w 234"/>
                <a:gd name="T18" fmla="*/ 112 h 112"/>
              </a:gdLst>
              <a:ahLst/>
              <a:cxnLst>
                <a:cxn ang="T10">
                  <a:pos x="T0" y="T1"/>
                </a:cxn>
                <a:cxn ang="T11">
                  <a:pos x="T2" y="T3"/>
                </a:cxn>
                <a:cxn ang="T12">
                  <a:pos x="T4" y="T5"/>
                </a:cxn>
                <a:cxn ang="T13">
                  <a:pos x="T6" y="T7"/>
                </a:cxn>
                <a:cxn ang="T14">
                  <a:pos x="T8" y="T9"/>
                </a:cxn>
              </a:cxnLst>
              <a:rect l="T15" t="T16" r="T17" b="T18"/>
              <a:pathLst>
                <a:path w="234" h="112">
                  <a:moveTo>
                    <a:pt x="0" y="98"/>
                  </a:moveTo>
                  <a:lnTo>
                    <a:pt x="61" y="112"/>
                  </a:lnTo>
                  <a:lnTo>
                    <a:pt x="218" y="32"/>
                  </a:lnTo>
                  <a:cubicBezTo>
                    <a:pt x="234" y="15"/>
                    <a:pt x="193" y="0"/>
                    <a:pt x="157" y="11"/>
                  </a:cubicBezTo>
                  <a:lnTo>
                    <a:pt x="0" y="98"/>
                  </a:lnTo>
                  <a:close/>
                </a:path>
              </a:pathLst>
            </a:custGeom>
            <a:grpFill/>
            <a:ln w="9525">
              <a:noFill/>
              <a:round/>
              <a:headEnd/>
              <a:tailEnd/>
            </a:ln>
          </p:spPr>
          <p:txBody>
            <a:bodyPr/>
            <a:lstStyle/>
            <a:p>
              <a:pPr algn="ctr" eaLnBrk="1" hangingPunct="1">
                <a:defRPr/>
              </a:pPr>
              <a:endParaRPr lang="zh-CN" altLang="zh-CN">
                <a:solidFill>
                  <a:srgbClr val="000000"/>
                </a:solidFill>
                <a:latin typeface="微软雅黑" pitchFamily="34" charset="-122"/>
                <a:ea typeface="微软雅黑" pitchFamily="34" charset="-122"/>
                <a:cs typeface="Arial" pitchFamily="34" charset="0"/>
              </a:endParaRPr>
            </a:p>
          </p:txBody>
        </p:sp>
        <p:sp>
          <p:nvSpPr>
            <p:cNvPr id="115" name="Freeform 72"/>
            <p:cNvSpPr>
              <a:spLocks/>
            </p:cNvSpPr>
            <p:nvPr/>
          </p:nvSpPr>
          <p:spPr bwMode="gray">
            <a:xfrm>
              <a:off x="1536" y="2592"/>
              <a:ext cx="313" cy="837"/>
            </a:xfrm>
            <a:custGeom>
              <a:avLst/>
              <a:gdLst>
                <a:gd name="T0" fmla="*/ 103 w 224"/>
                <a:gd name="T1" fmla="*/ 101 h 569"/>
                <a:gd name="T2" fmla="*/ 74 w 224"/>
                <a:gd name="T3" fmla="*/ 50 h 569"/>
                <a:gd name="T4" fmla="*/ 121 w 224"/>
                <a:gd name="T5" fmla="*/ 1 h 569"/>
                <a:gd name="T6" fmla="*/ 171 w 224"/>
                <a:gd name="T7" fmla="*/ 52 h 569"/>
                <a:gd name="T8" fmla="*/ 135 w 224"/>
                <a:gd name="T9" fmla="*/ 101 h 569"/>
                <a:gd name="T10" fmla="*/ 134 w 224"/>
                <a:gd name="T11" fmla="*/ 124 h 569"/>
                <a:gd name="T12" fmla="*/ 209 w 224"/>
                <a:gd name="T13" fmla="*/ 145 h 569"/>
                <a:gd name="T14" fmla="*/ 221 w 224"/>
                <a:gd name="T15" fmla="*/ 204 h 569"/>
                <a:gd name="T16" fmla="*/ 218 w 224"/>
                <a:gd name="T17" fmla="*/ 321 h 569"/>
                <a:gd name="T18" fmla="*/ 209 w 224"/>
                <a:gd name="T19" fmla="*/ 365 h 569"/>
                <a:gd name="T20" fmla="*/ 196 w 224"/>
                <a:gd name="T21" fmla="*/ 308 h 569"/>
                <a:gd name="T22" fmla="*/ 187 w 224"/>
                <a:gd name="T23" fmla="*/ 202 h 569"/>
                <a:gd name="T24" fmla="*/ 170 w 224"/>
                <a:gd name="T25" fmla="*/ 321 h 569"/>
                <a:gd name="T26" fmla="*/ 144 w 224"/>
                <a:gd name="T27" fmla="*/ 569 h 569"/>
                <a:gd name="T28" fmla="*/ 78 w 224"/>
                <a:gd name="T29" fmla="*/ 565 h 569"/>
                <a:gd name="T30" fmla="*/ 50 w 224"/>
                <a:gd name="T31" fmla="*/ 325 h 569"/>
                <a:gd name="T32" fmla="*/ 33 w 224"/>
                <a:gd name="T33" fmla="*/ 208 h 569"/>
                <a:gd name="T34" fmla="*/ 25 w 224"/>
                <a:gd name="T35" fmla="*/ 310 h 569"/>
                <a:gd name="T36" fmla="*/ 12 w 224"/>
                <a:gd name="T37" fmla="*/ 365 h 569"/>
                <a:gd name="T38" fmla="*/ 1 w 224"/>
                <a:gd name="T39" fmla="*/ 305 h 569"/>
                <a:gd name="T40" fmla="*/ 7 w 224"/>
                <a:gd name="T41" fmla="*/ 184 h 569"/>
                <a:gd name="T42" fmla="*/ 23 w 224"/>
                <a:gd name="T43" fmla="*/ 140 h 569"/>
                <a:gd name="T44" fmla="*/ 102 w 224"/>
                <a:gd name="T45" fmla="*/ 124 h 569"/>
                <a:gd name="T46" fmla="*/ 103 w 224"/>
                <a:gd name="T47" fmla="*/ 101 h 569"/>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224"/>
                <a:gd name="T73" fmla="*/ 0 h 569"/>
                <a:gd name="T74" fmla="*/ 224 w 224"/>
                <a:gd name="T75" fmla="*/ 569 h 569"/>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224" h="569">
                  <a:moveTo>
                    <a:pt x="103" y="101"/>
                  </a:moveTo>
                  <a:cubicBezTo>
                    <a:pt x="87" y="94"/>
                    <a:pt x="75" y="75"/>
                    <a:pt x="74" y="50"/>
                  </a:cubicBezTo>
                  <a:cubicBezTo>
                    <a:pt x="72" y="26"/>
                    <a:pt x="90" y="0"/>
                    <a:pt x="121" y="1"/>
                  </a:cubicBezTo>
                  <a:cubicBezTo>
                    <a:pt x="152" y="2"/>
                    <a:pt x="172" y="18"/>
                    <a:pt x="171" y="52"/>
                  </a:cubicBezTo>
                  <a:cubicBezTo>
                    <a:pt x="170" y="85"/>
                    <a:pt x="151" y="96"/>
                    <a:pt x="135" y="101"/>
                  </a:cubicBezTo>
                  <a:cubicBezTo>
                    <a:pt x="132" y="111"/>
                    <a:pt x="132" y="118"/>
                    <a:pt x="134" y="124"/>
                  </a:cubicBezTo>
                  <a:cubicBezTo>
                    <a:pt x="151" y="131"/>
                    <a:pt x="194" y="132"/>
                    <a:pt x="209" y="145"/>
                  </a:cubicBezTo>
                  <a:cubicBezTo>
                    <a:pt x="224" y="156"/>
                    <a:pt x="219" y="175"/>
                    <a:pt x="221" y="204"/>
                  </a:cubicBezTo>
                  <a:lnTo>
                    <a:pt x="218" y="321"/>
                  </a:lnTo>
                  <a:cubicBezTo>
                    <a:pt x="216" y="348"/>
                    <a:pt x="212" y="367"/>
                    <a:pt x="209" y="365"/>
                  </a:cubicBezTo>
                  <a:cubicBezTo>
                    <a:pt x="199" y="370"/>
                    <a:pt x="200" y="335"/>
                    <a:pt x="196" y="308"/>
                  </a:cubicBezTo>
                  <a:lnTo>
                    <a:pt x="187" y="202"/>
                  </a:lnTo>
                  <a:cubicBezTo>
                    <a:pt x="182" y="204"/>
                    <a:pt x="177" y="260"/>
                    <a:pt x="170" y="321"/>
                  </a:cubicBezTo>
                  <a:lnTo>
                    <a:pt x="144" y="569"/>
                  </a:lnTo>
                  <a:lnTo>
                    <a:pt x="78" y="565"/>
                  </a:lnTo>
                  <a:lnTo>
                    <a:pt x="50" y="325"/>
                  </a:lnTo>
                  <a:cubicBezTo>
                    <a:pt x="39" y="255"/>
                    <a:pt x="37" y="211"/>
                    <a:pt x="33" y="208"/>
                  </a:cubicBezTo>
                  <a:lnTo>
                    <a:pt x="25" y="310"/>
                  </a:lnTo>
                  <a:cubicBezTo>
                    <a:pt x="22" y="336"/>
                    <a:pt x="16" y="366"/>
                    <a:pt x="12" y="365"/>
                  </a:cubicBezTo>
                  <a:cubicBezTo>
                    <a:pt x="4" y="365"/>
                    <a:pt x="2" y="335"/>
                    <a:pt x="1" y="305"/>
                  </a:cubicBezTo>
                  <a:cubicBezTo>
                    <a:pt x="0" y="275"/>
                    <a:pt x="3" y="212"/>
                    <a:pt x="7" y="184"/>
                  </a:cubicBezTo>
                  <a:cubicBezTo>
                    <a:pt x="12" y="157"/>
                    <a:pt x="7" y="150"/>
                    <a:pt x="23" y="140"/>
                  </a:cubicBezTo>
                  <a:cubicBezTo>
                    <a:pt x="39" y="131"/>
                    <a:pt x="89" y="131"/>
                    <a:pt x="102" y="124"/>
                  </a:cubicBezTo>
                  <a:cubicBezTo>
                    <a:pt x="106" y="120"/>
                    <a:pt x="108" y="108"/>
                    <a:pt x="103" y="101"/>
                  </a:cubicBezTo>
                  <a:close/>
                </a:path>
              </a:pathLst>
            </a:custGeom>
            <a:grpFill/>
            <a:ln w="9525">
              <a:miter lim="800000"/>
              <a:headEnd/>
              <a:tailEnd/>
            </a:ln>
            <a:scene3d>
              <a:camera prst="legacyPerspectiveTopRight">
                <a:rot lat="0" lon="899999" rev="0"/>
              </a:camera>
              <a:lightRig rig="legacyFlat1" dir="t"/>
            </a:scene3d>
            <a:sp3d extrusionH="36500" prstMaterial="legacyMetal">
              <a:bevelT w="13500" h="13500" prst="angle"/>
              <a:bevelB w="13500" h="13500" prst="angle"/>
              <a:extrusionClr>
                <a:srgbClr val="333333"/>
              </a:extrusionClr>
            </a:sp3d>
          </p:spPr>
          <p:txBody>
            <a:bodyPr>
              <a:flatTx/>
            </a:bodyPr>
            <a:lstStyle/>
            <a:p>
              <a:pPr algn="ctr" eaLnBrk="1" hangingPunct="1">
                <a:defRPr/>
              </a:pPr>
              <a:endParaRPr lang="zh-CN" altLang="zh-CN">
                <a:solidFill>
                  <a:srgbClr val="000000"/>
                </a:solidFill>
                <a:latin typeface="微软雅黑" pitchFamily="34" charset="-122"/>
                <a:ea typeface="微软雅黑" pitchFamily="34" charset="-122"/>
                <a:cs typeface="Arial" pitchFamily="34" charset="0"/>
              </a:endParaRPr>
            </a:p>
          </p:txBody>
        </p:sp>
      </p:grpSp>
      <p:grpSp>
        <p:nvGrpSpPr>
          <p:cNvPr id="5" name="Group 70"/>
          <p:cNvGrpSpPr>
            <a:grpSpLocks/>
          </p:cNvGrpSpPr>
          <p:nvPr/>
        </p:nvGrpSpPr>
        <p:grpSpPr bwMode="auto">
          <a:xfrm>
            <a:off x="8244408" y="1844323"/>
            <a:ext cx="659126" cy="936528"/>
            <a:chOff x="1525" y="2343"/>
            <a:chExt cx="448" cy="1088"/>
          </a:xfrm>
          <a:gradFill>
            <a:gsLst>
              <a:gs pos="0">
                <a:srgbClr val="D6B19C"/>
              </a:gs>
              <a:gs pos="30000">
                <a:srgbClr val="D49E6C"/>
              </a:gs>
              <a:gs pos="70000">
                <a:srgbClr val="A65528"/>
              </a:gs>
              <a:gs pos="100000">
                <a:srgbClr val="663012"/>
              </a:gs>
            </a:gsLst>
            <a:lin ang="5400000" scaled="0"/>
          </a:gradFill>
        </p:grpSpPr>
        <p:sp>
          <p:nvSpPr>
            <p:cNvPr id="117" name="Freeform 71"/>
            <p:cNvSpPr>
              <a:spLocks/>
            </p:cNvSpPr>
            <p:nvPr/>
          </p:nvSpPr>
          <p:spPr bwMode="gray">
            <a:xfrm>
              <a:off x="1647" y="3281"/>
              <a:ext cx="326" cy="150"/>
            </a:xfrm>
            <a:custGeom>
              <a:avLst/>
              <a:gdLst>
                <a:gd name="T0" fmla="*/ 0 w 234"/>
                <a:gd name="T1" fmla="*/ 98 h 112"/>
                <a:gd name="T2" fmla="*/ 61 w 234"/>
                <a:gd name="T3" fmla="*/ 112 h 112"/>
                <a:gd name="T4" fmla="*/ 218 w 234"/>
                <a:gd name="T5" fmla="*/ 32 h 112"/>
                <a:gd name="T6" fmla="*/ 157 w 234"/>
                <a:gd name="T7" fmla="*/ 11 h 112"/>
                <a:gd name="T8" fmla="*/ 0 w 234"/>
                <a:gd name="T9" fmla="*/ 98 h 112"/>
                <a:gd name="T10" fmla="*/ 0 60000 65536"/>
                <a:gd name="T11" fmla="*/ 0 60000 65536"/>
                <a:gd name="T12" fmla="*/ 0 60000 65536"/>
                <a:gd name="T13" fmla="*/ 0 60000 65536"/>
                <a:gd name="T14" fmla="*/ 0 60000 65536"/>
                <a:gd name="T15" fmla="*/ 0 w 234"/>
                <a:gd name="T16" fmla="*/ 0 h 112"/>
                <a:gd name="T17" fmla="*/ 234 w 234"/>
                <a:gd name="T18" fmla="*/ 112 h 112"/>
              </a:gdLst>
              <a:ahLst/>
              <a:cxnLst>
                <a:cxn ang="T10">
                  <a:pos x="T0" y="T1"/>
                </a:cxn>
                <a:cxn ang="T11">
                  <a:pos x="T2" y="T3"/>
                </a:cxn>
                <a:cxn ang="T12">
                  <a:pos x="T4" y="T5"/>
                </a:cxn>
                <a:cxn ang="T13">
                  <a:pos x="T6" y="T7"/>
                </a:cxn>
                <a:cxn ang="T14">
                  <a:pos x="T8" y="T9"/>
                </a:cxn>
              </a:cxnLst>
              <a:rect l="T15" t="T16" r="T17" b="T18"/>
              <a:pathLst>
                <a:path w="234" h="112">
                  <a:moveTo>
                    <a:pt x="0" y="98"/>
                  </a:moveTo>
                  <a:lnTo>
                    <a:pt x="61" y="112"/>
                  </a:lnTo>
                  <a:lnTo>
                    <a:pt x="218" y="32"/>
                  </a:lnTo>
                  <a:cubicBezTo>
                    <a:pt x="234" y="15"/>
                    <a:pt x="193" y="0"/>
                    <a:pt x="157" y="11"/>
                  </a:cubicBezTo>
                  <a:lnTo>
                    <a:pt x="0" y="98"/>
                  </a:lnTo>
                  <a:close/>
                </a:path>
              </a:pathLst>
            </a:custGeom>
            <a:grpFill/>
            <a:ln w="9525">
              <a:noFill/>
              <a:round/>
              <a:headEnd/>
              <a:tailEnd/>
            </a:ln>
          </p:spPr>
          <p:txBody>
            <a:bodyPr/>
            <a:lstStyle/>
            <a:p>
              <a:pPr algn="ctr" eaLnBrk="1" hangingPunct="1">
                <a:defRPr/>
              </a:pPr>
              <a:endParaRPr lang="zh-CN" altLang="zh-CN">
                <a:solidFill>
                  <a:srgbClr val="000000"/>
                </a:solidFill>
                <a:latin typeface="微软雅黑" pitchFamily="34" charset="-122"/>
                <a:ea typeface="微软雅黑" pitchFamily="34" charset="-122"/>
                <a:cs typeface="Arial" pitchFamily="34" charset="0"/>
              </a:endParaRPr>
            </a:p>
          </p:txBody>
        </p:sp>
        <p:sp>
          <p:nvSpPr>
            <p:cNvPr id="118" name="Freeform 72"/>
            <p:cNvSpPr>
              <a:spLocks/>
            </p:cNvSpPr>
            <p:nvPr/>
          </p:nvSpPr>
          <p:spPr bwMode="gray">
            <a:xfrm>
              <a:off x="1525" y="2343"/>
              <a:ext cx="313" cy="837"/>
            </a:xfrm>
            <a:custGeom>
              <a:avLst/>
              <a:gdLst>
                <a:gd name="T0" fmla="*/ 103 w 224"/>
                <a:gd name="T1" fmla="*/ 101 h 569"/>
                <a:gd name="T2" fmla="*/ 74 w 224"/>
                <a:gd name="T3" fmla="*/ 50 h 569"/>
                <a:gd name="T4" fmla="*/ 121 w 224"/>
                <a:gd name="T5" fmla="*/ 1 h 569"/>
                <a:gd name="T6" fmla="*/ 171 w 224"/>
                <a:gd name="T7" fmla="*/ 52 h 569"/>
                <a:gd name="T8" fmla="*/ 135 w 224"/>
                <a:gd name="T9" fmla="*/ 101 h 569"/>
                <a:gd name="T10" fmla="*/ 134 w 224"/>
                <a:gd name="T11" fmla="*/ 124 h 569"/>
                <a:gd name="T12" fmla="*/ 209 w 224"/>
                <a:gd name="T13" fmla="*/ 145 h 569"/>
                <a:gd name="T14" fmla="*/ 221 w 224"/>
                <a:gd name="T15" fmla="*/ 204 h 569"/>
                <a:gd name="T16" fmla="*/ 218 w 224"/>
                <a:gd name="T17" fmla="*/ 321 h 569"/>
                <a:gd name="T18" fmla="*/ 209 w 224"/>
                <a:gd name="T19" fmla="*/ 365 h 569"/>
                <a:gd name="T20" fmla="*/ 196 w 224"/>
                <a:gd name="T21" fmla="*/ 308 h 569"/>
                <a:gd name="T22" fmla="*/ 187 w 224"/>
                <a:gd name="T23" fmla="*/ 202 h 569"/>
                <a:gd name="T24" fmla="*/ 170 w 224"/>
                <a:gd name="T25" fmla="*/ 321 h 569"/>
                <a:gd name="T26" fmla="*/ 144 w 224"/>
                <a:gd name="T27" fmla="*/ 569 h 569"/>
                <a:gd name="T28" fmla="*/ 78 w 224"/>
                <a:gd name="T29" fmla="*/ 565 h 569"/>
                <a:gd name="T30" fmla="*/ 50 w 224"/>
                <a:gd name="T31" fmla="*/ 325 h 569"/>
                <a:gd name="T32" fmla="*/ 33 w 224"/>
                <a:gd name="T33" fmla="*/ 208 h 569"/>
                <a:gd name="T34" fmla="*/ 25 w 224"/>
                <a:gd name="T35" fmla="*/ 310 h 569"/>
                <a:gd name="T36" fmla="*/ 12 w 224"/>
                <a:gd name="T37" fmla="*/ 365 h 569"/>
                <a:gd name="T38" fmla="*/ 1 w 224"/>
                <a:gd name="T39" fmla="*/ 305 h 569"/>
                <a:gd name="T40" fmla="*/ 7 w 224"/>
                <a:gd name="T41" fmla="*/ 184 h 569"/>
                <a:gd name="T42" fmla="*/ 23 w 224"/>
                <a:gd name="T43" fmla="*/ 140 h 569"/>
                <a:gd name="T44" fmla="*/ 102 w 224"/>
                <a:gd name="T45" fmla="*/ 124 h 569"/>
                <a:gd name="T46" fmla="*/ 103 w 224"/>
                <a:gd name="T47" fmla="*/ 101 h 569"/>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224"/>
                <a:gd name="T73" fmla="*/ 0 h 569"/>
                <a:gd name="T74" fmla="*/ 224 w 224"/>
                <a:gd name="T75" fmla="*/ 569 h 569"/>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224" h="569">
                  <a:moveTo>
                    <a:pt x="103" y="101"/>
                  </a:moveTo>
                  <a:cubicBezTo>
                    <a:pt x="87" y="94"/>
                    <a:pt x="75" y="75"/>
                    <a:pt x="74" y="50"/>
                  </a:cubicBezTo>
                  <a:cubicBezTo>
                    <a:pt x="72" y="26"/>
                    <a:pt x="90" y="0"/>
                    <a:pt x="121" y="1"/>
                  </a:cubicBezTo>
                  <a:cubicBezTo>
                    <a:pt x="152" y="2"/>
                    <a:pt x="172" y="18"/>
                    <a:pt x="171" y="52"/>
                  </a:cubicBezTo>
                  <a:cubicBezTo>
                    <a:pt x="170" y="85"/>
                    <a:pt x="151" y="96"/>
                    <a:pt x="135" y="101"/>
                  </a:cubicBezTo>
                  <a:cubicBezTo>
                    <a:pt x="132" y="111"/>
                    <a:pt x="132" y="118"/>
                    <a:pt x="134" y="124"/>
                  </a:cubicBezTo>
                  <a:cubicBezTo>
                    <a:pt x="151" y="131"/>
                    <a:pt x="194" y="132"/>
                    <a:pt x="209" y="145"/>
                  </a:cubicBezTo>
                  <a:cubicBezTo>
                    <a:pt x="224" y="156"/>
                    <a:pt x="219" y="175"/>
                    <a:pt x="221" y="204"/>
                  </a:cubicBezTo>
                  <a:lnTo>
                    <a:pt x="218" y="321"/>
                  </a:lnTo>
                  <a:cubicBezTo>
                    <a:pt x="216" y="348"/>
                    <a:pt x="212" y="367"/>
                    <a:pt x="209" y="365"/>
                  </a:cubicBezTo>
                  <a:cubicBezTo>
                    <a:pt x="199" y="370"/>
                    <a:pt x="200" y="335"/>
                    <a:pt x="196" y="308"/>
                  </a:cubicBezTo>
                  <a:lnTo>
                    <a:pt x="187" y="202"/>
                  </a:lnTo>
                  <a:cubicBezTo>
                    <a:pt x="182" y="204"/>
                    <a:pt x="177" y="260"/>
                    <a:pt x="170" y="321"/>
                  </a:cubicBezTo>
                  <a:lnTo>
                    <a:pt x="144" y="569"/>
                  </a:lnTo>
                  <a:lnTo>
                    <a:pt x="78" y="565"/>
                  </a:lnTo>
                  <a:lnTo>
                    <a:pt x="50" y="325"/>
                  </a:lnTo>
                  <a:cubicBezTo>
                    <a:pt x="39" y="255"/>
                    <a:pt x="37" y="211"/>
                    <a:pt x="33" y="208"/>
                  </a:cubicBezTo>
                  <a:lnTo>
                    <a:pt x="25" y="310"/>
                  </a:lnTo>
                  <a:cubicBezTo>
                    <a:pt x="22" y="336"/>
                    <a:pt x="16" y="366"/>
                    <a:pt x="12" y="365"/>
                  </a:cubicBezTo>
                  <a:cubicBezTo>
                    <a:pt x="4" y="365"/>
                    <a:pt x="2" y="335"/>
                    <a:pt x="1" y="305"/>
                  </a:cubicBezTo>
                  <a:cubicBezTo>
                    <a:pt x="0" y="275"/>
                    <a:pt x="3" y="212"/>
                    <a:pt x="7" y="184"/>
                  </a:cubicBezTo>
                  <a:cubicBezTo>
                    <a:pt x="12" y="157"/>
                    <a:pt x="7" y="150"/>
                    <a:pt x="23" y="140"/>
                  </a:cubicBezTo>
                  <a:cubicBezTo>
                    <a:pt x="39" y="131"/>
                    <a:pt x="89" y="131"/>
                    <a:pt x="102" y="124"/>
                  </a:cubicBezTo>
                  <a:cubicBezTo>
                    <a:pt x="106" y="120"/>
                    <a:pt x="108" y="108"/>
                    <a:pt x="103" y="101"/>
                  </a:cubicBezTo>
                  <a:close/>
                </a:path>
              </a:pathLst>
            </a:custGeom>
            <a:grpFill/>
            <a:ln w="9525">
              <a:miter lim="800000"/>
              <a:headEnd/>
              <a:tailEnd/>
            </a:ln>
            <a:scene3d>
              <a:camera prst="legacyPerspectiveTopRight">
                <a:rot lat="0" lon="899999" rev="0"/>
              </a:camera>
              <a:lightRig rig="legacyFlat1" dir="t"/>
            </a:scene3d>
            <a:sp3d extrusionH="36500" prstMaterial="legacyMetal">
              <a:bevelT w="13500" h="13500" prst="angle"/>
              <a:bevelB w="13500" h="13500" prst="angle"/>
              <a:extrusionClr>
                <a:srgbClr val="333333"/>
              </a:extrusionClr>
            </a:sp3d>
          </p:spPr>
          <p:txBody>
            <a:bodyPr>
              <a:flatTx/>
            </a:bodyPr>
            <a:lstStyle/>
            <a:p>
              <a:pPr algn="ctr" eaLnBrk="1" hangingPunct="1">
                <a:defRPr/>
              </a:pPr>
              <a:endParaRPr lang="zh-CN" altLang="zh-CN">
                <a:solidFill>
                  <a:srgbClr val="000000"/>
                </a:solidFill>
                <a:latin typeface="微软雅黑" pitchFamily="34" charset="-122"/>
                <a:ea typeface="微软雅黑" pitchFamily="34" charset="-122"/>
                <a:cs typeface="Arial" pitchFamily="34" charset="0"/>
              </a:endParaRPr>
            </a:p>
          </p:txBody>
        </p:sp>
      </p:grpSp>
      <p:cxnSp>
        <p:nvCxnSpPr>
          <p:cNvPr id="119" name="直接连接符 118"/>
          <p:cNvCxnSpPr/>
          <p:nvPr/>
        </p:nvCxnSpPr>
        <p:spPr>
          <a:xfrm flipV="1">
            <a:off x="1187450" y="3621088"/>
            <a:ext cx="1008063" cy="719137"/>
          </a:xfrm>
          <a:prstGeom prst="line">
            <a:avLst/>
          </a:prstGeom>
        </p:spPr>
        <p:style>
          <a:lnRef idx="1">
            <a:schemeClr val="accent1"/>
          </a:lnRef>
          <a:fillRef idx="0">
            <a:schemeClr val="accent1"/>
          </a:fillRef>
          <a:effectRef idx="0">
            <a:schemeClr val="accent1"/>
          </a:effectRef>
          <a:fontRef idx="minor">
            <a:schemeClr val="tx1"/>
          </a:fontRef>
        </p:style>
      </p:cxnSp>
      <p:cxnSp>
        <p:nvCxnSpPr>
          <p:cNvPr id="120" name="直接连接符 119"/>
          <p:cNvCxnSpPr/>
          <p:nvPr/>
        </p:nvCxnSpPr>
        <p:spPr>
          <a:xfrm flipV="1">
            <a:off x="2339975" y="3862388"/>
            <a:ext cx="503238" cy="649287"/>
          </a:xfrm>
          <a:prstGeom prst="line">
            <a:avLst/>
          </a:prstGeom>
        </p:spPr>
        <p:style>
          <a:lnRef idx="1">
            <a:schemeClr val="accent1"/>
          </a:lnRef>
          <a:fillRef idx="0">
            <a:schemeClr val="accent1"/>
          </a:fillRef>
          <a:effectRef idx="0">
            <a:schemeClr val="accent1"/>
          </a:effectRef>
          <a:fontRef idx="minor">
            <a:schemeClr val="tx1"/>
          </a:fontRef>
        </p:style>
      </p:cxnSp>
      <p:cxnSp>
        <p:nvCxnSpPr>
          <p:cNvPr id="121" name="直接连接符 120"/>
          <p:cNvCxnSpPr/>
          <p:nvPr/>
        </p:nvCxnSpPr>
        <p:spPr>
          <a:xfrm flipV="1">
            <a:off x="3552825" y="4149725"/>
            <a:ext cx="298450" cy="57785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2" name="直接连接符 121"/>
          <p:cNvCxnSpPr/>
          <p:nvPr/>
        </p:nvCxnSpPr>
        <p:spPr>
          <a:xfrm flipH="1">
            <a:off x="5143500" y="4103688"/>
            <a:ext cx="4763" cy="6477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3" name="直接连接符 122"/>
          <p:cNvCxnSpPr/>
          <p:nvPr/>
        </p:nvCxnSpPr>
        <p:spPr>
          <a:xfrm>
            <a:off x="6373813" y="4005263"/>
            <a:ext cx="142875" cy="433387"/>
          </a:xfrm>
          <a:prstGeom prst="line">
            <a:avLst/>
          </a:prstGeom>
        </p:spPr>
        <p:style>
          <a:lnRef idx="1">
            <a:schemeClr val="accent1"/>
          </a:lnRef>
          <a:fillRef idx="0">
            <a:schemeClr val="accent1"/>
          </a:fillRef>
          <a:effectRef idx="0">
            <a:schemeClr val="accent1"/>
          </a:effectRef>
          <a:fontRef idx="minor">
            <a:schemeClr val="tx1"/>
          </a:fontRef>
        </p:style>
      </p:cxnSp>
      <p:cxnSp>
        <p:nvCxnSpPr>
          <p:cNvPr id="125" name="直接连接符 124"/>
          <p:cNvCxnSpPr/>
          <p:nvPr/>
        </p:nvCxnSpPr>
        <p:spPr>
          <a:xfrm>
            <a:off x="7380288" y="3692525"/>
            <a:ext cx="647700" cy="431800"/>
          </a:xfrm>
          <a:prstGeom prst="line">
            <a:avLst/>
          </a:prstGeom>
        </p:spPr>
        <p:style>
          <a:lnRef idx="1">
            <a:schemeClr val="accent1"/>
          </a:lnRef>
          <a:fillRef idx="0">
            <a:schemeClr val="accent1"/>
          </a:fillRef>
          <a:effectRef idx="0">
            <a:schemeClr val="accent1"/>
          </a:effectRef>
          <a:fontRef idx="minor">
            <a:schemeClr val="tx1"/>
          </a:fontRef>
        </p:style>
      </p:cxnSp>
      <p:pic>
        <p:nvPicPr>
          <p:cNvPr id="108571" name="Picture 4" descr="C:\Users\thinkpad\AppData\Local\Microsoft\Windows\Temporary Internet Files\Content.IE5\8D5NSGWF\MP900400421[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92500" y="2422525"/>
            <a:ext cx="215900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8572" name="云形 3"/>
          <p:cNvSpPr>
            <a:spLocks noChangeArrowheads="1"/>
          </p:cNvSpPr>
          <p:nvPr/>
        </p:nvSpPr>
        <p:spPr bwMode="auto">
          <a:xfrm>
            <a:off x="5500688" y="1928813"/>
            <a:ext cx="1357312" cy="571500"/>
          </a:xfrm>
          <a:custGeom>
            <a:avLst/>
            <a:gdLst>
              <a:gd name="T0" fmla="*/ 0 w 43200"/>
              <a:gd name="T1" fmla="*/ 0 h 43200"/>
              <a:gd name="T2" fmla="*/ 0 w 43200"/>
              <a:gd name="T3" fmla="*/ 0 h 43200"/>
              <a:gd name="T4" fmla="*/ 0 w 43200"/>
              <a:gd name="T5" fmla="*/ 0 h 43200"/>
              <a:gd name="T6" fmla="*/ 0 w 43200"/>
              <a:gd name="T7" fmla="*/ 0 h 43200"/>
              <a:gd name="T8" fmla="*/ 0 60000 65536"/>
              <a:gd name="T9" fmla="*/ 5898240 60000 65536"/>
              <a:gd name="T10" fmla="*/ 11796480 60000 65536"/>
              <a:gd name="T11" fmla="*/ 17694720 60000 65536"/>
              <a:gd name="T12" fmla="*/ 5958 w 43200"/>
              <a:gd name="T13" fmla="*/ 6501 h 43200"/>
              <a:gd name="T14" fmla="*/ 34141 w 43200"/>
              <a:gd name="T15" fmla="*/ 34654 h 43200"/>
            </a:gdLst>
            <a:ahLst/>
            <a:cxnLst>
              <a:cxn ang="T8">
                <a:pos x="T0" y="T1"/>
              </a:cxn>
              <a:cxn ang="T9">
                <a:pos x="T2" y="T3"/>
              </a:cxn>
              <a:cxn ang="T10">
                <a:pos x="T4" y="T5"/>
              </a:cxn>
              <a:cxn ang="T11">
                <a:pos x="T6" y="T7"/>
              </a:cxn>
            </a:cxnLst>
            <a:rect l="T12" t="T13" r="T14" b="T15"/>
            <a:pathLst>
              <a:path w="43200" h="43200">
                <a:moveTo>
                  <a:pt x="3900" y="14370"/>
                </a:moveTo>
                <a:lnTo>
                  <a:pt x="3899" y="14370"/>
                </a:lnTo>
                <a:cubicBezTo>
                  <a:pt x="3858" y="13959"/>
                  <a:pt x="3838" y="13545"/>
                  <a:pt x="3838" y="13131"/>
                </a:cubicBezTo>
                <a:cubicBezTo>
                  <a:pt x="3838" y="8055"/>
                  <a:pt x="6861" y="3941"/>
                  <a:pt x="10591" y="3941"/>
                </a:cubicBezTo>
                <a:cubicBezTo>
                  <a:pt x="11791" y="3940"/>
                  <a:pt x="12969" y="4376"/>
                  <a:pt x="14005" y="5201"/>
                </a:cubicBezTo>
                <a:lnTo>
                  <a:pt x="14005" y="5202"/>
                </a:lnTo>
                <a:cubicBezTo>
                  <a:pt x="14930" y="2828"/>
                  <a:pt x="16742" y="1343"/>
                  <a:pt x="18715" y="1344"/>
                </a:cubicBezTo>
                <a:cubicBezTo>
                  <a:pt x="20114" y="1344"/>
                  <a:pt x="21458" y="2093"/>
                  <a:pt x="22456" y="3431"/>
                </a:cubicBezTo>
                <a:lnTo>
                  <a:pt x="22456" y="3432"/>
                </a:lnTo>
                <a:cubicBezTo>
                  <a:pt x="23194" y="1415"/>
                  <a:pt x="24707" y="140"/>
                  <a:pt x="26362" y="141"/>
                </a:cubicBezTo>
                <a:cubicBezTo>
                  <a:pt x="27723" y="141"/>
                  <a:pt x="29007" y="1006"/>
                  <a:pt x="29832" y="2481"/>
                </a:cubicBezTo>
                <a:lnTo>
                  <a:pt x="29832" y="2480"/>
                </a:lnTo>
                <a:cubicBezTo>
                  <a:pt x="30755" y="1002"/>
                  <a:pt x="32110" y="149"/>
                  <a:pt x="33538" y="150"/>
                </a:cubicBezTo>
                <a:cubicBezTo>
                  <a:pt x="35888" y="150"/>
                  <a:pt x="37901" y="2435"/>
                  <a:pt x="38318" y="5575"/>
                </a:cubicBezTo>
                <a:lnTo>
                  <a:pt x="38317" y="5576"/>
                </a:lnTo>
                <a:cubicBezTo>
                  <a:pt x="40639" y="6438"/>
                  <a:pt x="42250" y="9313"/>
                  <a:pt x="42250" y="12594"/>
                </a:cubicBezTo>
                <a:cubicBezTo>
                  <a:pt x="42250" y="13579"/>
                  <a:pt x="42103" y="14554"/>
                  <a:pt x="41818" y="15460"/>
                </a:cubicBezTo>
                <a:lnTo>
                  <a:pt x="41818" y="15459"/>
                </a:lnTo>
                <a:cubicBezTo>
                  <a:pt x="42727" y="17070"/>
                  <a:pt x="43220" y="19044"/>
                  <a:pt x="43220" y="21076"/>
                </a:cubicBezTo>
                <a:cubicBezTo>
                  <a:pt x="43220" y="25663"/>
                  <a:pt x="40741" y="29553"/>
                  <a:pt x="37404" y="30203"/>
                </a:cubicBezTo>
                <a:lnTo>
                  <a:pt x="37403" y="30202"/>
                </a:lnTo>
                <a:cubicBezTo>
                  <a:pt x="37378" y="34523"/>
                  <a:pt x="34795" y="38006"/>
                  <a:pt x="31619" y="38007"/>
                </a:cubicBezTo>
                <a:cubicBezTo>
                  <a:pt x="30535" y="38007"/>
                  <a:pt x="29474" y="37593"/>
                  <a:pt x="28555" y="36813"/>
                </a:cubicBezTo>
                <a:lnTo>
                  <a:pt x="28556" y="36813"/>
                </a:lnTo>
                <a:cubicBezTo>
                  <a:pt x="27694" y="40699"/>
                  <a:pt x="25069" y="43357"/>
                  <a:pt x="22094" y="43358"/>
                </a:cubicBezTo>
                <a:cubicBezTo>
                  <a:pt x="19839" y="43358"/>
                  <a:pt x="17733" y="41821"/>
                  <a:pt x="16480" y="39263"/>
                </a:cubicBezTo>
                <a:lnTo>
                  <a:pt x="16480" y="39264"/>
                </a:lnTo>
                <a:cubicBezTo>
                  <a:pt x="15279" y="40250"/>
                  <a:pt x="13904" y="40770"/>
                  <a:pt x="12503" y="40771"/>
                </a:cubicBezTo>
                <a:cubicBezTo>
                  <a:pt x="9735" y="40771"/>
                  <a:pt x="7180" y="38748"/>
                  <a:pt x="5804" y="35469"/>
                </a:cubicBezTo>
                <a:lnTo>
                  <a:pt x="5803" y="35469"/>
                </a:lnTo>
                <a:cubicBezTo>
                  <a:pt x="5635" y="35496"/>
                  <a:pt x="5465" y="35509"/>
                  <a:pt x="5296" y="35510"/>
                </a:cubicBezTo>
                <a:cubicBezTo>
                  <a:pt x="2888" y="35510"/>
                  <a:pt x="936" y="32860"/>
                  <a:pt x="936" y="29592"/>
                </a:cubicBezTo>
                <a:cubicBezTo>
                  <a:pt x="935" y="28090"/>
                  <a:pt x="1356" y="26644"/>
                  <a:pt x="2112" y="25547"/>
                </a:cubicBezTo>
                <a:lnTo>
                  <a:pt x="2113" y="25547"/>
                </a:lnTo>
                <a:cubicBezTo>
                  <a:pt x="781" y="24481"/>
                  <a:pt x="-36" y="22528"/>
                  <a:pt x="-36" y="20418"/>
                </a:cubicBezTo>
                <a:cubicBezTo>
                  <a:pt x="-37" y="17370"/>
                  <a:pt x="1647" y="14817"/>
                  <a:pt x="3863" y="14504"/>
                </a:cubicBezTo>
                <a:lnTo>
                  <a:pt x="3900" y="14370"/>
                </a:lnTo>
                <a:close/>
              </a:path>
              <a:path w="43200" h="43200" fill="none">
                <a:moveTo>
                  <a:pt x="4693" y="26177"/>
                </a:moveTo>
                <a:lnTo>
                  <a:pt x="4693" y="26177"/>
                </a:lnTo>
                <a:cubicBezTo>
                  <a:pt x="4580" y="26189"/>
                  <a:pt x="4468" y="26194"/>
                  <a:pt x="4356" y="26195"/>
                </a:cubicBezTo>
                <a:cubicBezTo>
                  <a:pt x="3584" y="26195"/>
                  <a:pt x="2826" y="25913"/>
                  <a:pt x="2160" y="25379"/>
                </a:cubicBezTo>
                <a:moveTo>
                  <a:pt x="6928" y="34899"/>
                </a:moveTo>
                <a:lnTo>
                  <a:pt x="6927" y="34898"/>
                </a:lnTo>
                <a:cubicBezTo>
                  <a:pt x="6572" y="35091"/>
                  <a:pt x="6200" y="35219"/>
                  <a:pt x="5820" y="35280"/>
                </a:cubicBezTo>
                <a:moveTo>
                  <a:pt x="16478" y="39090"/>
                </a:moveTo>
                <a:lnTo>
                  <a:pt x="16477" y="39090"/>
                </a:lnTo>
                <a:cubicBezTo>
                  <a:pt x="16210" y="38544"/>
                  <a:pt x="15986" y="37960"/>
                  <a:pt x="15809" y="37350"/>
                </a:cubicBezTo>
                <a:moveTo>
                  <a:pt x="28827" y="34751"/>
                </a:moveTo>
                <a:lnTo>
                  <a:pt x="28826" y="34750"/>
                </a:lnTo>
                <a:cubicBezTo>
                  <a:pt x="28787" y="35398"/>
                  <a:pt x="28698" y="36038"/>
                  <a:pt x="28560" y="36660"/>
                </a:cubicBezTo>
                <a:moveTo>
                  <a:pt x="34129" y="22954"/>
                </a:moveTo>
                <a:lnTo>
                  <a:pt x="34128" y="22954"/>
                </a:lnTo>
                <a:cubicBezTo>
                  <a:pt x="36118" y="24271"/>
                  <a:pt x="37381" y="27017"/>
                  <a:pt x="37381" y="30027"/>
                </a:cubicBezTo>
                <a:cubicBezTo>
                  <a:pt x="37381" y="30048"/>
                  <a:pt x="37380" y="30069"/>
                  <a:pt x="37380" y="30090"/>
                </a:cubicBezTo>
                <a:moveTo>
                  <a:pt x="41798" y="15354"/>
                </a:moveTo>
                <a:lnTo>
                  <a:pt x="41798" y="15354"/>
                </a:lnTo>
                <a:cubicBezTo>
                  <a:pt x="41473" y="16386"/>
                  <a:pt x="40978" y="17302"/>
                  <a:pt x="40350" y="18030"/>
                </a:cubicBezTo>
                <a:moveTo>
                  <a:pt x="38324" y="5426"/>
                </a:moveTo>
                <a:lnTo>
                  <a:pt x="38324" y="5425"/>
                </a:lnTo>
                <a:cubicBezTo>
                  <a:pt x="38375" y="5811"/>
                  <a:pt x="38401" y="6202"/>
                  <a:pt x="38401" y="6595"/>
                </a:cubicBezTo>
                <a:cubicBezTo>
                  <a:pt x="38401" y="6626"/>
                  <a:pt x="38400" y="6658"/>
                  <a:pt x="38400" y="6690"/>
                </a:cubicBezTo>
                <a:moveTo>
                  <a:pt x="29078" y="3952"/>
                </a:moveTo>
                <a:lnTo>
                  <a:pt x="29078" y="3952"/>
                </a:lnTo>
                <a:cubicBezTo>
                  <a:pt x="29266" y="3369"/>
                  <a:pt x="29516" y="2826"/>
                  <a:pt x="29820" y="2340"/>
                </a:cubicBezTo>
                <a:moveTo>
                  <a:pt x="22141" y="4720"/>
                </a:moveTo>
                <a:lnTo>
                  <a:pt x="22140" y="4719"/>
                </a:lnTo>
                <a:cubicBezTo>
                  <a:pt x="22217" y="4238"/>
                  <a:pt x="22338" y="3771"/>
                  <a:pt x="22500" y="3330"/>
                </a:cubicBezTo>
                <a:moveTo>
                  <a:pt x="14000" y="5192"/>
                </a:moveTo>
                <a:lnTo>
                  <a:pt x="14000" y="5191"/>
                </a:lnTo>
                <a:cubicBezTo>
                  <a:pt x="14471" y="5568"/>
                  <a:pt x="14908" y="6020"/>
                  <a:pt x="15299" y="6540"/>
                </a:cubicBezTo>
                <a:moveTo>
                  <a:pt x="4127" y="15789"/>
                </a:moveTo>
                <a:lnTo>
                  <a:pt x="4127" y="15788"/>
                </a:lnTo>
                <a:cubicBezTo>
                  <a:pt x="4024" y="15324"/>
                  <a:pt x="3948" y="14850"/>
                  <a:pt x="3900" y="14369"/>
                </a:cubicBezTo>
              </a:path>
            </a:pathLst>
          </a:custGeom>
          <a:noFill/>
          <a:ln w="25400" algn="ctr">
            <a:solidFill>
              <a:schemeClr val="accent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Lucida Sans Unicode" panose="020B0602030504020204" pitchFamily="34" charset="0"/>
                <a:ea typeface="宋体" panose="02010600030101010101" pitchFamily="2" charset="-122"/>
              </a:defRPr>
            </a:lvl1pPr>
            <a:lvl2pPr marL="742950" indent="-285750">
              <a:defRPr>
                <a:solidFill>
                  <a:schemeClr val="tx1"/>
                </a:solidFill>
                <a:latin typeface="Lucida Sans Unicode" panose="020B0602030504020204" pitchFamily="34" charset="0"/>
                <a:ea typeface="宋体" panose="02010600030101010101" pitchFamily="2" charset="-122"/>
              </a:defRPr>
            </a:lvl2pPr>
            <a:lvl3pPr marL="1143000" indent="-228600">
              <a:defRPr>
                <a:solidFill>
                  <a:schemeClr val="tx1"/>
                </a:solidFill>
                <a:latin typeface="Lucida Sans Unicode" panose="020B0602030504020204" pitchFamily="34" charset="0"/>
                <a:ea typeface="宋体" panose="02010600030101010101" pitchFamily="2" charset="-122"/>
              </a:defRPr>
            </a:lvl3pPr>
            <a:lvl4pPr marL="1600200" indent="-228600">
              <a:defRPr>
                <a:solidFill>
                  <a:schemeClr val="tx1"/>
                </a:solidFill>
                <a:latin typeface="Lucida Sans Unicode" panose="020B0602030504020204" pitchFamily="34" charset="0"/>
                <a:ea typeface="宋体" panose="02010600030101010101" pitchFamily="2" charset="-122"/>
              </a:defRPr>
            </a:lvl4pPr>
            <a:lvl5pPr marL="2057400" indent="-228600">
              <a:defRPr>
                <a:solidFill>
                  <a:schemeClr val="tx1"/>
                </a:solidFill>
                <a:latin typeface="Lucida Sans Unicode" panose="020B0602030504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9pPr>
          </a:lstStyle>
          <a:p>
            <a:pPr algn="ctr" eaLnBrk="1" hangingPunct="1"/>
            <a:r>
              <a:rPr lang="zh-CN" altLang="en-US" sz="1600" b="1">
                <a:solidFill>
                  <a:srgbClr val="000000"/>
                </a:solidFill>
                <a:latin typeface="微软雅黑" panose="020B0503020204020204" pitchFamily="34" charset="-122"/>
                <a:ea typeface="微软雅黑" panose="020B0503020204020204" pitchFamily="34" charset="-122"/>
              </a:rPr>
              <a:t>实时监控</a:t>
            </a:r>
            <a:endParaRPr lang="zh-CN" altLang="zh-CN" sz="1600" b="1">
              <a:solidFill>
                <a:srgbClr val="000000"/>
              </a:solidFill>
              <a:latin typeface="微软雅黑" panose="020B0503020204020204" pitchFamily="34" charset="-122"/>
              <a:ea typeface="微软雅黑" panose="020B0503020204020204" pitchFamily="34" charset="-122"/>
            </a:endParaRPr>
          </a:p>
        </p:txBody>
      </p:sp>
      <p:sp>
        <p:nvSpPr>
          <p:cNvPr id="108573" name="AutoShape 6"/>
          <p:cNvSpPr>
            <a:spLocks noChangeArrowheads="1"/>
          </p:cNvSpPr>
          <p:nvPr/>
        </p:nvSpPr>
        <p:spPr bwMode="auto">
          <a:xfrm>
            <a:off x="2073275" y="5765800"/>
            <a:ext cx="5141913" cy="471488"/>
          </a:xfrm>
          <a:prstGeom prst="roundRect">
            <a:avLst>
              <a:gd name="adj" fmla="val 50000"/>
            </a:avLst>
          </a:prstGeom>
          <a:gradFill rotWithShape="1">
            <a:gsLst>
              <a:gs pos="0">
                <a:srgbClr val="66DAFE"/>
              </a:gs>
              <a:gs pos="100000">
                <a:srgbClr val="2F6576"/>
              </a:gs>
            </a:gsLst>
            <a:lin ang="2700000" scaled="1"/>
          </a:gradFill>
          <a:ln w="9525">
            <a:round/>
            <a:headEnd/>
            <a:tailEnd/>
          </a:ln>
          <a:scene3d>
            <a:camera prst="legacyPerspectiveTopRight"/>
            <a:lightRig rig="legacyFlat3" dir="b"/>
          </a:scene3d>
          <a:sp3d extrusionH="227000" prstMaterial="legacyMatte">
            <a:bevelT w="13500" h="13500" prst="angle"/>
            <a:bevelB w="13500" h="13500" prst="angle"/>
            <a:extrusionClr>
              <a:srgbClr val="66DAFE"/>
            </a:extrusionClr>
            <a:contourClr>
              <a:srgbClr val="66DAFE"/>
            </a:contourClr>
          </a:sp3d>
        </p:spPr>
        <p:txBody>
          <a:bodyPr wrap="none" anchor="ctr">
            <a:flatTx/>
          </a:bodyPr>
          <a:lstStyle>
            <a:lvl1pPr marL="342900" indent="-342900">
              <a:defRPr>
                <a:solidFill>
                  <a:schemeClr val="tx1"/>
                </a:solidFill>
                <a:latin typeface="Lucida Sans Unicode" panose="020B0602030504020204" pitchFamily="34" charset="0"/>
                <a:ea typeface="宋体" panose="02010600030101010101" pitchFamily="2" charset="-122"/>
              </a:defRPr>
            </a:lvl1pPr>
            <a:lvl2pPr marL="742950" indent="-285750">
              <a:defRPr>
                <a:solidFill>
                  <a:schemeClr val="tx1"/>
                </a:solidFill>
                <a:latin typeface="Lucida Sans Unicode" panose="020B0602030504020204" pitchFamily="34" charset="0"/>
                <a:ea typeface="宋体" panose="02010600030101010101" pitchFamily="2" charset="-122"/>
              </a:defRPr>
            </a:lvl2pPr>
            <a:lvl3pPr marL="1143000" indent="-228600">
              <a:defRPr>
                <a:solidFill>
                  <a:schemeClr val="tx1"/>
                </a:solidFill>
                <a:latin typeface="Lucida Sans Unicode" panose="020B0602030504020204" pitchFamily="34" charset="0"/>
                <a:ea typeface="宋体" panose="02010600030101010101" pitchFamily="2" charset="-122"/>
              </a:defRPr>
            </a:lvl3pPr>
            <a:lvl4pPr marL="1600200" indent="-228600">
              <a:defRPr>
                <a:solidFill>
                  <a:schemeClr val="tx1"/>
                </a:solidFill>
                <a:latin typeface="Lucida Sans Unicode" panose="020B0602030504020204" pitchFamily="34" charset="0"/>
                <a:ea typeface="宋体" panose="02010600030101010101" pitchFamily="2" charset="-122"/>
              </a:defRPr>
            </a:lvl4pPr>
            <a:lvl5pPr marL="2057400" indent="-228600">
              <a:defRPr>
                <a:solidFill>
                  <a:schemeClr val="tx1"/>
                </a:solidFill>
                <a:latin typeface="Lucida Sans Unicode" panose="020B0602030504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9pPr>
          </a:lstStyle>
          <a:p>
            <a:pPr algn="ctr" eaLnBrk="1" hangingPunct="1"/>
            <a:r>
              <a:rPr lang="zh-CN" altLang="en-US" sz="2000" b="1">
                <a:solidFill>
                  <a:srgbClr val="FF0000"/>
                </a:solidFill>
                <a:latin typeface="微软雅黑" panose="020B0503020204020204" pitchFamily="34" charset="-122"/>
                <a:ea typeface="微软雅黑" panose="020B0503020204020204" pitchFamily="34" charset="-122"/>
              </a:rPr>
              <a:t>企业规范经营、政府高效监管、舆论有效监督</a:t>
            </a:r>
          </a:p>
        </p:txBody>
      </p:sp>
      <p:sp>
        <p:nvSpPr>
          <p:cNvPr id="129" name="椭圆 4"/>
          <p:cNvSpPr/>
          <p:nvPr/>
        </p:nvSpPr>
        <p:spPr>
          <a:xfrm>
            <a:off x="3383578" y="2731103"/>
            <a:ext cx="2247517" cy="1243541"/>
          </a:xfrm>
          <a:prstGeom prst="rect">
            <a:avLst/>
          </a:prstGeom>
          <a:scene3d>
            <a:camera prst="orthographicFront"/>
            <a:lightRig rig="threePt" dir="t"/>
          </a:scene3d>
          <a:sp3d/>
        </p:spPr>
        <p:style>
          <a:lnRef idx="0">
            <a:scrgbClr r="0" g="0" b="0"/>
          </a:lnRef>
          <a:fillRef idx="0">
            <a:scrgbClr r="0" g="0" b="0"/>
          </a:fillRef>
          <a:effectRef idx="0">
            <a:scrgbClr r="0" g="0" b="0"/>
          </a:effectRef>
          <a:fontRef idx="minor">
            <a:schemeClr val="lt1"/>
          </a:fontRef>
        </p:style>
        <p:txBody>
          <a:bodyPr lIns="36830" tIns="36830" rIns="36830" bIns="36830" spcCol="1270" anchor="ctr"/>
          <a:lstStyle/>
          <a:p>
            <a:pPr defTabSz="1289050" eaLnBrk="1" hangingPunct="1">
              <a:lnSpc>
                <a:spcPct val="90000"/>
              </a:lnSpc>
              <a:spcAft>
                <a:spcPct val="35000"/>
              </a:spcAft>
              <a:defRPr/>
            </a:pPr>
            <a:endParaRPr lang="zh-CN" altLang="en-US" sz="2900">
              <a:solidFill>
                <a:srgbClr val="FFFFFF"/>
              </a:solidFill>
              <a:ea typeface="微软雅黑" pitchFamily="34" charset="-122"/>
            </a:endParaRPr>
          </a:p>
        </p:txBody>
      </p:sp>
      <p:sp>
        <p:nvSpPr>
          <p:cNvPr id="108577" name="AutoShape 6"/>
          <p:cNvSpPr>
            <a:spLocks noChangeArrowheads="1"/>
          </p:cNvSpPr>
          <p:nvPr/>
        </p:nvSpPr>
        <p:spPr bwMode="auto">
          <a:xfrm>
            <a:off x="1643063" y="1000125"/>
            <a:ext cx="6286500" cy="536575"/>
          </a:xfrm>
          <a:prstGeom prst="roundRect">
            <a:avLst>
              <a:gd name="adj" fmla="val 50000"/>
            </a:avLst>
          </a:prstGeom>
          <a:gradFill rotWithShape="1">
            <a:gsLst>
              <a:gs pos="0">
                <a:srgbClr val="66DAFE"/>
              </a:gs>
              <a:gs pos="100000">
                <a:srgbClr val="2F6576"/>
              </a:gs>
            </a:gsLst>
            <a:lin ang="2700000" scaled="1"/>
          </a:gradFill>
          <a:ln w="9525">
            <a:round/>
            <a:headEnd/>
            <a:tailEnd/>
          </a:ln>
          <a:scene3d>
            <a:camera prst="legacyPerspectiveTopRight"/>
            <a:lightRig rig="legacyFlat3" dir="b"/>
          </a:scene3d>
          <a:sp3d extrusionH="227000" prstMaterial="legacyMatte">
            <a:bevelT w="13500" h="13500" prst="angle"/>
            <a:bevelB w="13500" h="13500" prst="angle"/>
            <a:extrusionClr>
              <a:srgbClr val="66DAFE"/>
            </a:extrusionClr>
            <a:contourClr>
              <a:srgbClr val="66DAFE"/>
            </a:contourClr>
          </a:sp3d>
        </p:spPr>
        <p:txBody>
          <a:bodyPr wrap="none" anchor="ctr">
            <a:flatTx/>
          </a:bodyPr>
          <a:lstStyle>
            <a:lvl1pPr>
              <a:defRPr>
                <a:solidFill>
                  <a:schemeClr val="tx1"/>
                </a:solidFill>
                <a:latin typeface="Lucida Sans Unicode" panose="020B0602030504020204" pitchFamily="34" charset="0"/>
                <a:ea typeface="宋体" panose="02010600030101010101" pitchFamily="2" charset="-122"/>
              </a:defRPr>
            </a:lvl1pPr>
            <a:lvl2pPr marL="742950" indent="-285750">
              <a:defRPr>
                <a:solidFill>
                  <a:schemeClr val="tx1"/>
                </a:solidFill>
                <a:latin typeface="Lucida Sans Unicode" panose="020B0602030504020204" pitchFamily="34" charset="0"/>
                <a:ea typeface="宋体" panose="02010600030101010101" pitchFamily="2" charset="-122"/>
              </a:defRPr>
            </a:lvl2pPr>
            <a:lvl3pPr marL="1143000" indent="-228600">
              <a:defRPr>
                <a:solidFill>
                  <a:schemeClr val="tx1"/>
                </a:solidFill>
                <a:latin typeface="Lucida Sans Unicode" panose="020B0602030504020204" pitchFamily="34" charset="0"/>
                <a:ea typeface="宋体" panose="02010600030101010101" pitchFamily="2" charset="-122"/>
              </a:defRPr>
            </a:lvl3pPr>
            <a:lvl4pPr marL="1600200" indent="-228600">
              <a:defRPr>
                <a:solidFill>
                  <a:schemeClr val="tx1"/>
                </a:solidFill>
                <a:latin typeface="Lucida Sans Unicode" panose="020B0602030504020204" pitchFamily="34" charset="0"/>
                <a:ea typeface="宋体" panose="02010600030101010101" pitchFamily="2" charset="-122"/>
              </a:defRPr>
            </a:lvl4pPr>
            <a:lvl5pPr marL="2057400" indent="-228600">
              <a:defRPr>
                <a:solidFill>
                  <a:schemeClr val="tx1"/>
                </a:solidFill>
                <a:latin typeface="Lucida Sans Unicode" panose="020B0602030504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9pPr>
          </a:lstStyle>
          <a:p>
            <a:pPr algn="r" eaLnBrk="1" hangingPunct="1"/>
            <a:r>
              <a:rPr lang="zh-CN" altLang="en-US" sz="2000">
                <a:solidFill>
                  <a:srgbClr val="FF0000"/>
                </a:solidFill>
                <a:latin typeface="微软雅黑" panose="020B0503020204020204" pitchFamily="34" charset="-122"/>
                <a:ea typeface="微软雅黑" panose="020B0503020204020204" pitchFamily="34" charset="-122"/>
              </a:rPr>
              <a:t>   </a:t>
            </a:r>
            <a:r>
              <a:rPr lang="zh-CN" altLang="en-US" sz="2400" b="1">
                <a:solidFill>
                  <a:srgbClr val="FF0000"/>
                </a:solidFill>
                <a:latin typeface="微软雅黑" panose="020B0503020204020204" pitchFamily="34" charset="-122"/>
                <a:ea typeface="微软雅黑" panose="020B0503020204020204" pitchFamily="34" charset="-122"/>
              </a:rPr>
              <a:t>来源可查、去向可追、责任可纠、规律可循</a:t>
            </a:r>
          </a:p>
        </p:txBody>
      </p:sp>
      <p:sp>
        <p:nvSpPr>
          <p:cNvPr id="108578" name="矩形 66"/>
          <p:cNvSpPr>
            <a:spLocks noChangeArrowheads="1"/>
          </p:cNvSpPr>
          <p:nvPr/>
        </p:nvSpPr>
        <p:spPr bwMode="auto">
          <a:xfrm>
            <a:off x="361950" y="142875"/>
            <a:ext cx="3638550" cy="5355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a:solidFill>
                  <a:schemeClr val="tx1"/>
                </a:solidFill>
                <a:latin typeface="Lucida Sans Unicode" panose="020B0602030504020204" pitchFamily="34" charset="0"/>
                <a:ea typeface="宋体" panose="02010600030101010101" pitchFamily="2" charset="-122"/>
              </a:defRPr>
            </a:lvl1pPr>
            <a:lvl2pPr marL="292100" indent="-292100">
              <a:defRPr>
                <a:solidFill>
                  <a:schemeClr val="tx1"/>
                </a:solidFill>
                <a:latin typeface="Lucida Sans Unicode" panose="020B0602030504020204" pitchFamily="34" charset="0"/>
                <a:ea typeface="宋体" panose="02010600030101010101" pitchFamily="2" charset="-122"/>
              </a:defRPr>
            </a:lvl2pPr>
            <a:lvl3pPr marL="1143000" indent="-228600">
              <a:defRPr>
                <a:solidFill>
                  <a:schemeClr val="tx1"/>
                </a:solidFill>
                <a:latin typeface="Lucida Sans Unicode" panose="020B0602030504020204" pitchFamily="34" charset="0"/>
                <a:ea typeface="宋体" panose="02010600030101010101" pitchFamily="2" charset="-122"/>
              </a:defRPr>
            </a:lvl3pPr>
            <a:lvl4pPr marL="1600200" indent="-228600">
              <a:defRPr>
                <a:solidFill>
                  <a:schemeClr val="tx1"/>
                </a:solidFill>
                <a:latin typeface="Lucida Sans Unicode" panose="020B0602030504020204" pitchFamily="34" charset="0"/>
                <a:ea typeface="宋体" panose="02010600030101010101" pitchFamily="2" charset="-122"/>
              </a:defRPr>
            </a:lvl4pPr>
            <a:lvl5pPr marL="2057400" indent="-228600">
              <a:defRPr>
                <a:solidFill>
                  <a:schemeClr val="tx1"/>
                </a:solidFill>
                <a:latin typeface="Lucida Sans Unicode" panose="020B0602030504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9pPr>
          </a:lstStyle>
          <a:p>
            <a:pPr marL="0" lvl="1" indent="0" eaLnBrk="1" hangingPunct="1">
              <a:lnSpc>
                <a:spcPct val="120000"/>
              </a:lnSpc>
              <a:spcBef>
                <a:spcPct val="50000"/>
              </a:spcBef>
            </a:pPr>
            <a:r>
              <a:rPr lang="zh-CN" altLang="en-US" sz="2400" b="1" dirty="0" smtClean="0">
                <a:solidFill>
                  <a:srgbClr val="C00000"/>
                </a:solidFill>
                <a:latin typeface="黑体" panose="02010609060101010101" pitchFamily="49" charset="-122"/>
                <a:ea typeface="黑体" panose="02010609060101010101" pitchFamily="49" charset="-122"/>
                <a:cs typeface="文鼎CS中等线"/>
                <a:sym typeface="文鼎CS中等线"/>
              </a:rPr>
              <a:t>案例：危</a:t>
            </a:r>
            <a:r>
              <a:rPr lang="zh-CN" altLang="en-US" sz="2400" b="1" dirty="0">
                <a:solidFill>
                  <a:srgbClr val="C00000"/>
                </a:solidFill>
                <a:latin typeface="黑体" panose="02010609060101010101" pitchFamily="49" charset="-122"/>
                <a:ea typeface="黑体" panose="02010609060101010101" pitchFamily="49" charset="-122"/>
                <a:cs typeface="文鼎CS中等线"/>
                <a:sym typeface="文鼎CS中等线"/>
              </a:rPr>
              <a:t>化品责任追朔</a:t>
            </a:r>
            <a:endParaRPr lang="en-US" altLang="zh-CN" sz="2400" b="1" dirty="0">
              <a:solidFill>
                <a:srgbClr val="C00000"/>
              </a:solidFill>
              <a:latin typeface="黑体" panose="02010609060101010101" pitchFamily="49" charset="-122"/>
              <a:ea typeface="黑体" panose="02010609060101010101" pitchFamily="49" charset="-122"/>
              <a:cs typeface="文鼎CS中等线"/>
              <a:sym typeface="文鼎CS中等线"/>
            </a:endParaRPr>
          </a:p>
        </p:txBody>
      </p:sp>
      <p:pic>
        <p:nvPicPr>
          <p:cNvPr id="10857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838" y="3983038"/>
            <a:ext cx="1128712" cy="67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8580" name="TextBox 35"/>
          <p:cNvSpPr txBox="1">
            <a:spLocks noChangeArrowheads="1"/>
          </p:cNvSpPr>
          <p:nvPr/>
        </p:nvSpPr>
        <p:spPr bwMode="auto">
          <a:xfrm>
            <a:off x="146050" y="4733925"/>
            <a:ext cx="13398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Lucida Sans Unicode" panose="020B0602030504020204" pitchFamily="34" charset="0"/>
                <a:ea typeface="宋体" panose="02010600030101010101" pitchFamily="2" charset="-122"/>
              </a:defRPr>
            </a:lvl1pPr>
            <a:lvl2pPr marL="742950" indent="-285750">
              <a:defRPr>
                <a:solidFill>
                  <a:schemeClr val="tx1"/>
                </a:solidFill>
                <a:latin typeface="Lucida Sans Unicode" panose="020B0602030504020204" pitchFamily="34" charset="0"/>
                <a:ea typeface="宋体" panose="02010600030101010101" pitchFamily="2" charset="-122"/>
              </a:defRPr>
            </a:lvl2pPr>
            <a:lvl3pPr marL="1143000" indent="-228600">
              <a:defRPr>
                <a:solidFill>
                  <a:schemeClr val="tx1"/>
                </a:solidFill>
                <a:latin typeface="Lucida Sans Unicode" panose="020B0602030504020204" pitchFamily="34" charset="0"/>
                <a:ea typeface="宋体" panose="02010600030101010101" pitchFamily="2" charset="-122"/>
              </a:defRPr>
            </a:lvl3pPr>
            <a:lvl4pPr marL="1600200" indent="-228600">
              <a:defRPr>
                <a:solidFill>
                  <a:schemeClr val="tx1"/>
                </a:solidFill>
                <a:latin typeface="Lucida Sans Unicode" panose="020B0602030504020204" pitchFamily="34" charset="0"/>
                <a:ea typeface="宋体" panose="02010600030101010101" pitchFamily="2" charset="-122"/>
              </a:defRPr>
            </a:lvl4pPr>
            <a:lvl5pPr marL="2057400" indent="-228600">
              <a:defRPr>
                <a:solidFill>
                  <a:schemeClr val="tx1"/>
                </a:solidFill>
                <a:latin typeface="Lucida Sans Unicode" panose="020B0602030504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9pPr>
          </a:lstStyle>
          <a:p>
            <a:pPr eaLnBrk="1" hangingPunct="1"/>
            <a:r>
              <a:rPr lang="zh-CN" altLang="en-US" b="1">
                <a:solidFill>
                  <a:srgbClr val="000000"/>
                </a:solidFill>
                <a:latin typeface="微软雅黑" panose="020B0503020204020204" pitchFamily="34" charset="-122"/>
                <a:ea typeface="微软雅黑" panose="020B0503020204020204" pitchFamily="34" charset="-122"/>
              </a:rPr>
              <a:t>危化品生产</a:t>
            </a:r>
          </a:p>
        </p:txBody>
      </p:sp>
      <p:pic>
        <p:nvPicPr>
          <p:cNvPr id="10858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91100" y="4713288"/>
            <a:ext cx="8763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8582"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91488" y="3805238"/>
            <a:ext cx="97155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8583"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43063" y="4411663"/>
            <a:ext cx="839787" cy="63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8584" name="TextBox 12"/>
          <p:cNvSpPr txBox="1">
            <a:spLocks noChangeArrowheads="1"/>
          </p:cNvSpPr>
          <p:nvPr/>
        </p:nvSpPr>
        <p:spPr bwMode="auto">
          <a:xfrm>
            <a:off x="3089275" y="5410200"/>
            <a:ext cx="13382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Lucida Sans Unicode" panose="020B0602030504020204" pitchFamily="34" charset="0"/>
                <a:ea typeface="宋体" panose="02010600030101010101" pitchFamily="2" charset="-122"/>
              </a:defRPr>
            </a:lvl1pPr>
            <a:lvl2pPr marL="742950" indent="-285750">
              <a:defRPr>
                <a:solidFill>
                  <a:schemeClr val="tx1"/>
                </a:solidFill>
                <a:latin typeface="Lucida Sans Unicode" panose="020B0602030504020204" pitchFamily="34" charset="0"/>
                <a:ea typeface="宋体" panose="02010600030101010101" pitchFamily="2" charset="-122"/>
              </a:defRPr>
            </a:lvl2pPr>
            <a:lvl3pPr marL="1143000" indent="-228600">
              <a:defRPr>
                <a:solidFill>
                  <a:schemeClr val="tx1"/>
                </a:solidFill>
                <a:latin typeface="Lucida Sans Unicode" panose="020B0602030504020204" pitchFamily="34" charset="0"/>
                <a:ea typeface="宋体" panose="02010600030101010101" pitchFamily="2" charset="-122"/>
              </a:defRPr>
            </a:lvl3pPr>
            <a:lvl4pPr marL="1600200" indent="-228600">
              <a:defRPr>
                <a:solidFill>
                  <a:schemeClr val="tx1"/>
                </a:solidFill>
                <a:latin typeface="Lucida Sans Unicode" panose="020B0602030504020204" pitchFamily="34" charset="0"/>
                <a:ea typeface="宋体" panose="02010600030101010101" pitchFamily="2" charset="-122"/>
              </a:defRPr>
            </a:lvl4pPr>
            <a:lvl5pPr marL="2057400" indent="-228600">
              <a:defRPr>
                <a:solidFill>
                  <a:schemeClr val="tx1"/>
                </a:solidFill>
                <a:latin typeface="Lucida Sans Unicode" panose="020B0602030504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9pPr>
          </a:lstStyle>
          <a:p>
            <a:pPr eaLnBrk="1" hangingPunct="1"/>
            <a:r>
              <a:rPr lang="zh-CN" altLang="en-US" b="1">
                <a:solidFill>
                  <a:srgbClr val="000000"/>
                </a:solidFill>
                <a:latin typeface="微软雅黑" panose="020B0503020204020204" pitchFamily="34" charset="-122"/>
                <a:ea typeface="微软雅黑" panose="020B0503020204020204" pitchFamily="34" charset="-122"/>
              </a:rPr>
              <a:t>危化品管理</a:t>
            </a:r>
          </a:p>
        </p:txBody>
      </p:sp>
      <p:pic>
        <p:nvPicPr>
          <p:cNvPr id="108585"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581775" y="4360863"/>
            <a:ext cx="108585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8586" name="Picture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79738" y="4697413"/>
            <a:ext cx="1281112" cy="747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0" name="直接连接符 49"/>
          <p:cNvCxnSpPr/>
          <p:nvPr/>
        </p:nvCxnSpPr>
        <p:spPr bwMode="auto">
          <a:xfrm flipV="1">
            <a:off x="0" y="841375"/>
            <a:ext cx="8459788" cy="3175"/>
          </a:xfrm>
          <a:prstGeom prst="line">
            <a:avLst/>
          </a:prstGeom>
          <a:solidFill>
            <a:schemeClr val="accent1"/>
          </a:solidFill>
          <a:ln w="101600" cap="flat" cmpd="thinThick" algn="ctr">
            <a:solidFill>
              <a:srgbClr val="FF0000"/>
            </a:solidFill>
            <a:prstDash val="solid"/>
            <a:round/>
            <a:headEnd type="none" w="med" len="med"/>
            <a:tailEnd type="none" w="med" len="med"/>
          </a:ln>
          <a:effectLst>
            <a:outerShdw dist="17961" dir="2700000" algn="ctr" rotWithShape="0">
              <a:schemeClr val="tx1">
                <a:gamma/>
                <a:shade val="60000"/>
                <a:invGamma/>
                <a:alpha val="50000"/>
              </a:schemeClr>
            </a:outerShdw>
          </a:effectLst>
        </p:spPr>
      </p:cxnSp>
    </p:spTree>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41"/>
          <p:cNvGrpSpPr>
            <a:grpSpLocks/>
          </p:cNvGrpSpPr>
          <p:nvPr/>
        </p:nvGrpSpPr>
        <p:grpSpPr bwMode="auto">
          <a:xfrm>
            <a:off x="4981575" y="1743075"/>
            <a:ext cx="1793875" cy="4543425"/>
            <a:chOff x="11541927" y="2614944"/>
            <a:chExt cx="4307280" cy="5451123"/>
          </a:xfrm>
        </p:grpSpPr>
        <p:sp>
          <p:nvSpPr>
            <p:cNvPr id="109647" name="文本框 142"/>
            <p:cNvSpPr txBox="1">
              <a:spLocks noChangeArrowheads="1"/>
            </p:cNvSpPr>
            <p:nvPr/>
          </p:nvSpPr>
          <p:spPr bwMode="auto">
            <a:xfrm>
              <a:off x="12783135" y="5092035"/>
              <a:ext cx="2474522" cy="3139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Lucida Sans Unicode" panose="020B0602030504020204" pitchFamily="34" charset="0"/>
                  <a:ea typeface="宋体" panose="02010600030101010101" pitchFamily="2" charset="-122"/>
                </a:defRPr>
              </a:lvl1pPr>
              <a:lvl2pPr marL="742950" indent="-285750">
                <a:defRPr>
                  <a:solidFill>
                    <a:schemeClr val="tx1"/>
                  </a:solidFill>
                  <a:latin typeface="Lucida Sans Unicode" panose="020B0602030504020204" pitchFamily="34" charset="0"/>
                  <a:ea typeface="宋体" panose="02010600030101010101" pitchFamily="2" charset="-122"/>
                </a:defRPr>
              </a:lvl2pPr>
              <a:lvl3pPr marL="1143000" indent="-228600">
                <a:defRPr>
                  <a:solidFill>
                    <a:schemeClr val="tx1"/>
                  </a:solidFill>
                  <a:latin typeface="Lucida Sans Unicode" panose="020B0602030504020204" pitchFamily="34" charset="0"/>
                  <a:ea typeface="宋体" panose="02010600030101010101" pitchFamily="2" charset="-122"/>
                </a:defRPr>
              </a:lvl3pPr>
              <a:lvl4pPr marL="1600200" indent="-228600">
                <a:defRPr>
                  <a:solidFill>
                    <a:schemeClr val="tx1"/>
                  </a:solidFill>
                  <a:latin typeface="Lucida Sans Unicode" panose="020B0602030504020204" pitchFamily="34" charset="0"/>
                  <a:ea typeface="宋体" panose="02010600030101010101" pitchFamily="2" charset="-122"/>
                </a:defRPr>
              </a:lvl4pPr>
              <a:lvl5pPr marL="2057400" indent="-228600">
                <a:defRPr>
                  <a:solidFill>
                    <a:schemeClr val="tx1"/>
                  </a:solidFill>
                  <a:latin typeface="Lucida Sans Unicode" panose="020B0602030504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9pPr>
            </a:lstStyle>
            <a:p>
              <a:pPr eaLnBrk="1" hangingPunct="1"/>
              <a:r>
                <a:rPr lang="zh-CN" altLang="en-US" sz="1100" b="1"/>
                <a:t>语义分析引擎</a:t>
              </a:r>
            </a:p>
          </p:txBody>
        </p:sp>
        <p:sp>
          <p:nvSpPr>
            <p:cNvPr id="109648" name="圆角矩形 143"/>
            <p:cNvSpPr>
              <a:spLocks noChangeArrowheads="1"/>
            </p:cNvSpPr>
            <p:nvPr/>
          </p:nvSpPr>
          <p:spPr bwMode="auto">
            <a:xfrm>
              <a:off x="11698210" y="4976716"/>
              <a:ext cx="3948975" cy="2618901"/>
            </a:xfrm>
            <a:prstGeom prst="roundRect">
              <a:avLst>
                <a:gd name="adj" fmla="val 5657"/>
              </a:avLst>
            </a:prstGeom>
            <a:noFill/>
            <a:ln w="3175" algn="ctr">
              <a:solidFill>
                <a:schemeClr val="tx1"/>
              </a:solidFill>
              <a:round/>
              <a:headEnd/>
              <a:tailEnd/>
            </a:ln>
            <a:effectLst>
              <a:outerShdw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Lucida Sans Unicode" panose="020B0602030504020204" pitchFamily="34" charset="0"/>
                  <a:ea typeface="宋体" panose="02010600030101010101" pitchFamily="2" charset="-122"/>
                </a:defRPr>
              </a:lvl1pPr>
              <a:lvl2pPr marL="742950" indent="-285750">
                <a:defRPr>
                  <a:solidFill>
                    <a:schemeClr val="tx1"/>
                  </a:solidFill>
                  <a:latin typeface="Lucida Sans Unicode" panose="020B0602030504020204" pitchFamily="34" charset="0"/>
                  <a:ea typeface="宋体" panose="02010600030101010101" pitchFamily="2" charset="-122"/>
                </a:defRPr>
              </a:lvl2pPr>
              <a:lvl3pPr marL="1143000" indent="-228600">
                <a:defRPr>
                  <a:solidFill>
                    <a:schemeClr val="tx1"/>
                  </a:solidFill>
                  <a:latin typeface="Lucida Sans Unicode" panose="020B0602030504020204" pitchFamily="34" charset="0"/>
                  <a:ea typeface="宋体" panose="02010600030101010101" pitchFamily="2" charset="-122"/>
                </a:defRPr>
              </a:lvl3pPr>
              <a:lvl4pPr marL="1600200" indent="-228600">
                <a:defRPr>
                  <a:solidFill>
                    <a:schemeClr val="tx1"/>
                  </a:solidFill>
                  <a:latin typeface="Lucida Sans Unicode" panose="020B0602030504020204" pitchFamily="34" charset="0"/>
                  <a:ea typeface="宋体" panose="02010600030101010101" pitchFamily="2" charset="-122"/>
                </a:defRPr>
              </a:lvl4pPr>
              <a:lvl5pPr marL="2057400" indent="-228600">
                <a:defRPr>
                  <a:solidFill>
                    <a:schemeClr val="tx1"/>
                  </a:solidFill>
                  <a:latin typeface="Lucida Sans Unicode" panose="020B0602030504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9pPr>
            </a:lstStyle>
            <a:p>
              <a:pPr eaLnBrk="1" hangingPunct="1"/>
              <a:endParaRPr lang="zh-CN" altLang="en-US" b="1">
                <a:latin typeface="Calibri" panose="020F0502020204030204" pitchFamily="34" charset="0"/>
              </a:endParaRPr>
            </a:p>
          </p:txBody>
        </p:sp>
        <p:sp>
          <p:nvSpPr>
            <p:cNvPr id="109649" name="圆角矩形 144"/>
            <p:cNvSpPr>
              <a:spLocks noChangeArrowheads="1"/>
            </p:cNvSpPr>
            <p:nvPr/>
          </p:nvSpPr>
          <p:spPr bwMode="auto">
            <a:xfrm>
              <a:off x="11698210" y="2614944"/>
              <a:ext cx="3948975" cy="1457062"/>
            </a:xfrm>
            <a:prstGeom prst="roundRect">
              <a:avLst>
                <a:gd name="adj" fmla="val 5657"/>
              </a:avLst>
            </a:prstGeom>
            <a:noFill/>
            <a:ln w="3175" algn="ctr">
              <a:solidFill>
                <a:schemeClr val="tx1"/>
              </a:solidFill>
              <a:round/>
              <a:headEnd/>
              <a:tailEnd/>
            </a:ln>
            <a:effectLst>
              <a:outerShdw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Lucida Sans Unicode" panose="020B0602030504020204" pitchFamily="34" charset="0"/>
                  <a:ea typeface="宋体" panose="02010600030101010101" pitchFamily="2" charset="-122"/>
                </a:defRPr>
              </a:lvl1pPr>
              <a:lvl2pPr marL="742950" indent="-285750">
                <a:defRPr>
                  <a:solidFill>
                    <a:schemeClr val="tx1"/>
                  </a:solidFill>
                  <a:latin typeface="Lucida Sans Unicode" panose="020B0602030504020204" pitchFamily="34" charset="0"/>
                  <a:ea typeface="宋体" panose="02010600030101010101" pitchFamily="2" charset="-122"/>
                </a:defRPr>
              </a:lvl2pPr>
              <a:lvl3pPr marL="1143000" indent="-228600">
                <a:defRPr>
                  <a:solidFill>
                    <a:schemeClr val="tx1"/>
                  </a:solidFill>
                  <a:latin typeface="Lucida Sans Unicode" panose="020B0602030504020204" pitchFamily="34" charset="0"/>
                  <a:ea typeface="宋体" panose="02010600030101010101" pitchFamily="2" charset="-122"/>
                </a:defRPr>
              </a:lvl3pPr>
              <a:lvl4pPr marL="1600200" indent="-228600">
                <a:defRPr>
                  <a:solidFill>
                    <a:schemeClr val="tx1"/>
                  </a:solidFill>
                  <a:latin typeface="Lucida Sans Unicode" panose="020B0602030504020204" pitchFamily="34" charset="0"/>
                  <a:ea typeface="宋体" panose="02010600030101010101" pitchFamily="2" charset="-122"/>
                </a:defRPr>
              </a:lvl4pPr>
              <a:lvl5pPr marL="2057400" indent="-228600">
                <a:defRPr>
                  <a:solidFill>
                    <a:schemeClr val="tx1"/>
                  </a:solidFill>
                  <a:latin typeface="Lucida Sans Unicode" panose="020B0602030504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9pPr>
            </a:lstStyle>
            <a:p>
              <a:pPr eaLnBrk="1" hangingPunct="1"/>
              <a:endParaRPr lang="zh-CN" altLang="en-US" b="1">
                <a:latin typeface="Calibri" panose="020F0502020204030204" pitchFamily="34" charset="0"/>
              </a:endParaRPr>
            </a:p>
          </p:txBody>
        </p:sp>
        <p:sp>
          <p:nvSpPr>
            <p:cNvPr id="109650" name="文本框 145"/>
            <p:cNvSpPr txBox="1">
              <a:spLocks noChangeArrowheads="1"/>
            </p:cNvSpPr>
            <p:nvPr/>
          </p:nvSpPr>
          <p:spPr bwMode="auto">
            <a:xfrm rot="1537230">
              <a:off x="11674837" y="2853580"/>
              <a:ext cx="1120306" cy="3139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Lucida Sans Unicode" panose="020B0602030504020204" pitchFamily="34" charset="0"/>
                  <a:ea typeface="宋体" panose="02010600030101010101" pitchFamily="2" charset="-122"/>
                </a:defRPr>
              </a:lvl1pPr>
              <a:lvl2pPr marL="742950" indent="-285750">
                <a:defRPr>
                  <a:solidFill>
                    <a:schemeClr val="tx1"/>
                  </a:solidFill>
                  <a:latin typeface="Lucida Sans Unicode" panose="020B0602030504020204" pitchFamily="34" charset="0"/>
                  <a:ea typeface="宋体" panose="02010600030101010101" pitchFamily="2" charset="-122"/>
                </a:defRPr>
              </a:lvl2pPr>
              <a:lvl3pPr marL="1143000" indent="-228600">
                <a:defRPr>
                  <a:solidFill>
                    <a:schemeClr val="tx1"/>
                  </a:solidFill>
                  <a:latin typeface="Lucida Sans Unicode" panose="020B0602030504020204" pitchFamily="34" charset="0"/>
                  <a:ea typeface="宋体" panose="02010600030101010101" pitchFamily="2" charset="-122"/>
                </a:defRPr>
              </a:lvl3pPr>
              <a:lvl4pPr marL="1600200" indent="-228600">
                <a:defRPr>
                  <a:solidFill>
                    <a:schemeClr val="tx1"/>
                  </a:solidFill>
                  <a:latin typeface="Lucida Sans Unicode" panose="020B0602030504020204" pitchFamily="34" charset="0"/>
                  <a:ea typeface="宋体" panose="02010600030101010101" pitchFamily="2" charset="-122"/>
                </a:defRPr>
              </a:lvl4pPr>
              <a:lvl5pPr marL="2057400" indent="-228600">
                <a:defRPr>
                  <a:solidFill>
                    <a:schemeClr val="tx1"/>
                  </a:solidFill>
                  <a:latin typeface="Lucida Sans Unicode" panose="020B0602030504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9pPr>
            </a:lstStyle>
            <a:p>
              <a:pPr eaLnBrk="1" hangingPunct="1"/>
              <a:r>
                <a:rPr lang="zh-CN" altLang="en-US" sz="1100" b="1"/>
                <a:t>铝粉</a:t>
              </a:r>
            </a:p>
          </p:txBody>
        </p:sp>
        <p:sp>
          <p:nvSpPr>
            <p:cNvPr id="109651" name="文本框 146"/>
            <p:cNvSpPr txBox="1">
              <a:spLocks noChangeArrowheads="1"/>
            </p:cNvSpPr>
            <p:nvPr/>
          </p:nvSpPr>
          <p:spPr bwMode="auto">
            <a:xfrm rot="-557601">
              <a:off x="12053708" y="3181300"/>
              <a:ext cx="1458862" cy="3139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Lucida Sans Unicode" panose="020B0602030504020204" pitchFamily="34" charset="0"/>
                  <a:ea typeface="宋体" panose="02010600030101010101" pitchFamily="2" charset="-122"/>
                </a:defRPr>
              </a:lvl1pPr>
              <a:lvl2pPr marL="742950" indent="-285750">
                <a:defRPr>
                  <a:solidFill>
                    <a:schemeClr val="tx1"/>
                  </a:solidFill>
                  <a:latin typeface="Lucida Sans Unicode" panose="020B0602030504020204" pitchFamily="34" charset="0"/>
                  <a:ea typeface="宋体" panose="02010600030101010101" pitchFamily="2" charset="-122"/>
                </a:defRPr>
              </a:lvl2pPr>
              <a:lvl3pPr marL="1143000" indent="-228600">
                <a:defRPr>
                  <a:solidFill>
                    <a:schemeClr val="tx1"/>
                  </a:solidFill>
                  <a:latin typeface="Lucida Sans Unicode" panose="020B0602030504020204" pitchFamily="34" charset="0"/>
                  <a:ea typeface="宋体" panose="02010600030101010101" pitchFamily="2" charset="-122"/>
                </a:defRPr>
              </a:lvl3pPr>
              <a:lvl4pPr marL="1600200" indent="-228600">
                <a:defRPr>
                  <a:solidFill>
                    <a:schemeClr val="tx1"/>
                  </a:solidFill>
                  <a:latin typeface="Lucida Sans Unicode" panose="020B0602030504020204" pitchFamily="34" charset="0"/>
                  <a:ea typeface="宋体" panose="02010600030101010101" pitchFamily="2" charset="-122"/>
                </a:defRPr>
              </a:lvl4pPr>
              <a:lvl5pPr marL="2057400" indent="-228600">
                <a:defRPr>
                  <a:solidFill>
                    <a:schemeClr val="tx1"/>
                  </a:solidFill>
                  <a:latin typeface="Lucida Sans Unicode" panose="020B0602030504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9pPr>
            </a:lstStyle>
            <a:p>
              <a:pPr eaLnBrk="1" hangingPunct="1"/>
              <a:r>
                <a:rPr lang="zh-CN" altLang="en-US" sz="1100" b="1"/>
                <a:t>胶木灰</a:t>
              </a:r>
            </a:p>
          </p:txBody>
        </p:sp>
        <p:sp>
          <p:nvSpPr>
            <p:cNvPr id="109652" name="文本框 147"/>
            <p:cNvSpPr txBox="1">
              <a:spLocks noChangeArrowheads="1"/>
            </p:cNvSpPr>
            <p:nvPr/>
          </p:nvSpPr>
          <p:spPr bwMode="auto">
            <a:xfrm rot="-557601">
              <a:off x="11541927" y="3455432"/>
              <a:ext cx="1120305" cy="3139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Lucida Sans Unicode" panose="020B0602030504020204" pitchFamily="34" charset="0"/>
                  <a:ea typeface="宋体" panose="02010600030101010101" pitchFamily="2" charset="-122"/>
                </a:defRPr>
              </a:lvl1pPr>
              <a:lvl2pPr marL="742950" indent="-285750">
                <a:defRPr>
                  <a:solidFill>
                    <a:schemeClr val="tx1"/>
                  </a:solidFill>
                  <a:latin typeface="Lucida Sans Unicode" panose="020B0602030504020204" pitchFamily="34" charset="0"/>
                  <a:ea typeface="宋体" panose="02010600030101010101" pitchFamily="2" charset="-122"/>
                </a:defRPr>
              </a:lvl2pPr>
              <a:lvl3pPr marL="1143000" indent="-228600">
                <a:defRPr>
                  <a:solidFill>
                    <a:schemeClr val="tx1"/>
                  </a:solidFill>
                  <a:latin typeface="Lucida Sans Unicode" panose="020B0602030504020204" pitchFamily="34" charset="0"/>
                  <a:ea typeface="宋体" panose="02010600030101010101" pitchFamily="2" charset="-122"/>
                </a:defRPr>
              </a:lvl3pPr>
              <a:lvl4pPr marL="1600200" indent="-228600">
                <a:defRPr>
                  <a:solidFill>
                    <a:schemeClr val="tx1"/>
                  </a:solidFill>
                  <a:latin typeface="Lucida Sans Unicode" panose="020B0602030504020204" pitchFamily="34" charset="0"/>
                  <a:ea typeface="宋体" panose="02010600030101010101" pitchFamily="2" charset="-122"/>
                </a:defRPr>
              </a:lvl4pPr>
              <a:lvl5pPr marL="2057400" indent="-228600">
                <a:defRPr>
                  <a:solidFill>
                    <a:schemeClr val="tx1"/>
                  </a:solidFill>
                  <a:latin typeface="Lucida Sans Unicode" panose="020B0602030504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9pPr>
            </a:lstStyle>
            <a:p>
              <a:pPr eaLnBrk="1" hangingPunct="1"/>
              <a:r>
                <a:rPr lang="zh-CN" altLang="en-US" sz="1100" b="1"/>
                <a:t>煤尘</a:t>
              </a:r>
            </a:p>
          </p:txBody>
        </p:sp>
        <p:sp>
          <p:nvSpPr>
            <p:cNvPr id="109653" name="文本框 148"/>
            <p:cNvSpPr txBox="1">
              <a:spLocks noChangeArrowheads="1"/>
            </p:cNvSpPr>
            <p:nvPr/>
          </p:nvSpPr>
          <p:spPr bwMode="auto">
            <a:xfrm rot="417319">
              <a:off x="13020524" y="3065132"/>
              <a:ext cx="1120306" cy="3139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Lucida Sans Unicode" panose="020B0602030504020204" pitchFamily="34" charset="0"/>
                  <a:ea typeface="宋体" panose="02010600030101010101" pitchFamily="2" charset="-122"/>
                </a:defRPr>
              </a:lvl1pPr>
              <a:lvl2pPr marL="742950" indent="-285750">
                <a:defRPr>
                  <a:solidFill>
                    <a:schemeClr val="tx1"/>
                  </a:solidFill>
                  <a:latin typeface="Lucida Sans Unicode" panose="020B0602030504020204" pitchFamily="34" charset="0"/>
                  <a:ea typeface="宋体" panose="02010600030101010101" pitchFamily="2" charset="-122"/>
                </a:defRPr>
              </a:lvl2pPr>
              <a:lvl3pPr marL="1143000" indent="-228600">
                <a:defRPr>
                  <a:solidFill>
                    <a:schemeClr val="tx1"/>
                  </a:solidFill>
                  <a:latin typeface="Lucida Sans Unicode" panose="020B0602030504020204" pitchFamily="34" charset="0"/>
                  <a:ea typeface="宋体" panose="02010600030101010101" pitchFamily="2" charset="-122"/>
                </a:defRPr>
              </a:lvl3pPr>
              <a:lvl4pPr marL="1600200" indent="-228600">
                <a:defRPr>
                  <a:solidFill>
                    <a:schemeClr val="tx1"/>
                  </a:solidFill>
                  <a:latin typeface="Lucida Sans Unicode" panose="020B0602030504020204" pitchFamily="34" charset="0"/>
                  <a:ea typeface="宋体" panose="02010600030101010101" pitchFamily="2" charset="-122"/>
                </a:defRPr>
              </a:lvl4pPr>
              <a:lvl5pPr marL="2057400" indent="-228600">
                <a:defRPr>
                  <a:solidFill>
                    <a:schemeClr val="tx1"/>
                  </a:solidFill>
                  <a:latin typeface="Lucida Sans Unicode" panose="020B0602030504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9pPr>
            </a:lstStyle>
            <a:p>
              <a:pPr eaLnBrk="1" hangingPunct="1"/>
              <a:r>
                <a:rPr lang="zh-CN" altLang="en-US" sz="1100" b="1"/>
                <a:t>锌粉</a:t>
              </a:r>
            </a:p>
          </p:txBody>
        </p:sp>
        <p:sp>
          <p:nvSpPr>
            <p:cNvPr id="109654" name="文本框 149"/>
            <p:cNvSpPr txBox="1">
              <a:spLocks noChangeArrowheads="1"/>
            </p:cNvSpPr>
            <p:nvPr/>
          </p:nvSpPr>
          <p:spPr bwMode="auto">
            <a:xfrm rot="-597589">
              <a:off x="13976007" y="3566085"/>
              <a:ext cx="1120306" cy="3139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Lucida Sans Unicode" panose="020B0602030504020204" pitchFamily="34" charset="0"/>
                  <a:ea typeface="宋体" panose="02010600030101010101" pitchFamily="2" charset="-122"/>
                </a:defRPr>
              </a:lvl1pPr>
              <a:lvl2pPr marL="742950" indent="-285750">
                <a:defRPr>
                  <a:solidFill>
                    <a:schemeClr val="tx1"/>
                  </a:solidFill>
                  <a:latin typeface="Lucida Sans Unicode" panose="020B0602030504020204" pitchFamily="34" charset="0"/>
                  <a:ea typeface="宋体" panose="02010600030101010101" pitchFamily="2" charset="-122"/>
                </a:defRPr>
              </a:lvl2pPr>
              <a:lvl3pPr marL="1143000" indent="-228600">
                <a:defRPr>
                  <a:solidFill>
                    <a:schemeClr val="tx1"/>
                  </a:solidFill>
                  <a:latin typeface="Lucida Sans Unicode" panose="020B0602030504020204" pitchFamily="34" charset="0"/>
                  <a:ea typeface="宋体" panose="02010600030101010101" pitchFamily="2" charset="-122"/>
                </a:defRPr>
              </a:lvl3pPr>
              <a:lvl4pPr marL="1600200" indent="-228600">
                <a:defRPr>
                  <a:solidFill>
                    <a:schemeClr val="tx1"/>
                  </a:solidFill>
                  <a:latin typeface="Lucida Sans Unicode" panose="020B0602030504020204" pitchFamily="34" charset="0"/>
                  <a:ea typeface="宋体" panose="02010600030101010101" pitchFamily="2" charset="-122"/>
                </a:defRPr>
              </a:lvl4pPr>
              <a:lvl5pPr marL="2057400" indent="-228600">
                <a:defRPr>
                  <a:solidFill>
                    <a:schemeClr val="tx1"/>
                  </a:solidFill>
                  <a:latin typeface="Lucida Sans Unicode" panose="020B0602030504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9pPr>
            </a:lstStyle>
            <a:p>
              <a:pPr eaLnBrk="1" hangingPunct="1"/>
              <a:r>
                <a:rPr lang="zh-CN" altLang="en-US" sz="1100" b="1"/>
                <a:t>湿度</a:t>
              </a:r>
            </a:p>
          </p:txBody>
        </p:sp>
        <p:sp>
          <p:nvSpPr>
            <p:cNvPr id="109655" name="文本框 150"/>
            <p:cNvSpPr txBox="1">
              <a:spLocks noChangeArrowheads="1"/>
            </p:cNvSpPr>
            <p:nvPr/>
          </p:nvSpPr>
          <p:spPr bwMode="auto">
            <a:xfrm rot="611566">
              <a:off x="13965505" y="2905086"/>
              <a:ext cx="1120306" cy="3139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Lucida Sans Unicode" panose="020B0602030504020204" pitchFamily="34" charset="0"/>
                  <a:ea typeface="宋体" panose="02010600030101010101" pitchFamily="2" charset="-122"/>
                </a:defRPr>
              </a:lvl1pPr>
              <a:lvl2pPr marL="742950" indent="-285750">
                <a:defRPr>
                  <a:solidFill>
                    <a:schemeClr val="tx1"/>
                  </a:solidFill>
                  <a:latin typeface="Lucida Sans Unicode" panose="020B0602030504020204" pitchFamily="34" charset="0"/>
                  <a:ea typeface="宋体" panose="02010600030101010101" pitchFamily="2" charset="-122"/>
                </a:defRPr>
              </a:lvl2pPr>
              <a:lvl3pPr marL="1143000" indent="-228600">
                <a:defRPr>
                  <a:solidFill>
                    <a:schemeClr val="tx1"/>
                  </a:solidFill>
                  <a:latin typeface="Lucida Sans Unicode" panose="020B0602030504020204" pitchFamily="34" charset="0"/>
                  <a:ea typeface="宋体" panose="02010600030101010101" pitchFamily="2" charset="-122"/>
                </a:defRPr>
              </a:lvl3pPr>
              <a:lvl4pPr marL="1600200" indent="-228600">
                <a:defRPr>
                  <a:solidFill>
                    <a:schemeClr val="tx1"/>
                  </a:solidFill>
                  <a:latin typeface="Lucida Sans Unicode" panose="020B0602030504020204" pitchFamily="34" charset="0"/>
                  <a:ea typeface="宋体" panose="02010600030101010101" pitchFamily="2" charset="-122"/>
                </a:defRPr>
              </a:lvl4pPr>
              <a:lvl5pPr marL="2057400" indent="-228600">
                <a:defRPr>
                  <a:solidFill>
                    <a:schemeClr val="tx1"/>
                  </a:solidFill>
                  <a:latin typeface="Lucida Sans Unicode" panose="020B0602030504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9pPr>
            </a:lstStyle>
            <a:p>
              <a:pPr eaLnBrk="1" hangingPunct="1"/>
              <a:r>
                <a:rPr lang="zh-CN" altLang="en-US" sz="1100" b="1"/>
                <a:t>机械</a:t>
              </a:r>
            </a:p>
          </p:txBody>
        </p:sp>
        <p:sp>
          <p:nvSpPr>
            <p:cNvPr id="109656" name="文本框 151"/>
            <p:cNvSpPr txBox="1">
              <a:spLocks noChangeArrowheads="1"/>
            </p:cNvSpPr>
            <p:nvPr/>
          </p:nvSpPr>
          <p:spPr bwMode="auto">
            <a:xfrm rot="-687691">
              <a:off x="12906274" y="3522382"/>
              <a:ext cx="1120306" cy="3139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Lucida Sans Unicode" panose="020B0602030504020204" pitchFamily="34" charset="0"/>
                  <a:ea typeface="宋体" panose="02010600030101010101" pitchFamily="2" charset="-122"/>
                </a:defRPr>
              </a:lvl1pPr>
              <a:lvl2pPr marL="742950" indent="-285750">
                <a:defRPr>
                  <a:solidFill>
                    <a:schemeClr val="tx1"/>
                  </a:solidFill>
                  <a:latin typeface="Lucida Sans Unicode" panose="020B0602030504020204" pitchFamily="34" charset="0"/>
                  <a:ea typeface="宋体" panose="02010600030101010101" pitchFamily="2" charset="-122"/>
                </a:defRPr>
              </a:lvl2pPr>
              <a:lvl3pPr marL="1143000" indent="-228600">
                <a:defRPr>
                  <a:solidFill>
                    <a:schemeClr val="tx1"/>
                  </a:solidFill>
                  <a:latin typeface="Lucida Sans Unicode" panose="020B0602030504020204" pitchFamily="34" charset="0"/>
                  <a:ea typeface="宋体" panose="02010600030101010101" pitchFamily="2" charset="-122"/>
                </a:defRPr>
              </a:lvl3pPr>
              <a:lvl4pPr marL="1600200" indent="-228600">
                <a:defRPr>
                  <a:solidFill>
                    <a:schemeClr val="tx1"/>
                  </a:solidFill>
                  <a:latin typeface="Lucida Sans Unicode" panose="020B0602030504020204" pitchFamily="34" charset="0"/>
                  <a:ea typeface="宋体" panose="02010600030101010101" pitchFamily="2" charset="-122"/>
                </a:defRPr>
              </a:lvl4pPr>
              <a:lvl5pPr marL="2057400" indent="-228600">
                <a:defRPr>
                  <a:solidFill>
                    <a:schemeClr val="tx1"/>
                  </a:solidFill>
                  <a:latin typeface="Lucida Sans Unicode" panose="020B0602030504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9pPr>
            </a:lstStyle>
            <a:p>
              <a:pPr eaLnBrk="1" hangingPunct="1"/>
              <a:r>
                <a:rPr lang="zh-CN" altLang="en-US" sz="1100" b="1"/>
                <a:t>温度</a:t>
              </a:r>
            </a:p>
          </p:txBody>
        </p:sp>
        <p:sp>
          <p:nvSpPr>
            <p:cNvPr id="109657" name="文本框 152"/>
            <p:cNvSpPr txBox="1">
              <a:spLocks noChangeArrowheads="1"/>
            </p:cNvSpPr>
            <p:nvPr/>
          </p:nvSpPr>
          <p:spPr bwMode="auto">
            <a:xfrm rot="-687691">
              <a:off x="14728901" y="3128112"/>
              <a:ext cx="1120306" cy="3139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Lucida Sans Unicode" panose="020B0602030504020204" pitchFamily="34" charset="0"/>
                  <a:ea typeface="宋体" panose="02010600030101010101" pitchFamily="2" charset="-122"/>
                </a:defRPr>
              </a:lvl1pPr>
              <a:lvl2pPr marL="742950" indent="-285750">
                <a:defRPr>
                  <a:solidFill>
                    <a:schemeClr val="tx1"/>
                  </a:solidFill>
                  <a:latin typeface="Lucida Sans Unicode" panose="020B0602030504020204" pitchFamily="34" charset="0"/>
                  <a:ea typeface="宋体" panose="02010600030101010101" pitchFamily="2" charset="-122"/>
                </a:defRPr>
              </a:lvl2pPr>
              <a:lvl3pPr marL="1143000" indent="-228600">
                <a:defRPr>
                  <a:solidFill>
                    <a:schemeClr val="tx1"/>
                  </a:solidFill>
                  <a:latin typeface="Lucida Sans Unicode" panose="020B0602030504020204" pitchFamily="34" charset="0"/>
                  <a:ea typeface="宋体" panose="02010600030101010101" pitchFamily="2" charset="-122"/>
                </a:defRPr>
              </a:lvl3pPr>
              <a:lvl4pPr marL="1600200" indent="-228600">
                <a:defRPr>
                  <a:solidFill>
                    <a:schemeClr val="tx1"/>
                  </a:solidFill>
                  <a:latin typeface="Lucida Sans Unicode" panose="020B0602030504020204" pitchFamily="34" charset="0"/>
                  <a:ea typeface="宋体" panose="02010600030101010101" pitchFamily="2" charset="-122"/>
                </a:defRPr>
              </a:lvl4pPr>
              <a:lvl5pPr marL="2057400" indent="-228600">
                <a:defRPr>
                  <a:solidFill>
                    <a:schemeClr val="tx1"/>
                  </a:solidFill>
                  <a:latin typeface="Lucida Sans Unicode" panose="020B0602030504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9pPr>
            </a:lstStyle>
            <a:p>
              <a:pPr eaLnBrk="1" hangingPunct="1"/>
              <a:r>
                <a:rPr lang="zh-CN" altLang="en-US" sz="1100" b="1"/>
                <a:t>木屑</a:t>
              </a:r>
            </a:p>
          </p:txBody>
        </p:sp>
        <p:sp>
          <p:nvSpPr>
            <p:cNvPr id="109658" name="文本框 153"/>
            <p:cNvSpPr txBox="1">
              <a:spLocks noChangeArrowheads="1"/>
            </p:cNvSpPr>
            <p:nvPr/>
          </p:nvSpPr>
          <p:spPr bwMode="auto">
            <a:xfrm rot="-597589">
              <a:off x="13793456" y="3238528"/>
              <a:ext cx="1120306" cy="3139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Lucida Sans Unicode" panose="020B0602030504020204" pitchFamily="34" charset="0"/>
                  <a:ea typeface="宋体" panose="02010600030101010101" pitchFamily="2" charset="-122"/>
                </a:defRPr>
              </a:lvl1pPr>
              <a:lvl2pPr marL="742950" indent="-285750">
                <a:defRPr>
                  <a:solidFill>
                    <a:schemeClr val="tx1"/>
                  </a:solidFill>
                  <a:latin typeface="Lucida Sans Unicode" panose="020B0602030504020204" pitchFamily="34" charset="0"/>
                  <a:ea typeface="宋体" panose="02010600030101010101" pitchFamily="2" charset="-122"/>
                </a:defRPr>
              </a:lvl2pPr>
              <a:lvl3pPr marL="1143000" indent="-228600">
                <a:defRPr>
                  <a:solidFill>
                    <a:schemeClr val="tx1"/>
                  </a:solidFill>
                  <a:latin typeface="Lucida Sans Unicode" panose="020B0602030504020204" pitchFamily="34" charset="0"/>
                  <a:ea typeface="宋体" panose="02010600030101010101" pitchFamily="2" charset="-122"/>
                </a:defRPr>
              </a:lvl3pPr>
              <a:lvl4pPr marL="1600200" indent="-228600">
                <a:defRPr>
                  <a:solidFill>
                    <a:schemeClr val="tx1"/>
                  </a:solidFill>
                  <a:latin typeface="Lucida Sans Unicode" panose="020B0602030504020204" pitchFamily="34" charset="0"/>
                  <a:ea typeface="宋体" panose="02010600030101010101" pitchFamily="2" charset="-122"/>
                </a:defRPr>
              </a:lvl4pPr>
              <a:lvl5pPr marL="2057400" indent="-228600">
                <a:defRPr>
                  <a:solidFill>
                    <a:schemeClr val="tx1"/>
                  </a:solidFill>
                  <a:latin typeface="Lucida Sans Unicode" panose="020B0602030504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9pPr>
            </a:lstStyle>
            <a:p>
              <a:pPr eaLnBrk="1" hangingPunct="1"/>
              <a:r>
                <a:rPr lang="en-US" altLang="zh-CN" sz="1100" b="1"/>
                <a:t>……</a:t>
              </a:r>
              <a:endParaRPr lang="zh-CN" altLang="en-US" sz="1100" b="1"/>
            </a:p>
          </p:txBody>
        </p:sp>
        <p:sp>
          <p:nvSpPr>
            <p:cNvPr id="109659" name="文本框 154"/>
            <p:cNvSpPr txBox="1">
              <a:spLocks noChangeArrowheads="1"/>
            </p:cNvSpPr>
            <p:nvPr/>
          </p:nvSpPr>
          <p:spPr bwMode="auto">
            <a:xfrm rot="-597589">
              <a:off x="12284780" y="2812003"/>
              <a:ext cx="1120306" cy="3139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Lucida Sans Unicode" panose="020B0602030504020204" pitchFamily="34" charset="0"/>
                  <a:ea typeface="宋体" panose="02010600030101010101" pitchFamily="2" charset="-122"/>
                </a:defRPr>
              </a:lvl1pPr>
              <a:lvl2pPr marL="742950" indent="-285750">
                <a:defRPr>
                  <a:solidFill>
                    <a:schemeClr val="tx1"/>
                  </a:solidFill>
                  <a:latin typeface="Lucida Sans Unicode" panose="020B0602030504020204" pitchFamily="34" charset="0"/>
                  <a:ea typeface="宋体" panose="02010600030101010101" pitchFamily="2" charset="-122"/>
                </a:defRPr>
              </a:lvl2pPr>
              <a:lvl3pPr marL="1143000" indent="-228600">
                <a:defRPr>
                  <a:solidFill>
                    <a:schemeClr val="tx1"/>
                  </a:solidFill>
                  <a:latin typeface="Lucida Sans Unicode" panose="020B0602030504020204" pitchFamily="34" charset="0"/>
                  <a:ea typeface="宋体" panose="02010600030101010101" pitchFamily="2" charset="-122"/>
                </a:defRPr>
              </a:lvl3pPr>
              <a:lvl4pPr marL="1600200" indent="-228600">
                <a:defRPr>
                  <a:solidFill>
                    <a:schemeClr val="tx1"/>
                  </a:solidFill>
                  <a:latin typeface="Lucida Sans Unicode" panose="020B0602030504020204" pitchFamily="34" charset="0"/>
                  <a:ea typeface="宋体" panose="02010600030101010101" pitchFamily="2" charset="-122"/>
                </a:defRPr>
              </a:lvl4pPr>
              <a:lvl5pPr marL="2057400" indent="-228600">
                <a:defRPr>
                  <a:solidFill>
                    <a:schemeClr val="tx1"/>
                  </a:solidFill>
                  <a:latin typeface="Lucida Sans Unicode" panose="020B0602030504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9pPr>
            </a:lstStyle>
            <a:p>
              <a:pPr eaLnBrk="1" hangingPunct="1"/>
              <a:r>
                <a:rPr lang="en-US" altLang="zh-CN" sz="1100" b="1"/>
                <a:t>……</a:t>
              </a:r>
              <a:endParaRPr lang="zh-CN" altLang="en-US" sz="1100" b="1"/>
            </a:p>
          </p:txBody>
        </p:sp>
        <p:sp>
          <p:nvSpPr>
            <p:cNvPr id="109660" name="文本框 155"/>
            <p:cNvSpPr txBox="1">
              <a:spLocks noChangeArrowheads="1"/>
            </p:cNvSpPr>
            <p:nvPr/>
          </p:nvSpPr>
          <p:spPr bwMode="auto">
            <a:xfrm rot="-597589">
              <a:off x="12017854" y="3709572"/>
              <a:ext cx="1120306" cy="3139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Lucida Sans Unicode" panose="020B0602030504020204" pitchFamily="34" charset="0"/>
                  <a:ea typeface="宋体" panose="02010600030101010101" pitchFamily="2" charset="-122"/>
                </a:defRPr>
              </a:lvl1pPr>
              <a:lvl2pPr marL="742950" indent="-285750">
                <a:defRPr>
                  <a:solidFill>
                    <a:schemeClr val="tx1"/>
                  </a:solidFill>
                  <a:latin typeface="Lucida Sans Unicode" panose="020B0602030504020204" pitchFamily="34" charset="0"/>
                  <a:ea typeface="宋体" panose="02010600030101010101" pitchFamily="2" charset="-122"/>
                </a:defRPr>
              </a:lvl2pPr>
              <a:lvl3pPr marL="1143000" indent="-228600">
                <a:defRPr>
                  <a:solidFill>
                    <a:schemeClr val="tx1"/>
                  </a:solidFill>
                  <a:latin typeface="Lucida Sans Unicode" panose="020B0602030504020204" pitchFamily="34" charset="0"/>
                  <a:ea typeface="宋体" panose="02010600030101010101" pitchFamily="2" charset="-122"/>
                </a:defRPr>
              </a:lvl3pPr>
              <a:lvl4pPr marL="1600200" indent="-228600">
                <a:defRPr>
                  <a:solidFill>
                    <a:schemeClr val="tx1"/>
                  </a:solidFill>
                  <a:latin typeface="Lucida Sans Unicode" panose="020B0602030504020204" pitchFamily="34" charset="0"/>
                  <a:ea typeface="宋体" panose="02010600030101010101" pitchFamily="2" charset="-122"/>
                </a:defRPr>
              </a:lvl4pPr>
              <a:lvl5pPr marL="2057400" indent="-228600">
                <a:defRPr>
                  <a:solidFill>
                    <a:schemeClr val="tx1"/>
                  </a:solidFill>
                  <a:latin typeface="Lucida Sans Unicode" panose="020B0602030504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9pPr>
            </a:lstStyle>
            <a:p>
              <a:pPr eaLnBrk="1" hangingPunct="1"/>
              <a:r>
                <a:rPr lang="en-US" altLang="zh-CN" sz="1100" b="1"/>
                <a:t>……</a:t>
              </a:r>
              <a:endParaRPr lang="zh-CN" altLang="en-US" sz="1100" b="1"/>
            </a:p>
          </p:txBody>
        </p:sp>
        <p:sp>
          <p:nvSpPr>
            <p:cNvPr id="109661" name="文本框 156"/>
            <p:cNvSpPr txBox="1">
              <a:spLocks noChangeArrowheads="1"/>
            </p:cNvSpPr>
            <p:nvPr/>
          </p:nvSpPr>
          <p:spPr bwMode="auto">
            <a:xfrm rot="-597589">
              <a:off x="14728441" y="3671772"/>
              <a:ext cx="781752" cy="3139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Lucida Sans Unicode" panose="020B0602030504020204" pitchFamily="34" charset="0"/>
                  <a:ea typeface="宋体" panose="02010600030101010101" pitchFamily="2" charset="-122"/>
                </a:defRPr>
              </a:lvl1pPr>
              <a:lvl2pPr marL="742950" indent="-285750">
                <a:defRPr>
                  <a:solidFill>
                    <a:schemeClr val="tx1"/>
                  </a:solidFill>
                  <a:latin typeface="Lucida Sans Unicode" panose="020B0602030504020204" pitchFamily="34" charset="0"/>
                  <a:ea typeface="宋体" panose="02010600030101010101" pitchFamily="2" charset="-122"/>
                </a:defRPr>
              </a:lvl2pPr>
              <a:lvl3pPr marL="1143000" indent="-228600">
                <a:defRPr>
                  <a:solidFill>
                    <a:schemeClr val="tx1"/>
                  </a:solidFill>
                  <a:latin typeface="Lucida Sans Unicode" panose="020B0602030504020204" pitchFamily="34" charset="0"/>
                  <a:ea typeface="宋体" panose="02010600030101010101" pitchFamily="2" charset="-122"/>
                </a:defRPr>
              </a:lvl3pPr>
              <a:lvl4pPr marL="1600200" indent="-228600">
                <a:defRPr>
                  <a:solidFill>
                    <a:schemeClr val="tx1"/>
                  </a:solidFill>
                  <a:latin typeface="Lucida Sans Unicode" panose="020B0602030504020204" pitchFamily="34" charset="0"/>
                  <a:ea typeface="宋体" panose="02010600030101010101" pitchFamily="2" charset="-122"/>
                </a:defRPr>
              </a:lvl4pPr>
              <a:lvl5pPr marL="2057400" indent="-228600">
                <a:defRPr>
                  <a:solidFill>
                    <a:schemeClr val="tx1"/>
                  </a:solidFill>
                  <a:latin typeface="Lucida Sans Unicode" panose="020B0602030504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9pPr>
            </a:lstStyle>
            <a:p>
              <a:pPr eaLnBrk="1" hangingPunct="1"/>
              <a:r>
                <a:rPr lang="en-US" altLang="zh-CN" sz="1100" b="1"/>
                <a:t>…</a:t>
              </a:r>
              <a:endParaRPr lang="zh-CN" altLang="en-US" sz="1100" b="1"/>
            </a:p>
          </p:txBody>
        </p:sp>
        <p:sp>
          <p:nvSpPr>
            <p:cNvPr id="109662" name="右箭头 157"/>
            <p:cNvSpPr>
              <a:spLocks noChangeArrowheads="1"/>
            </p:cNvSpPr>
            <p:nvPr/>
          </p:nvSpPr>
          <p:spPr bwMode="auto">
            <a:xfrm rot="5400000">
              <a:off x="12861922" y="4360434"/>
              <a:ext cx="546635" cy="396422"/>
            </a:xfrm>
            <a:prstGeom prst="rightArrow">
              <a:avLst>
                <a:gd name="adj1" fmla="val 50000"/>
                <a:gd name="adj2" fmla="val 50005"/>
              </a:avLst>
            </a:prstGeom>
            <a:solidFill>
              <a:srgbClr val="FBBD00"/>
            </a:solidFill>
            <a:ln>
              <a:noFill/>
            </a:ln>
            <a:effectLst>
              <a:outerShdw dist="20000" dir="5400000" rotWithShape="0">
                <a:srgbClr val="000000">
                  <a:alpha val="37999"/>
                </a:srgbClr>
              </a:outerShdw>
            </a:effectLst>
            <a:extLst>
              <a:ext uri="{91240B29-F687-4F45-9708-019B960494DF}">
                <a14:hiddenLine xmlns:a14="http://schemas.microsoft.com/office/drawing/2010/main" w="57150" algn="ctr">
                  <a:solidFill>
                    <a:srgbClr val="000000"/>
                  </a:solidFill>
                  <a:round/>
                  <a:headEnd/>
                  <a:tailEnd/>
                </a14:hiddenLine>
              </a:ext>
            </a:extLst>
          </p:spPr>
          <p:txBody>
            <a:bodyPr wrap="none" anchor="ctr"/>
            <a:lstStyle>
              <a:lvl1pPr>
                <a:defRPr>
                  <a:solidFill>
                    <a:schemeClr val="tx1"/>
                  </a:solidFill>
                  <a:latin typeface="Lucida Sans Unicode" panose="020B0602030504020204" pitchFamily="34" charset="0"/>
                  <a:ea typeface="宋体" panose="02010600030101010101" pitchFamily="2" charset="-122"/>
                </a:defRPr>
              </a:lvl1pPr>
              <a:lvl2pPr marL="742950" indent="-285750">
                <a:defRPr>
                  <a:solidFill>
                    <a:schemeClr val="tx1"/>
                  </a:solidFill>
                  <a:latin typeface="Lucida Sans Unicode" panose="020B0602030504020204" pitchFamily="34" charset="0"/>
                  <a:ea typeface="宋体" panose="02010600030101010101" pitchFamily="2" charset="-122"/>
                </a:defRPr>
              </a:lvl2pPr>
              <a:lvl3pPr marL="1143000" indent="-228600">
                <a:defRPr>
                  <a:solidFill>
                    <a:schemeClr val="tx1"/>
                  </a:solidFill>
                  <a:latin typeface="Lucida Sans Unicode" panose="020B0602030504020204" pitchFamily="34" charset="0"/>
                  <a:ea typeface="宋体" panose="02010600030101010101" pitchFamily="2" charset="-122"/>
                </a:defRPr>
              </a:lvl3pPr>
              <a:lvl4pPr marL="1600200" indent="-228600">
                <a:defRPr>
                  <a:solidFill>
                    <a:schemeClr val="tx1"/>
                  </a:solidFill>
                  <a:latin typeface="Lucida Sans Unicode" panose="020B0602030504020204" pitchFamily="34" charset="0"/>
                  <a:ea typeface="宋体" panose="02010600030101010101" pitchFamily="2" charset="-122"/>
                </a:defRPr>
              </a:lvl4pPr>
              <a:lvl5pPr marL="2057400" indent="-228600">
                <a:defRPr>
                  <a:solidFill>
                    <a:schemeClr val="tx1"/>
                  </a:solidFill>
                  <a:latin typeface="Lucida Sans Unicode" panose="020B0602030504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9pPr>
            </a:lstStyle>
            <a:p>
              <a:pPr eaLnBrk="1" hangingPunct="1"/>
              <a:endParaRPr lang="zh-CN" altLang="en-US" b="1">
                <a:latin typeface="Calibri" panose="020F0502020204030204" pitchFamily="34" charset="0"/>
              </a:endParaRPr>
            </a:p>
          </p:txBody>
        </p:sp>
        <p:sp>
          <p:nvSpPr>
            <p:cNvPr id="109663" name="右箭头 158"/>
            <p:cNvSpPr>
              <a:spLocks noChangeArrowheads="1"/>
            </p:cNvSpPr>
            <p:nvPr/>
          </p:nvSpPr>
          <p:spPr bwMode="auto">
            <a:xfrm rot="16200000" flipV="1">
              <a:off x="13635709" y="4333769"/>
              <a:ext cx="546635" cy="396422"/>
            </a:xfrm>
            <a:prstGeom prst="rightArrow">
              <a:avLst>
                <a:gd name="adj1" fmla="val 50000"/>
                <a:gd name="adj2" fmla="val 50005"/>
              </a:avLst>
            </a:prstGeom>
            <a:solidFill>
              <a:srgbClr val="FBBD00"/>
            </a:solidFill>
            <a:ln>
              <a:noFill/>
            </a:ln>
            <a:effectLst>
              <a:outerShdw dist="20000" dir="5400000" rotWithShape="0">
                <a:srgbClr val="000000">
                  <a:alpha val="37999"/>
                </a:srgbClr>
              </a:outerShdw>
            </a:effectLst>
            <a:extLst>
              <a:ext uri="{91240B29-F687-4F45-9708-019B960494DF}">
                <a14:hiddenLine xmlns:a14="http://schemas.microsoft.com/office/drawing/2010/main" w="57150" algn="ctr">
                  <a:solidFill>
                    <a:srgbClr val="000000"/>
                  </a:solidFill>
                  <a:round/>
                  <a:headEnd/>
                  <a:tailEnd/>
                </a14:hiddenLine>
              </a:ext>
            </a:extLst>
          </p:spPr>
          <p:txBody>
            <a:bodyPr wrap="none" anchor="ctr"/>
            <a:lstStyle>
              <a:lvl1pPr>
                <a:defRPr>
                  <a:solidFill>
                    <a:schemeClr val="tx1"/>
                  </a:solidFill>
                  <a:latin typeface="Lucida Sans Unicode" panose="020B0602030504020204" pitchFamily="34" charset="0"/>
                  <a:ea typeface="宋体" panose="02010600030101010101" pitchFamily="2" charset="-122"/>
                </a:defRPr>
              </a:lvl1pPr>
              <a:lvl2pPr marL="742950" indent="-285750">
                <a:defRPr>
                  <a:solidFill>
                    <a:schemeClr val="tx1"/>
                  </a:solidFill>
                  <a:latin typeface="Lucida Sans Unicode" panose="020B0602030504020204" pitchFamily="34" charset="0"/>
                  <a:ea typeface="宋体" panose="02010600030101010101" pitchFamily="2" charset="-122"/>
                </a:defRPr>
              </a:lvl2pPr>
              <a:lvl3pPr marL="1143000" indent="-228600">
                <a:defRPr>
                  <a:solidFill>
                    <a:schemeClr val="tx1"/>
                  </a:solidFill>
                  <a:latin typeface="Lucida Sans Unicode" panose="020B0602030504020204" pitchFamily="34" charset="0"/>
                  <a:ea typeface="宋体" panose="02010600030101010101" pitchFamily="2" charset="-122"/>
                </a:defRPr>
              </a:lvl3pPr>
              <a:lvl4pPr marL="1600200" indent="-228600">
                <a:defRPr>
                  <a:solidFill>
                    <a:schemeClr val="tx1"/>
                  </a:solidFill>
                  <a:latin typeface="Lucida Sans Unicode" panose="020B0602030504020204" pitchFamily="34" charset="0"/>
                  <a:ea typeface="宋体" panose="02010600030101010101" pitchFamily="2" charset="-122"/>
                </a:defRPr>
              </a:lvl4pPr>
              <a:lvl5pPr marL="2057400" indent="-228600">
                <a:defRPr>
                  <a:solidFill>
                    <a:schemeClr val="tx1"/>
                  </a:solidFill>
                  <a:latin typeface="Lucida Sans Unicode" panose="020B0602030504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9pPr>
            </a:lstStyle>
            <a:p>
              <a:pPr eaLnBrk="1" hangingPunct="1"/>
              <a:endParaRPr lang="zh-CN" altLang="en-US" b="1">
                <a:latin typeface="Calibri" panose="020F0502020204030204" pitchFamily="34" charset="0"/>
              </a:endParaRPr>
            </a:p>
          </p:txBody>
        </p:sp>
        <p:sp>
          <p:nvSpPr>
            <p:cNvPr id="109664" name="文本框 159"/>
            <p:cNvSpPr txBox="1">
              <a:spLocks noChangeArrowheads="1"/>
            </p:cNvSpPr>
            <p:nvPr/>
          </p:nvSpPr>
          <p:spPr bwMode="auto">
            <a:xfrm>
              <a:off x="14021264" y="4397584"/>
              <a:ext cx="1120306" cy="3139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Lucida Sans Unicode" panose="020B0602030504020204" pitchFamily="34" charset="0"/>
                  <a:ea typeface="宋体" panose="02010600030101010101" pitchFamily="2" charset="-122"/>
                </a:defRPr>
              </a:lvl1pPr>
              <a:lvl2pPr marL="742950" indent="-285750">
                <a:defRPr>
                  <a:solidFill>
                    <a:schemeClr val="tx1"/>
                  </a:solidFill>
                  <a:latin typeface="Lucida Sans Unicode" panose="020B0602030504020204" pitchFamily="34" charset="0"/>
                  <a:ea typeface="宋体" panose="02010600030101010101" pitchFamily="2" charset="-122"/>
                </a:defRPr>
              </a:lvl2pPr>
              <a:lvl3pPr marL="1143000" indent="-228600">
                <a:defRPr>
                  <a:solidFill>
                    <a:schemeClr val="tx1"/>
                  </a:solidFill>
                  <a:latin typeface="Lucida Sans Unicode" panose="020B0602030504020204" pitchFamily="34" charset="0"/>
                  <a:ea typeface="宋体" panose="02010600030101010101" pitchFamily="2" charset="-122"/>
                </a:defRPr>
              </a:lvl3pPr>
              <a:lvl4pPr marL="1600200" indent="-228600">
                <a:defRPr>
                  <a:solidFill>
                    <a:schemeClr val="tx1"/>
                  </a:solidFill>
                  <a:latin typeface="Lucida Sans Unicode" panose="020B0602030504020204" pitchFamily="34" charset="0"/>
                  <a:ea typeface="宋体" panose="02010600030101010101" pitchFamily="2" charset="-122"/>
                </a:defRPr>
              </a:lvl4pPr>
              <a:lvl5pPr marL="2057400" indent="-228600">
                <a:defRPr>
                  <a:solidFill>
                    <a:schemeClr val="tx1"/>
                  </a:solidFill>
                  <a:latin typeface="Lucida Sans Unicode" panose="020B0602030504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9pPr>
            </a:lstStyle>
            <a:p>
              <a:pPr eaLnBrk="1" hangingPunct="1"/>
              <a:r>
                <a:rPr lang="zh-CN" altLang="en-US" sz="1100" b="1"/>
                <a:t>匹配</a:t>
              </a:r>
            </a:p>
          </p:txBody>
        </p:sp>
        <p:sp>
          <p:nvSpPr>
            <p:cNvPr id="109665" name="文本框 160"/>
            <p:cNvSpPr txBox="1">
              <a:spLocks noChangeArrowheads="1"/>
            </p:cNvSpPr>
            <p:nvPr/>
          </p:nvSpPr>
          <p:spPr bwMode="auto">
            <a:xfrm>
              <a:off x="11874363" y="4397584"/>
              <a:ext cx="1120306" cy="3139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Lucida Sans Unicode" panose="020B0602030504020204" pitchFamily="34" charset="0"/>
                  <a:ea typeface="宋体" panose="02010600030101010101" pitchFamily="2" charset="-122"/>
                </a:defRPr>
              </a:lvl1pPr>
              <a:lvl2pPr marL="742950" indent="-285750">
                <a:defRPr>
                  <a:solidFill>
                    <a:schemeClr val="tx1"/>
                  </a:solidFill>
                  <a:latin typeface="Lucida Sans Unicode" panose="020B0602030504020204" pitchFamily="34" charset="0"/>
                  <a:ea typeface="宋体" panose="02010600030101010101" pitchFamily="2" charset="-122"/>
                </a:defRPr>
              </a:lvl2pPr>
              <a:lvl3pPr marL="1143000" indent="-228600">
                <a:defRPr>
                  <a:solidFill>
                    <a:schemeClr val="tx1"/>
                  </a:solidFill>
                  <a:latin typeface="Lucida Sans Unicode" panose="020B0602030504020204" pitchFamily="34" charset="0"/>
                  <a:ea typeface="宋体" panose="02010600030101010101" pitchFamily="2" charset="-122"/>
                </a:defRPr>
              </a:lvl3pPr>
              <a:lvl4pPr marL="1600200" indent="-228600">
                <a:defRPr>
                  <a:solidFill>
                    <a:schemeClr val="tx1"/>
                  </a:solidFill>
                  <a:latin typeface="Lucida Sans Unicode" panose="020B0602030504020204" pitchFamily="34" charset="0"/>
                  <a:ea typeface="宋体" panose="02010600030101010101" pitchFamily="2" charset="-122"/>
                </a:defRPr>
              </a:lvl4pPr>
              <a:lvl5pPr marL="2057400" indent="-228600">
                <a:defRPr>
                  <a:solidFill>
                    <a:schemeClr val="tx1"/>
                  </a:solidFill>
                  <a:latin typeface="Lucida Sans Unicode" panose="020B0602030504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9pPr>
            </a:lstStyle>
            <a:p>
              <a:pPr eaLnBrk="1" hangingPunct="1"/>
              <a:r>
                <a:rPr lang="zh-CN" altLang="en-US" sz="1100" b="1"/>
                <a:t>匹配</a:t>
              </a:r>
            </a:p>
          </p:txBody>
        </p:sp>
        <p:sp>
          <p:nvSpPr>
            <p:cNvPr id="24" name="圆角矩形 23"/>
            <p:cNvSpPr/>
            <p:nvPr/>
          </p:nvSpPr>
          <p:spPr>
            <a:xfrm>
              <a:off x="12047182" y="5602196"/>
              <a:ext cx="1455358" cy="429984"/>
            </a:xfrm>
            <a:prstGeom prst="roundRect">
              <a:avLst>
                <a:gd name="adj" fmla="val 5738"/>
              </a:avLst>
            </a:prstGeom>
            <a:solidFill>
              <a:srgbClr val="4BACC6">
                <a:lumMod val="20000"/>
                <a:lumOff val="80000"/>
              </a:srgbClr>
            </a:solidFill>
            <a:ln w="3175" cap="flat"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nchor="ctr"/>
            <a:lstStyle/>
            <a:p>
              <a:pPr algn="ctr">
                <a:defRPr/>
              </a:pPr>
              <a:r>
                <a:rPr lang="zh-CN" altLang="en-US" sz="1100" b="1" kern="0" dirty="0">
                  <a:latin typeface="微软雅黑" panose="020B0503020204020204" pitchFamily="34" charset="-122"/>
                  <a:ea typeface="微软雅黑" panose="020B0503020204020204" pitchFamily="34" charset="-122"/>
                </a:rPr>
                <a:t>语法库</a:t>
              </a:r>
            </a:p>
          </p:txBody>
        </p:sp>
        <p:sp>
          <p:nvSpPr>
            <p:cNvPr id="25" name="圆角矩形 24"/>
            <p:cNvSpPr/>
            <p:nvPr/>
          </p:nvSpPr>
          <p:spPr>
            <a:xfrm>
              <a:off x="13917622" y="5617433"/>
              <a:ext cx="1455358" cy="429984"/>
            </a:xfrm>
            <a:prstGeom prst="roundRect">
              <a:avLst>
                <a:gd name="adj" fmla="val 5738"/>
              </a:avLst>
            </a:prstGeom>
            <a:solidFill>
              <a:srgbClr val="4BACC6">
                <a:lumMod val="20000"/>
                <a:lumOff val="80000"/>
              </a:srgbClr>
            </a:solidFill>
            <a:ln w="3175" cap="flat"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nchor="ctr"/>
            <a:lstStyle/>
            <a:p>
              <a:pPr algn="ctr">
                <a:defRPr/>
              </a:pPr>
              <a:r>
                <a:rPr lang="zh-CN" altLang="en-US" sz="1100" b="1" kern="0" dirty="0">
                  <a:latin typeface="微软雅黑" panose="020B0503020204020204" pitchFamily="34" charset="-122"/>
                  <a:ea typeface="微软雅黑" panose="020B0503020204020204" pitchFamily="34" charset="-122"/>
                </a:rPr>
                <a:t>语义库</a:t>
              </a:r>
            </a:p>
          </p:txBody>
        </p:sp>
        <p:sp>
          <p:nvSpPr>
            <p:cNvPr id="26" name="圆角矩形 25"/>
            <p:cNvSpPr/>
            <p:nvPr/>
          </p:nvSpPr>
          <p:spPr>
            <a:xfrm>
              <a:off x="12069934" y="6990599"/>
              <a:ext cx="1455358" cy="429984"/>
            </a:xfrm>
            <a:prstGeom prst="roundRect">
              <a:avLst>
                <a:gd name="adj" fmla="val 5738"/>
              </a:avLst>
            </a:prstGeom>
            <a:solidFill>
              <a:srgbClr val="4BACC6">
                <a:lumMod val="20000"/>
                <a:lumOff val="80000"/>
              </a:srgbClr>
            </a:solidFill>
            <a:ln w="3175" cap="flat"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nchor="ctr"/>
            <a:lstStyle/>
            <a:p>
              <a:pPr algn="ctr">
                <a:defRPr/>
              </a:pPr>
              <a:r>
                <a:rPr lang="zh-CN" altLang="en-US" sz="1100" b="1" kern="0" dirty="0">
                  <a:latin typeface="微软雅黑" panose="020B0503020204020204" pitchFamily="34" charset="-122"/>
                  <a:ea typeface="微软雅黑" panose="020B0503020204020204" pitchFamily="34" charset="-122"/>
                </a:rPr>
                <a:t>百度百科</a:t>
              </a:r>
            </a:p>
          </p:txBody>
        </p:sp>
        <p:sp>
          <p:nvSpPr>
            <p:cNvPr id="27" name="圆角矩形 26"/>
            <p:cNvSpPr/>
            <p:nvPr/>
          </p:nvSpPr>
          <p:spPr>
            <a:xfrm>
              <a:off x="13896637" y="7007029"/>
              <a:ext cx="1455358" cy="429984"/>
            </a:xfrm>
            <a:prstGeom prst="roundRect">
              <a:avLst>
                <a:gd name="adj" fmla="val 5738"/>
              </a:avLst>
            </a:prstGeom>
            <a:solidFill>
              <a:srgbClr val="4BACC6">
                <a:lumMod val="20000"/>
                <a:lumOff val="80000"/>
              </a:srgbClr>
            </a:solidFill>
            <a:ln w="3175" cap="flat"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nchor="ctr"/>
            <a:lstStyle/>
            <a:p>
              <a:pPr algn="ctr">
                <a:defRPr/>
              </a:pPr>
              <a:r>
                <a:rPr lang="zh-CN" altLang="en-US" sz="1100" b="1" kern="0" dirty="0">
                  <a:latin typeface="微软雅黑" panose="020B0503020204020204" pitchFamily="34" charset="-122"/>
                  <a:ea typeface="微软雅黑" panose="020B0503020204020204" pitchFamily="34" charset="-122"/>
                </a:rPr>
                <a:t>维基百科</a:t>
              </a:r>
            </a:p>
          </p:txBody>
        </p:sp>
        <p:sp>
          <p:nvSpPr>
            <p:cNvPr id="28" name="圆角矩形 27"/>
            <p:cNvSpPr/>
            <p:nvPr/>
          </p:nvSpPr>
          <p:spPr>
            <a:xfrm>
              <a:off x="12055856" y="6165515"/>
              <a:ext cx="1455358" cy="429984"/>
            </a:xfrm>
            <a:prstGeom prst="roundRect">
              <a:avLst>
                <a:gd name="adj" fmla="val 5738"/>
              </a:avLst>
            </a:prstGeom>
            <a:solidFill>
              <a:srgbClr val="4BACC6">
                <a:lumMod val="20000"/>
                <a:lumOff val="80000"/>
              </a:srgbClr>
            </a:solidFill>
            <a:ln w="3175" cap="flat"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nchor="ctr"/>
            <a:lstStyle/>
            <a:p>
              <a:pPr algn="ctr">
                <a:defRPr/>
              </a:pPr>
              <a:r>
                <a:rPr lang="zh-CN" altLang="en-US" sz="1100" b="1" kern="0" dirty="0">
                  <a:latin typeface="微软雅黑" panose="020B0503020204020204" pitchFamily="34" charset="-122"/>
                  <a:ea typeface="微软雅黑" panose="020B0503020204020204" pitchFamily="34" charset="-122"/>
                </a:rPr>
                <a:t>行业词库</a:t>
              </a:r>
            </a:p>
          </p:txBody>
        </p:sp>
        <p:sp>
          <p:nvSpPr>
            <p:cNvPr id="29" name="圆角矩形 28"/>
            <p:cNvSpPr/>
            <p:nvPr/>
          </p:nvSpPr>
          <p:spPr>
            <a:xfrm>
              <a:off x="13886086" y="6176240"/>
              <a:ext cx="1455358" cy="429984"/>
            </a:xfrm>
            <a:prstGeom prst="roundRect">
              <a:avLst>
                <a:gd name="adj" fmla="val 5738"/>
              </a:avLst>
            </a:prstGeom>
            <a:solidFill>
              <a:srgbClr val="4BACC6">
                <a:lumMod val="20000"/>
                <a:lumOff val="80000"/>
              </a:srgbClr>
            </a:solidFill>
            <a:ln w="3175" cap="flat"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nchor="ctr"/>
            <a:lstStyle/>
            <a:p>
              <a:pPr algn="ctr">
                <a:defRPr/>
              </a:pPr>
              <a:r>
                <a:rPr lang="zh-CN" altLang="en-US" sz="1100" b="1" kern="0" dirty="0">
                  <a:latin typeface="微软雅黑" panose="020B0503020204020204" pitchFamily="34" charset="-122"/>
                  <a:ea typeface="微软雅黑" panose="020B0503020204020204" pitchFamily="34" charset="-122"/>
                </a:rPr>
                <a:t>安全词库</a:t>
              </a:r>
            </a:p>
          </p:txBody>
        </p:sp>
        <p:sp>
          <p:nvSpPr>
            <p:cNvPr id="109684" name="文本框 167"/>
            <p:cNvSpPr txBox="1">
              <a:spLocks noChangeArrowheads="1"/>
            </p:cNvSpPr>
            <p:nvPr/>
          </p:nvSpPr>
          <p:spPr bwMode="auto">
            <a:xfrm>
              <a:off x="12111341" y="6595119"/>
              <a:ext cx="1505028" cy="3508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Lucida Sans Unicode" panose="020B0602030504020204" pitchFamily="34" charset="0"/>
                  <a:ea typeface="宋体" panose="02010600030101010101" pitchFamily="2" charset="-122"/>
                </a:defRPr>
              </a:lvl1pPr>
              <a:lvl2pPr marL="742950" indent="-285750">
                <a:defRPr>
                  <a:solidFill>
                    <a:schemeClr val="tx1"/>
                  </a:solidFill>
                  <a:latin typeface="Lucida Sans Unicode" panose="020B0602030504020204" pitchFamily="34" charset="0"/>
                  <a:ea typeface="宋体" panose="02010600030101010101" pitchFamily="2" charset="-122"/>
                </a:defRPr>
              </a:lvl2pPr>
              <a:lvl3pPr marL="1143000" indent="-228600">
                <a:defRPr>
                  <a:solidFill>
                    <a:schemeClr val="tx1"/>
                  </a:solidFill>
                  <a:latin typeface="Lucida Sans Unicode" panose="020B0602030504020204" pitchFamily="34" charset="0"/>
                  <a:ea typeface="宋体" panose="02010600030101010101" pitchFamily="2" charset="-122"/>
                </a:defRPr>
              </a:lvl3pPr>
              <a:lvl4pPr marL="1600200" indent="-228600">
                <a:defRPr>
                  <a:solidFill>
                    <a:schemeClr val="tx1"/>
                  </a:solidFill>
                  <a:latin typeface="Lucida Sans Unicode" panose="020B0602030504020204" pitchFamily="34" charset="0"/>
                  <a:ea typeface="宋体" panose="02010600030101010101" pitchFamily="2" charset="-122"/>
                </a:defRPr>
              </a:lvl4pPr>
              <a:lvl5pPr marL="2057400" indent="-228600">
                <a:defRPr>
                  <a:solidFill>
                    <a:schemeClr val="tx1"/>
                  </a:solidFill>
                  <a:latin typeface="Lucida Sans Unicode" panose="020B0602030504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9pPr>
            </a:lstStyle>
            <a:p>
              <a:pPr eaLnBrk="1" hangingPunct="1"/>
              <a:r>
                <a:rPr lang="en-US" altLang="zh-CN" sz="1300" b="1">
                  <a:latin typeface="微软雅黑" panose="020B0503020204020204" pitchFamily="34" charset="-122"/>
                  <a:ea typeface="微软雅黑" panose="020B0503020204020204" pitchFamily="34" charset="-122"/>
                </a:rPr>
                <a:t>••••••</a:t>
              </a:r>
              <a:endParaRPr lang="zh-CN" altLang="en-US" sz="1300" b="1"/>
            </a:p>
          </p:txBody>
        </p:sp>
        <p:sp>
          <p:nvSpPr>
            <p:cNvPr id="109685" name="文本框 168"/>
            <p:cNvSpPr txBox="1">
              <a:spLocks noChangeArrowheads="1"/>
            </p:cNvSpPr>
            <p:nvPr/>
          </p:nvSpPr>
          <p:spPr bwMode="auto">
            <a:xfrm>
              <a:off x="14029016" y="6608525"/>
              <a:ext cx="1505028" cy="3508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Lucida Sans Unicode" panose="020B0602030504020204" pitchFamily="34" charset="0"/>
                  <a:ea typeface="宋体" panose="02010600030101010101" pitchFamily="2" charset="-122"/>
                </a:defRPr>
              </a:lvl1pPr>
              <a:lvl2pPr marL="742950" indent="-285750">
                <a:defRPr>
                  <a:solidFill>
                    <a:schemeClr val="tx1"/>
                  </a:solidFill>
                  <a:latin typeface="Lucida Sans Unicode" panose="020B0602030504020204" pitchFamily="34" charset="0"/>
                  <a:ea typeface="宋体" panose="02010600030101010101" pitchFamily="2" charset="-122"/>
                </a:defRPr>
              </a:lvl2pPr>
              <a:lvl3pPr marL="1143000" indent="-228600">
                <a:defRPr>
                  <a:solidFill>
                    <a:schemeClr val="tx1"/>
                  </a:solidFill>
                  <a:latin typeface="Lucida Sans Unicode" panose="020B0602030504020204" pitchFamily="34" charset="0"/>
                  <a:ea typeface="宋体" panose="02010600030101010101" pitchFamily="2" charset="-122"/>
                </a:defRPr>
              </a:lvl3pPr>
              <a:lvl4pPr marL="1600200" indent="-228600">
                <a:defRPr>
                  <a:solidFill>
                    <a:schemeClr val="tx1"/>
                  </a:solidFill>
                  <a:latin typeface="Lucida Sans Unicode" panose="020B0602030504020204" pitchFamily="34" charset="0"/>
                  <a:ea typeface="宋体" panose="02010600030101010101" pitchFamily="2" charset="-122"/>
                </a:defRPr>
              </a:lvl4pPr>
              <a:lvl5pPr marL="2057400" indent="-228600">
                <a:defRPr>
                  <a:solidFill>
                    <a:schemeClr val="tx1"/>
                  </a:solidFill>
                  <a:latin typeface="Lucida Sans Unicode" panose="020B0602030504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9pPr>
            </a:lstStyle>
            <a:p>
              <a:pPr eaLnBrk="1" hangingPunct="1"/>
              <a:r>
                <a:rPr lang="en-US" altLang="zh-CN" sz="1300" b="1">
                  <a:latin typeface="微软雅黑" panose="020B0503020204020204" pitchFamily="34" charset="-122"/>
                  <a:ea typeface="微软雅黑" panose="020B0503020204020204" pitchFamily="34" charset="-122"/>
                </a:rPr>
                <a:t>••••••</a:t>
              </a:r>
              <a:endParaRPr lang="zh-CN" altLang="en-US" sz="1300" b="1"/>
            </a:p>
          </p:txBody>
        </p:sp>
        <p:sp>
          <p:nvSpPr>
            <p:cNvPr id="109686" name="矩形 169"/>
            <p:cNvSpPr>
              <a:spLocks noChangeArrowheads="1"/>
            </p:cNvSpPr>
            <p:nvPr/>
          </p:nvSpPr>
          <p:spPr bwMode="auto">
            <a:xfrm>
              <a:off x="11850670" y="7622869"/>
              <a:ext cx="3699185" cy="443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53988" indent="-153988">
                <a:defRPr>
                  <a:solidFill>
                    <a:schemeClr val="tx1"/>
                  </a:solidFill>
                  <a:latin typeface="Lucida Sans Unicode" panose="020B0602030504020204" pitchFamily="34" charset="0"/>
                  <a:ea typeface="宋体" panose="02010600030101010101" pitchFamily="2" charset="-122"/>
                </a:defRPr>
              </a:lvl1pPr>
              <a:lvl2pPr marL="742950" indent="-285750">
                <a:defRPr>
                  <a:solidFill>
                    <a:schemeClr val="tx1"/>
                  </a:solidFill>
                  <a:latin typeface="Lucida Sans Unicode" panose="020B0602030504020204" pitchFamily="34" charset="0"/>
                  <a:ea typeface="宋体" panose="02010600030101010101" pitchFamily="2" charset="-122"/>
                </a:defRPr>
              </a:lvl2pPr>
              <a:lvl3pPr marL="1143000" indent="-228600">
                <a:defRPr>
                  <a:solidFill>
                    <a:schemeClr val="tx1"/>
                  </a:solidFill>
                  <a:latin typeface="Lucida Sans Unicode" panose="020B0602030504020204" pitchFamily="34" charset="0"/>
                  <a:ea typeface="宋体" panose="02010600030101010101" pitchFamily="2" charset="-122"/>
                </a:defRPr>
              </a:lvl3pPr>
              <a:lvl4pPr marL="1600200" indent="-228600">
                <a:defRPr>
                  <a:solidFill>
                    <a:schemeClr val="tx1"/>
                  </a:solidFill>
                  <a:latin typeface="Lucida Sans Unicode" panose="020B0602030504020204" pitchFamily="34" charset="0"/>
                  <a:ea typeface="宋体" panose="02010600030101010101" pitchFamily="2" charset="-122"/>
                </a:defRPr>
              </a:lvl4pPr>
              <a:lvl5pPr marL="2057400" indent="-228600">
                <a:defRPr>
                  <a:solidFill>
                    <a:schemeClr val="tx1"/>
                  </a:solidFill>
                  <a:latin typeface="Lucida Sans Unicode" panose="020B0602030504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9pPr>
            </a:lstStyle>
            <a:p>
              <a:pPr algn="ctr" eaLnBrk="1" hangingPunct="1">
                <a:lnSpc>
                  <a:spcPct val="120000"/>
                </a:lnSpc>
                <a:spcBef>
                  <a:spcPct val="50000"/>
                </a:spcBef>
              </a:pPr>
              <a:r>
                <a:rPr kumimoji="1" lang="zh-CN" altLang="en-US" sz="1500" b="1">
                  <a:latin typeface="黑体" panose="02010609060101010101" pitchFamily="49" charset="-122"/>
                </a:rPr>
                <a:t>互联网数据标记</a:t>
              </a:r>
            </a:p>
          </p:txBody>
        </p:sp>
      </p:grpSp>
      <p:grpSp>
        <p:nvGrpSpPr>
          <p:cNvPr id="3" name="组合 178"/>
          <p:cNvGrpSpPr>
            <a:grpSpLocks/>
          </p:cNvGrpSpPr>
          <p:nvPr/>
        </p:nvGrpSpPr>
        <p:grpSpPr bwMode="auto">
          <a:xfrm>
            <a:off x="5753100" y="3194050"/>
            <a:ext cx="558800" cy="3040063"/>
            <a:chOff x="15942532" y="4312815"/>
            <a:chExt cx="1341863" cy="3648367"/>
          </a:xfrm>
        </p:grpSpPr>
        <p:sp>
          <p:nvSpPr>
            <p:cNvPr id="34" name="矩形 33"/>
            <p:cNvSpPr/>
            <p:nvPr/>
          </p:nvSpPr>
          <p:spPr>
            <a:xfrm>
              <a:off x="15942532" y="4312815"/>
              <a:ext cx="1341862" cy="672844"/>
            </a:xfrm>
            <a:prstGeom prst="rect">
              <a:avLst/>
            </a:prstGeom>
            <a:noFill/>
            <a:ln>
              <a:solidFill>
                <a:schemeClr val="bg1"/>
              </a:solidFill>
            </a:ln>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r>
                <a:rPr lang="zh-CN" altLang="en-US" sz="1100" b="1" dirty="0">
                  <a:solidFill>
                    <a:schemeClr val="tx1"/>
                  </a:solidFill>
                  <a:latin typeface="微软雅黑" panose="020B0503020204020204" pitchFamily="34" charset="-122"/>
                  <a:ea typeface="微软雅黑" panose="020B0503020204020204" pitchFamily="34" charset="-122"/>
                </a:rPr>
                <a:t>偏移量</a:t>
              </a:r>
              <a:r>
                <a:rPr lang="en-US" altLang="zh-CN" sz="1100" b="1" dirty="0">
                  <a:solidFill>
                    <a:schemeClr val="tx1"/>
                  </a:solidFill>
                  <a:latin typeface="微软雅黑" panose="020B0503020204020204" pitchFamily="34" charset="-122"/>
                  <a:ea typeface="微软雅黑" panose="020B0503020204020204" pitchFamily="34" charset="-122"/>
                </a:rPr>
                <a:t>0</a:t>
              </a:r>
              <a:endParaRPr lang="zh-CN" altLang="en-US" sz="1100" b="1" dirty="0">
                <a:solidFill>
                  <a:schemeClr val="tx1"/>
                </a:solidFill>
                <a:latin typeface="微软雅黑" panose="020B0503020204020204" pitchFamily="34" charset="-122"/>
                <a:ea typeface="微软雅黑" panose="020B0503020204020204" pitchFamily="34" charset="-122"/>
              </a:endParaRPr>
            </a:p>
          </p:txBody>
        </p:sp>
        <p:sp>
          <p:nvSpPr>
            <p:cNvPr id="35" name="矩形 34"/>
            <p:cNvSpPr/>
            <p:nvPr/>
          </p:nvSpPr>
          <p:spPr>
            <a:xfrm>
              <a:off x="15942532" y="5304656"/>
              <a:ext cx="1341862" cy="672844"/>
            </a:xfrm>
            <a:prstGeom prst="rect">
              <a:avLst/>
            </a:prstGeom>
            <a:noFill/>
            <a:ln>
              <a:solidFill>
                <a:schemeClr val="bg1"/>
              </a:solidFill>
            </a:ln>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r>
                <a:rPr lang="zh-CN" altLang="en-US" sz="1100" b="1" dirty="0">
                  <a:solidFill>
                    <a:schemeClr val="tx1"/>
                  </a:solidFill>
                  <a:latin typeface="微软雅黑" panose="020B0503020204020204" pitchFamily="34" charset="-122"/>
                  <a:ea typeface="微软雅黑" panose="020B0503020204020204" pitchFamily="34" charset="-122"/>
                </a:rPr>
                <a:t>偏移量</a:t>
              </a:r>
              <a:r>
                <a:rPr lang="en-US" altLang="zh-CN" sz="1100" b="1" dirty="0">
                  <a:solidFill>
                    <a:schemeClr val="tx1"/>
                  </a:solidFill>
                  <a:latin typeface="微软雅黑" panose="020B0503020204020204" pitchFamily="34" charset="-122"/>
                  <a:ea typeface="微软雅黑" panose="020B0503020204020204" pitchFamily="34" charset="-122"/>
                </a:rPr>
                <a:t>1</a:t>
              </a:r>
              <a:endParaRPr lang="zh-CN" altLang="en-US" sz="1100" b="1" dirty="0">
                <a:solidFill>
                  <a:schemeClr val="tx1"/>
                </a:solidFill>
                <a:latin typeface="微软雅黑" panose="020B0503020204020204" pitchFamily="34" charset="-122"/>
                <a:ea typeface="微软雅黑" panose="020B0503020204020204" pitchFamily="34" charset="-122"/>
              </a:endParaRPr>
            </a:p>
          </p:txBody>
        </p:sp>
        <p:sp>
          <p:nvSpPr>
            <p:cNvPr id="36" name="矩形 35"/>
            <p:cNvSpPr/>
            <p:nvPr/>
          </p:nvSpPr>
          <p:spPr>
            <a:xfrm>
              <a:off x="15942532" y="6296497"/>
              <a:ext cx="1341862" cy="672844"/>
            </a:xfrm>
            <a:prstGeom prst="rect">
              <a:avLst/>
            </a:prstGeom>
            <a:noFill/>
            <a:ln>
              <a:solidFill>
                <a:schemeClr val="bg1"/>
              </a:solidFill>
            </a:ln>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r>
                <a:rPr lang="zh-CN" altLang="en-US" sz="1100" b="1" dirty="0">
                  <a:solidFill>
                    <a:schemeClr val="tx1"/>
                  </a:solidFill>
                  <a:latin typeface="微软雅黑" panose="020B0503020204020204" pitchFamily="34" charset="-122"/>
                  <a:ea typeface="微软雅黑" panose="020B0503020204020204" pitchFamily="34" charset="-122"/>
                </a:rPr>
                <a:t>偏移量</a:t>
              </a:r>
              <a:r>
                <a:rPr lang="en-US" altLang="zh-CN" sz="1100" b="1" dirty="0">
                  <a:solidFill>
                    <a:schemeClr val="tx1"/>
                  </a:solidFill>
                  <a:latin typeface="微软雅黑" panose="020B0503020204020204" pitchFamily="34" charset="-122"/>
                  <a:ea typeface="微软雅黑" panose="020B0503020204020204" pitchFamily="34" charset="-122"/>
                </a:rPr>
                <a:t>2</a:t>
              </a:r>
              <a:endParaRPr lang="zh-CN" altLang="en-US" sz="1100" b="1" dirty="0">
                <a:solidFill>
                  <a:schemeClr val="tx1"/>
                </a:solidFill>
                <a:latin typeface="微软雅黑" panose="020B0503020204020204" pitchFamily="34" charset="-122"/>
                <a:ea typeface="微软雅黑" panose="020B0503020204020204" pitchFamily="34" charset="-122"/>
              </a:endParaRPr>
            </a:p>
          </p:txBody>
        </p:sp>
        <p:sp>
          <p:nvSpPr>
            <p:cNvPr id="37" name="矩形 36"/>
            <p:cNvSpPr/>
            <p:nvPr/>
          </p:nvSpPr>
          <p:spPr>
            <a:xfrm>
              <a:off x="15942533" y="7288338"/>
              <a:ext cx="1341862" cy="672844"/>
            </a:xfrm>
            <a:prstGeom prst="rect">
              <a:avLst/>
            </a:prstGeom>
            <a:noFill/>
            <a:ln>
              <a:solidFill>
                <a:schemeClr val="bg1"/>
              </a:solidFill>
            </a:ln>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r>
                <a:rPr lang="zh-CN" altLang="en-US" sz="1100" b="1" dirty="0">
                  <a:solidFill>
                    <a:schemeClr val="tx1"/>
                  </a:solidFill>
                  <a:latin typeface="微软雅黑" panose="020B0503020204020204" pitchFamily="34" charset="-122"/>
                  <a:ea typeface="微软雅黑" panose="020B0503020204020204" pitchFamily="34" charset="-122"/>
                </a:rPr>
                <a:t>偏移量</a:t>
              </a:r>
              <a:r>
                <a:rPr lang="en-US" altLang="zh-CN" sz="1100" b="1" dirty="0">
                  <a:solidFill>
                    <a:schemeClr val="tx1"/>
                  </a:solidFill>
                  <a:latin typeface="微软雅黑" panose="020B0503020204020204" pitchFamily="34" charset="-122"/>
                  <a:ea typeface="微软雅黑" panose="020B0503020204020204" pitchFamily="34" charset="-122"/>
                </a:rPr>
                <a:t>3</a:t>
              </a:r>
              <a:endParaRPr lang="zh-CN" altLang="en-US" sz="1100" b="1" dirty="0">
                <a:solidFill>
                  <a:schemeClr val="tx1"/>
                </a:solidFill>
                <a:latin typeface="微软雅黑" panose="020B0503020204020204" pitchFamily="34" charset="-122"/>
                <a:ea typeface="微软雅黑" panose="020B0503020204020204" pitchFamily="34" charset="-122"/>
              </a:endParaRPr>
            </a:p>
          </p:txBody>
        </p:sp>
      </p:grpSp>
      <p:sp>
        <p:nvSpPr>
          <p:cNvPr id="38" name="矩形 37"/>
          <p:cNvSpPr/>
          <p:nvPr/>
        </p:nvSpPr>
        <p:spPr>
          <a:xfrm>
            <a:off x="4948162" y="1772357"/>
            <a:ext cx="2506218" cy="560703"/>
          </a:xfrm>
          <a:prstGeom prst="rect">
            <a:avLst/>
          </a:prstGeom>
          <a:noFill/>
          <a:ln>
            <a:solidFill>
              <a:schemeClr val="bg1"/>
            </a:solidFill>
          </a:ln>
        </p:spPr>
        <p:style>
          <a:lnRef idx="1">
            <a:schemeClr val="accent1"/>
          </a:lnRef>
          <a:fillRef idx="3">
            <a:schemeClr val="accent1"/>
          </a:fillRef>
          <a:effectRef idx="2">
            <a:schemeClr val="accent1"/>
          </a:effectRef>
          <a:fontRef idx="minor">
            <a:schemeClr val="lt1"/>
          </a:fontRef>
        </p:style>
        <p:txBody>
          <a:bodyPr lIns="48490" tIns="24245" rIns="48490" bIns="24245" anchor="ctr"/>
          <a:lstStyle/>
          <a:p>
            <a:pPr algn="ctr" eaLnBrk="1" hangingPunct="1">
              <a:defRPr/>
            </a:pPr>
            <a:r>
              <a:rPr lang="zh-CN" altLang="en-US" sz="1500" b="1" dirty="0">
                <a:solidFill>
                  <a:schemeClr val="tx1"/>
                </a:solidFill>
                <a:latin typeface="微软雅黑" panose="020B0503020204020204" pitchFamily="34" charset="-122"/>
                <a:ea typeface="微软雅黑" panose="020B0503020204020204" pitchFamily="34" charset="-122"/>
              </a:rPr>
              <a:t>事故：粉尘爆炸</a:t>
            </a:r>
            <a:endParaRPr lang="zh-CN" altLang="en-US" sz="1300" b="1" dirty="0">
              <a:solidFill>
                <a:schemeClr val="tx1"/>
              </a:solidFill>
              <a:latin typeface="微软雅黑" panose="020B0503020204020204" pitchFamily="34" charset="-122"/>
              <a:ea typeface="微软雅黑" panose="020B0503020204020204" pitchFamily="34" charset="-122"/>
            </a:endParaRPr>
          </a:p>
        </p:txBody>
      </p:sp>
      <p:sp>
        <p:nvSpPr>
          <p:cNvPr id="39" name="文本框 177"/>
          <p:cNvSpPr txBox="1">
            <a:spLocks noChangeArrowheads="1"/>
          </p:cNvSpPr>
          <p:nvPr/>
        </p:nvSpPr>
        <p:spPr bwMode="auto">
          <a:xfrm>
            <a:off x="5556250" y="2819400"/>
            <a:ext cx="1249363" cy="325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48490" tIns="24245" rIns="48490" bIns="24245">
            <a:spAutoFit/>
          </a:bodyPr>
          <a:lstStyle>
            <a:lvl1pPr>
              <a:defRPr>
                <a:solidFill>
                  <a:schemeClr val="tx1"/>
                </a:solidFill>
                <a:latin typeface="Lucida Sans Unicode" panose="020B0602030504020204" pitchFamily="34" charset="0"/>
                <a:ea typeface="宋体" panose="02010600030101010101" pitchFamily="2" charset="-122"/>
              </a:defRPr>
            </a:lvl1pPr>
            <a:lvl2pPr marL="742950" indent="-285750">
              <a:defRPr>
                <a:solidFill>
                  <a:schemeClr val="tx1"/>
                </a:solidFill>
                <a:latin typeface="Lucida Sans Unicode" panose="020B0602030504020204" pitchFamily="34" charset="0"/>
                <a:ea typeface="宋体" panose="02010600030101010101" pitchFamily="2" charset="-122"/>
              </a:defRPr>
            </a:lvl2pPr>
            <a:lvl3pPr marL="1143000" indent="-228600">
              <a:defRPr>
                <a:solidFill>
                  <a:schemeClr val="tx1"/>
                </a:solidFill>
                <a:latin typeface="Lucida Sans Unicode" panose="020B0602030504020204" pitchFamily="34" charset="0"/>
                <a:ea typeface="宋体" panose="02010600030101010101" pitchFamily="2" charset="-122"/>
              </a:defRPr>
            </a:lvl3pPr>
            <a:lvl4pPr marL="1600200" indent="-228600">
              <a:defRPr>
                <a:solidFill>
                  <a:schemeClr val="tx1"/>
                </a:solidFill>
                <a:latin typeface="Lucida Sans Unicode" panose="020B0602030504020204" pitchFamily="34" charset="0"/>
                <a:ea typeface="宋体" panose="02010600030101010101" pitchFamily="2" charset="-122"/>
              </a:defRPr>
            </a:lvl4pPr>
            <a:lvl5pPr marL="2057400" indent="-228600">
              <a:defRPr>
                <a:solidFill>
                  <a:schemeClr val="tx1"/>
                </a:solidFill>
                <a:latin typeface="Lucida Sans Unicode" panose="020B0602030504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9pPr>
          </a:lstStyle>
          <a:p>
            <a:pPr eaLnBrk="1" hangingPunct="1"/>
            <a:r>
              <a:rPr lang="zh-CN" altLang="en-US" b="1">
                <a:latin typeface="微软雅黑" panose="020B0503020204020204" pitchFamily="34" charset="-122"/>
                <a:ea typeface="微软雅黑" panose="020B0503020204020204" pitchFamily="34" charset="-122"/>
              </a:rPr>
              <a:t>按规则分词</a:t>
            </a:r>
          </a:p>
        </p:txBody>
      </p:sp>
      <p:grpSp>
        <p:nvGrpSpPr>
          <p:cNvPr id="4" name="组合 171"/>
          <p:cNvGrpSpPr>
            <a:grpSpLocks/>
          </p:cNvGrpSpPr>
          <p:nvPr/>
        </p:nvGrpSpPr>
        <p:grpSpPr bwMode="auto">
          <a:xfrm>
            <a:off x="5060950" y="3198813"/>
            <a:ext cx="558800" cy="3040062"/>
            <a:chOff x="15942532" y="4312815"/>
            <a:chExt cx="1341863" cy="3648367"/>
          </a:xfrm>
        </p:grpSpPr>
        <p:sp>
          <p:nvSpPr>
            <p:cNvPr id="41" name="矩形 40"/>
            <p:cNvSpPr/>
            <p:nvPr/>
          </p:nvSpPr>
          <p:spPr>
            <a:xfrm>
              <a:off x="15942532" y="4312815"/>
              <a:ext cx="1341862" cy="672844"/>
            </a:xfrm>
            <a:prstGeom prst="rect">
              <a:avLst/>
            </a:prstGeom>
            <a:noFill/>
            <a:ln>
              <a:solidFill>
                <a:schemeClr val="bg1"/>
              </a:solidFill>
            </a:ln>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r>
                <a:rPr lang="zh-CN" altLang="en-US" sz="1400" b="1" dirty="0">
                  <a:solidFill>
                    <a:schemeClr val="tx1"/>
                  </a:solidFill>
                  <a:latin typeface="微软雅黑" panose="020B0503020204020204" pitchFamily="34" charset="-122"/>
                  <a:ea typeface="微软雅黑" panose="020B0503020204020204" pitchFamily="34" charset="-122"/>
                </a:rPr>
                <a:t>名称</a:t>
              </a:r>
            </a:p>
          </p:txBody>
        </p:sp>
        <p:sp>
          <p:nvSpPr>
            <p:cNvPr id="42" name="矩形 41"/>
            <p:cNvSpPr/>
            <p:nvPr/>
          </p:nvSpPr>
          <p:spPr>
            <a:xfrm>
              <a:off x="15942532" y="5304656"/>
              <a:ext cx="1341862" cy="672844"/>
            </a:xfrm>
            <a:prstGeom prst="rect">
              <a:avLst/>
            </a:prstGeom>
            <a:noFill/>
            <a:ln>
              <a:solidFill>
                <a:schemeClr val="bg1"/>
              </a:solidFill>
            </a:ln>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r>
                <a:rPr lang="zh-CN" altLang="en-US" sz="1200" b="1" dirty="0">
                  <a:solidFill>
                    <a:schemeClr val="tx1"/>
                  </a:solidFill>
                  <a:latin typeface="微软雅黑" panose="020B0503020204020204" pitchFamily="34" charset="-122"/>
                  <a:ea typeface="微软雅黑" panose="020B0503020204020204" pitchFamily="34" charset="-122"/>
                </a:rPr>
                <a:t>粉尘</a:t>
              </a:r>
            </a:p>
          </p:txBody>
        </p:sp>
        <p:sp>
          <p:nvSpPr>
            <p:cNvPr id="43" name="矩形 42"/>
            <p:cNvSpPr/>
            <p:nvPr/>
          </p:nvSpPr>
          <p:spPr>
            <a:xfrm>
              <a:off x="15942532" y="6296497"/>
              <a:ext cx="1341862" cy="672844"/>
            </a:xfrm>
            <a:prstGeom prst="rect">
              <a:avLst/>
            </a:prstGeom>
            <a:noFill/>
            <a:ln>
              <a:solidFill>
                <a:schemeClr val="bg1"/>
              </a:solidFill>
            </a:ln>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r>
                <a:rPr lang="zh-CN" altLang="en-US" sz="1200" b="1" dirty="0">
                  <a:solidFill>
                    <a:schemeClr val="tx1"/>
                  </a:solidFill>
                  <a:latin typeface="微软雅黑" panose="020B0503020204020204" pitchFamily="34" charset="-122"/>
                  <a:ea typeface="微软雅黑" panose="020B0503020204020204" pitchFamily="34" charset="-122"/>
                </a:rPr>
                <a:t>铝粉</a:t>
              </a:r>
            </a:p>
          </p:txBody>
        </p:sp>
        <p:sp>
          <p:nvSpPr>
            <p:cNvPr id="44" name="矩形 43"/>
            <p:cNvSpPr/>
            <p:nvPr/>
          </p:nvSpPr>
          <p:spPr>
            <a:xfrm>
              <a:off x="15942533" y="7288338"/>
              <a:ext cx="1341862" cy="672844"/>
            </a:xfrm>
            <a:prstGeom prst="rect">
              <a:avLst/>
            </a:prstGeom>
            <a:noFill/>
            <a:ln>
              <a:solidFill>
                <a:schemeClr val="bg1"/>
              </a:solidFill>
            </a:ln>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r>
                <a:rPr lang="zh-CN" altLang="en-US" sz="1100" b="1" dirty="0">
                  <a:solidFill>
                    <a:schemeClr val="tx1"/>
                  </a:solidFill>
                  <a:latin typeface="微软雅黑" panose="020B0503020204020204" pitchFamily="34" charset="-122"/>
                  <a:ea typeface="微软雅黑" panose="020B0503020204020204" pitchFamily="34" charset="-122"/>
                </a:rPr>
                <a:t>氧化剂</a:t>
              </a:r>
            </a:p>
          </p:txBody>
        </p:sp>
      </p:grpSp>
      <p:sp>
        <p:nvSpPr>
          <p:cNvPr id="45" name="文本框 107"/>
          <p:cNvSpPr txBox="1">
            <a:spLocks noChangeArrowheads="1"/>
          </p:cNvSpPr>
          <p:nvPr/>
        </p:nvSpPr>
        <p:spPr bwMode="auto">
          <a:xfrm>
            <a:off x="1046163" y="1317625"/>
            <a:ext cx="1444625"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48490" tIns="24245" rIns="48490" bIns="24245">
            <a:spAutoFit/>
          </a:bodyPr>
          <a:lstStyle>
            <a:lvl1pPr>
              <a:defRPr>
                <a:solidFill>
                  <a:schemeClr val="tx1"/>
                </a:solidFill>
                <a:latin typeface="Lucida Sans Unicode" panose="020B0602030504020204" pitchFamily="34" charset="0"/>
                <a:ea typeface="宋体" panose="02010600030101010101" pitchFamily="2" charset="-122"/>
              </a:defRPr>
            </a:lvl1pPr>
            <a:lvl2pPr marL="742950" indent="-285750">
              <a:defRPr>
                <a:solidFill>
                  <a:schemeClr val="tx1"/>
                </a:solidFill>
                <a:latin typeface="Lucida Sans Unicode" panose="020B0602030504020204" pitchFamily="34" charset="0"/>
                <a:ea typeface="宋体" panose="02010600030101010101" pitchFamily="2" charset="-122"/>
              </a:defRPr>
            </a:lvl2pPr>
            <a:lvl3pPr marL="1143000" indent="-228600">
              <a:defRPr>
                <a:solidFill>
                  <a:schemeClr val="tx1"/>
                </a:solidFill>
                <a:latin typeface="Lucida Sans Unicode" panose="020B0602030504020204" pitchFamily="34" charset="0"/>
                <a:ea typeface="宋体" panose="02010600030101010101" pitchFamily="2" charset="-122"/>
              </a:defRPr>
            </a:lvl3pPr>
            <a:lvl4pPr marL="1600200" indent="-228600">
              <a:defRPr>
                <a:solidFill>
                  <a:schemeClr val="tx1"/>
                </a:solidFill>
                <a:latin typeface="Lucida Sans Unicode" panose="020B0602030504020204" pitchFamily="34" charset="0"/>
                <a:ea typeface="宋体" panose="02010600030101010101" pitchFamily="2" charset="-122"/>
              </a:defRPr>
            </a:lvl4pPr>
            <a:lvl5pPr marL="2057400" indent="-228600">
              <a:defRPr>
                <a:solidFill>
                  <a:schemeClr val="tx1"/>
                </a:solidFill>
                <a:latin typeface="Lucida Sans Unicode" panose="020B0602030504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9pPr>
          </a:lstStyle>
          <a:p>
            <a:pPr eaLnBrk="1" hangingPunct="1"/>
            <a:r>
              <a:rPr lang="zh-CN" altLang="en-US" sz="1500" b="1">
                <a:latin typeface="微软雅黑" panose="020B0503020204020204" pitchFamily="34" charset="-122"/>
                <a:ea typeface="微软雅黑" panose="020B0503020204020204" pitchFamily="34" charset="-122"/>
              </a:rPr>
              <a:t>互联网公开网页</a:t>
            </a:r>
          </a:p>
        </p:txBody>
      </p:sp>
      <p:sp>
        <p:nvSpPr>
          <p:cNvPr id="46" name="圆角矩形 45"/>
          <p:cNvSpPr>
            <a:spLocks noChangeArrowheads="1"/>
          </p:cNvSpPr>
          <p:nvPr/>
        </p:nvSpPr>
        <p:spPr bwMode="auto">
          <a:xfrm>
            <a:off x="757238" y="1792288"/>
            <a:ext cx="1689100" cy="4300537"/>
          </a:xfrm>
          <a:prstGeom prst="roundRect">
            <a:avLst>
              <a:gd name="adj" fmla="val 5657"/>
            </a:avLst>
          </a:prstGeom>
          <a:noFill/>
          <a:ln w="3175" algn="ctr">
            <a:solidFill>
              <a:schemeClr val="tx1"/>
            </a:solidFill>
            <a:round/>
            <a:headEnd/>
            <a:tailEnd/>
          </a:ln>
          <a:effectLst>
            <a:outerShdw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wrap="none" lIns="48490" tIns="24245" rIns="48490" bIns="24245" anchor="ctr"/>
          <a:lstStyle>
            <a:lvl1pPr>
              <a:defRPr>
                <a:solidFill>
                  <a:schemeClr val="tx1"/>
                </a:solidFill>
                <a:latin typeface="Lucida Sans Unicode" panose="020B0602030504020204" pitchFamily="34" charset="0"/>
                <a:ea typeface="宋体" panose="02010600030101010101" pitchFamily="2" charset="-122"/>
              </a:defRPr>
            </a:lvl1pPr>
            <a:lvl2pPr marL="742950" indent="-285750">
              <a:defRPr>
                <a:solidFill>
                  <a:schemeClr val="tx1"/>
                </a:solidFill>
                <a:latin typeface="Lucida Sans Unicode" panose="020B0602030504020204" pitchFamily="34" charset="0"/>
                <a:ea typeface="宋体" panose="02010600030101010101" pitchFamily="2" charset="-122"/>
              </a:defRPr>
            </a:lvl2pPr>
            <a:lvl3pPr marL="1143000" indent="-228600">
              <a:defRPr>
                <a:solidFill>
                  <a:schemeClr val="tx1"/>
                </a:solidFill>
                <a:latin typeface="Lucida Sans Unicode" panose="020B0602030504020204" pitchFamily="34" charset="0"/>
                <a:ea typeface="宋体" panose="02010600030101010101" pitchFamily="2" charset="-122"/>
              </a:defRPr>
            </a:lvl3pPr>
            <a:lvl4pPr marL="1600200" indent="-228600">
              <a:defRPr>
                <a:solidFill>
                  <a:schemeClr val="tx1"/>
                </a:solidFill>
                <a:latin typeface="Lucida Sans Unicode" panose="020B0602030504020204" pitchFamily="34" charset="0"/>
                <a:ea typeface="宋体" panose="02010600030101010101" pitchFamily="2" charset="-122"/>
              </a:defRPr>
            </a:lvl4pPr>
            <a:lvl5pPr marL="2057400" indent="-228600">
              <a:defRPr>
                <a:solidFill>
                  <a:schemeClr val="tx1"/>
                </a:solidFill>
                <a:latin typeface="Lucida Sans Unicode" panose="020B0602030504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9pPr>
          </a:lstStyle>
          <a:p>
            <a:pPr eaLnBrk="1" hangingPunct="1"/>
            <a:endParaRPr lang="zh-CN" altLang="en-US" b="1">
              <a:latin typeface="Calibri" panose="020F0502020204030204" pitchFamily="34" charset="0"/>
            </a:endParaRPr>
          </a:p>
        </p:txBody>
      </p:sp>
      <p:sp>
        <p:nvSpPr>
          <p:cNvPr id="47" name="矩形 46"/>
          <p:cNvSpPr>
            <a:spLocks noChangeArrowheads="1"/>
          </p:cNvSpPr>
          <p:nvPr/>
        </p:nvSpPr>
        <p:spPr bwMode="auto">
          <a:xfrm>
            <a:off x="1935163" y="3422650"/>
            <a:ext cx="438150" cy="849313"/>
          </a:xfrm>
          <a:prstGeom prst="rect">
            <a:avLst/>
          </a:prstGeom>
          <a:gradFill rotWithShape="1">
            <a:gsLst>
              <a:gs pos="0">
                <a:srgbClr val="FFDE80"/>
              </a:gs>
              <a:gs pos="50000">
                <a:srgbClr val="FFE8B3"/>
              </a:gs>
              <a:gs pos="100000">
                <a:srgbClr val="FFF3DA"/>
              </a:gs>
            </a:gsLst>
            <a:lin ang="81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lIns="48490" tIns="24245" rIns="48490" bIns="24245" anchor="ctr">
            <a:spAutoFit/>
          </a:bodyPr>
          <a:lstStyle>
            <a:lvl1pPr>
              <a:defRPr>
                <a:solidFill>
                  <a:schemeClr val="tx1"/>
                </a:solidFill>
                <a:latin typeface="Lucida Sans Unicode" panose="020B0602030504020204" pitchFamily="34" charset="0"/>
                <a:ea typeface="宋体" panose="02010600030101010101" pitchFamily="2" charset="-122"/>
              </a:defRPr>
            </a:lvl1pPr>
            <a:lvl2pPr marL="742950" indent="-285750">
              <a:defRPr>
                <a:solidFill>
                  <a:schemeClr val="tx1"/>
                </a:solidFill>
                <a:latin typeface="Lucida Sans Unicode" panose="020B0602030504020204" pitchFamily="34" charset="0"/>
                <a:ea typeface="宋体" panose="02010600030101010101" pitchFamily="2" charset="-122"/>
              </a:defRPr>
            </a:lvl2pPr>
            <a:lvl3pPr marL="1143000" indent="-228600">
              <a:defRPr>
                <a:solidFill>
                  <a:schemeClr val="tx1"/>
                </a:solidFill>
                <a:latin typeface="Lucida Sans Unicode" panose="020B0602030504020204" pitchFamily="34" charset="0"/>
                <a:ea typeface="宋体" panose="02010600030101010101" pitchFamily="2" charset="-122"/>
              </a:defRPr>
            </a:lvl3pPr>
            <a:lvl4pPr marL="1600200" indent="-228600">
              <a:defRPr>
                <a:solidFill>
                  <a:schemeClr val="tx1"/>
                </a:solidFill>
                <a:latin typeface="Lucida Sans Unicode" panose="020B0602030504020204" pitchFamily="34" charset="0"/>
                <a:ea typeface="宋体" panose="02010600030101010101" pitchFamily="2" charset="-122"/>
              </a:defRPr>
            </a:lvl4pPr>
            <a:lvl5pPr marL="2057400" indent="-228600">
              <a:defRPr>
                <a:solidFill>
                  <a:schemeClr val="tx1"/>
                </a:solidFill>
                <a:latin typeface="Lucida Sans Unicode" panose="020B0602030504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9pPr>
          </a:lstStyle>
          <a:p>
            <a:pPr algn="ctr" eaLnBrk="1" hangingPunct="1"/>
            <a:r>
              <a:rPr lang="zh-CN" altLang="en-US" sz="1300" b="1">
                <a:latin typeface="黑体" panose="02010609060101010101" pitchFamily="49" charset="-122"/>
                <a:ea typeface="黑体" panose="02010609060101010101" pitchFamily="49" charset="-122"/>
              </a:rPr>
              <a:t>爬</a:t>
            </a:r>
            <a:endParaRPr lang="en-US" altLang="zh-CN" sz="1300" b="1">
              <a:latin typeface="黑体" panose="02010609060101010101" pitchFamily="49" charset="-122"/>
              <a:ea typeface="黑体" panose="02010609060101010101" pitchFamily="49" charset="-122"/>
            </a:endParaRPr>
          </a:p>
          <a:p>
            <a:pPr algn="ctr" eaLnBrk="1" hangingPunct="1"/>
            <a:r>
              <a:rPr lang="zh-CN" altLang="en-US" sz="1300" b="1">
                <a:latin typeface="黑体" panose="02010609060101010101" pitchFamily="49" charset="-122"/>
                <a:ea typeface="黑体" panose="02010609060101010101" pitchFamily="49" charset="-122"/>
              </a:rPr>
              <a:t>虫</a:t>
            </a:r>
            <a:endParaRPr lang="en-US" altLang="zh-CN" sz="1300" b="1">
              <a:latin typeface="黑体" panose="02010609060101010101" pitchFamily="49" charset="-122"/>
              <a:ea typeface="黑体" panose="02010609060101010101" pitchFamily="49" charset="-122"/>
            </a:endParaRPr>
          </a:p>
          <a:p>
            <a:pPr algn="ctr" eaLnBrk="1" hangingPunct="1"/>
            <a:r>
              <a:rPr lang="zh-CN" altLang="en-US" sz="1300" b="1">
                <a:latin typeface="黑体" panose="02010609060101010101" pitchFamily="49" charset="-122"/>
                <a:ea typeface="黑体" panose="02010609060101010101" pitchFamily="49" charset="-122"/>
              </a:rPr>
              <a:t>软</a:t>
            </a:r>
            <a:endParaRPr lang="en-US" altLang="zh-CN" sz="1300" b="1">
              <a:latin typeface="黑体" panose="02010609060101010101" pitchFamily="49" charset="-122"/>
              <a:ea typeface="黑体" panose="02010609060101010101" pitchFamily="49" charset="-122"/>
            </a:endParaRPr>
          </a:p>
          <a:p>
            <a:pPr algn="ctr" eaLnBrk="1" hangingPunct="1"/>
            <a:r>
              <a:rPr lang="zh-CN" altLang="en-US" sz="1300" b="1">
                <a:latin typeface="黑体" panose="02010609060101010101" pitchFamily="49" charset="-122"/>
                <a:ea typeface="黑体" panose="02010609060101010101" pitchFamily="49" charset="-122"/>
              </a:rPr>
              <a:t>件</a:t>
            </a:r>
          </a:p>
        </p:txBody>
      </p:sp>
      <p:sp>
        <p:nvSpPr>
          <p:cNvPr id="48" name="右箭头 47"/>
          <p:cNvSpPr>
            <a:spLocks noChangeArrowheads="1"/>
          </p:cNvSpPr>
          <p:nvPr/>
        </p:nvSpPr>
        <p:spPr bwMode="auto">
          <a:xfrm>
            <a:off x="1717675" y="3602038"/>
            <a:ext cx="144463" cy="392112"/>
          </a:xfrm>
          <a:prstGeom prst="rightArrow">
            <a:avLst>
              <a:gd name="adj1" fmla="val 50000"/>
              <a:gd name="adj2" fmla="val 50000"/>
            </a:avLst>
          </a:prstGeom>
          <a:solidFill>
            <a:srgbClr val="FBBD00"/>
          </a:solidFill>
          <a:ln>
            <a:noFill/>
          </a:ln>
          <a:effectLst>
            <a:outerShdw dist="20000" dir="5400000" rotWithShape="0">
              <a:srgbClr val="000000">
                <a:alpha val="37999"/>
              </a:srgbClr>
            </a:outerShdw>
          </a:effectLst>
          <a:extLst>
            <a:ext uri="{91240B29-F687-4F45-9708-019B960494DF}">
              <a14:hiddenLine xmlns:a14="http://schemas.microsoft.com/office/drawing/2010/main" w="57150" algn="ctr">
                <a:solidFill>
                  <a:srgbClr val="000000"/>
                </a:solidFill>
                <a:round/>
                <a:headEnd/>
                <a:tailEnd/>
              </a14:hiddenLine>
            </a:ext>
          </a:extLst>
        </p:spPr>
        <p:txBody>
          <a:bodyPr wrap="none" lIns="48490" tIns="24245" rIns="48490" bIns="24245" anchor="ctr"/>
          <a:lstStyle>
            <a:lvl1pPr>
              <a:defRPr>
                <a:solidFill>
                  <a:schemeClr val="tx1"/>
                </a:solidFill>
                <a:latin typeface="Lucida Sans Unicode" panose="020B0602030504020204" pitchFamily="34" charset="0"/>
                <a:ea typeface="宋体" panose="02010600030101010101" pitchFamily="2" charset="-122"/>
              </a:defRPr>
            </a:lvl1pPr>
            <a:lvl2pPr marL="742950" indent="-285750">
              <a:defRPr>
                <a:solidFill>
                  <a:schemeClr val="tx1"/>
                </a:solidFill>
                <a:latin typeface="Lucida Sans Unicode" panose="020B0602030504020204" pitchFamily="34" charset="0"/>
                <a:ea typeface="宋体" panose="02010600030101010101" pitchFamily="2" charset="-122"/>
              </a:defRPr>
            </a:lvl2pPr>
            <a:lvl3pPr marL="1143000" indent="-228600">
              <a:defRPr>
                <a:solidFill>
                  <a:schemeClr val="tx1"/>
                </a:solidFill>
                <a:latin typeface="Lucida Sans Unicode" panose="020B0602030504020204" pitchFamily="34" charset="0"/>
                <a:ea typeface="宋体" panose="02010600030101010101" pitchFamily="2" charset="-122"/>
              </a:defRPr>
            </a:lvl3pPr>
            <a:lvl4pPr marL="1600200" indent="-228600">
              <a:defRPr>
                <a:solidFill>
                  <a:schemeClr val="tx1"/>
                </a:solidFill>
                <a:latin typeface="Lucida Sans Unicode" panose="020B0602030504020204" pitchFamily="34" charset="0"/>
                <a:ea typeface="宋体" panose="02010600030101010101" pitchFamily="2" charset="-122"/>
              </a:defRPr>
            </a:lvl4pPr>
            <a:lvl5pPr marL="2057400" indent="-228600">
              <a:defRPr>
                <a:solidFill>
                  <a:schemeClr val="tx1"/>
                </a:solidFill>
                <a:latin typeface="Lucida Sans Unicode" panose="020B0602030504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9pPr>
          </a:lstStyle>
          <a:p>
            <a:pPr eaLnBrk="1" hangingPunct="1"/>
            <a:endParaRPr lang="zh-CN" altLang="en-US" b="1">
              <a:latin typeface="Calibri" panose="020F0502020204030204" pitchFamily="34" charset="0"/>
            </a:endParaRPr>
          </a:p>
        </p:txBody>
      </p:sp>
      <p:grpSp>
        <p:nvGrpSpPr>
          <p:cNvPr id="5" name="组合 110"/>
          <p:cNvGrpSpPr>
            <a:grpSpLocks/>
          </p:cNvGrpSpPr>
          <p:nvPr/>
        </p:nvGrpSpPr>
        <p:grpSpPr bwMode="auto">
          <a:xfrm>
            <a:off x="2378075" y="2052638"/>
            <a:ext cx="538163" cy="874712"/>
            <a:chOff x="10392934" y="2686818"/>
            <a:chExt cx="1294993" cy="1050407"/>
          </a:xfrm>
        </p:grpSpPr>
        <p:pic>
          <p:nvPicPr>
            <p:cNvPr id="50" name="图片 49"/>
            <p:cNvPicPr>
              <a:picLocks noChangeAspect="1"/>
            </p:cNvPicPr>
            <p:nvPr/>
          </p:nvPicPr>
          <p:blipFill>
            <a:blip r:embed="rId2" cstate="print"/>
            <a:stretch>
              <a:fillRect/>
            </a:stretch>
          </p:blipFill>
          <p:spPr>
            <a:xfrm>
              <a:off x="10664918" y="2686818"/>
              <a:ext cx="1023009" cy="88056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contourClr>
                <a:srgbClr val="969696"/>
              </a:contourClr>
            </a:sp3d>
          </p:spPr>
        </p:pic>
        <p:pic>
          <p:nvPicPr>
            <p:cNvPr id="109638" name="图片 112"/>
            <p:cNvPicPr>
              <a:picLocks noChangeAspect="1"/>
            </p:cNvPicPr>
            <p:nvPr/>
          </p:nvPicPr>
          <p:blipFill>
            <a:blip r:embed="rId3">
              <a:extLst>
                <a:ext uri="{28A0092B-C50C-407E-A947-70E740481C1C}">
                  <a14:useLocalDpi xmlns:a14="http://schemas.microsoft.com/office/drawing/2010/main" val="0"/>
                </a:ext>
              </a:extLst>
            </a:blip>
            <a:srcRect r="11" b="259"/>
            <a:stretch>
              <a:fillRect/>
            </a:stretch>
          </p:blipFill>
          <p:spPr bwMode="auto">
            <a:xfrm>
              <a:off x="10392934" y="3216834"/>
              <a:ext cx="669074" cy="5203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 name="组合 113"/>
          <p:cNvGrpSpPr>
            <a:grpSpLocks/>
          </p:cNvGrpSpPr>
          <p:nvPr/>
        </p:nvGrpSpPr>
        <p:grpSpPr bwMode="auto">
          <a:xfrm>
            <a:off x="2378075" y="3009900"/>
            <a:ext cx="538163" cy="869950"/>
            <a:chOff x="7738944" y="3900502"/>
            <a:chExt cx="1294993" cy="1044119"/>
          </a:xfrm>
        </p:grpSpPr>
        <p:pic>
          <p:nvPicPr>
            <p:cNvPr id="53" name="图片 52"/>
            <p:cNvPicPr>
              <a:picLocks noChangeAspect="1"/>
            </p:cNvPicPr>
            <p:nvPr/>
          </p:nvPicPr>
          <p:blipFill>
            <a:blip r:embed="rId4" cstate="print"/>
            <a:stretch>
              <a:fillRect/>
            </a:stretch>
          </p:blipFill>
          <p:spPr>
            <a:xfrm>
              <a:off x="8010928" y="3900502"/>
              <a:ext cx="1023009" cy="91122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contourClr>
                <a:srgbClr val="969696"/>
              </a:contourClr>
            </a:sp3d>
          </p:spPr>
        </p:pic>
        <p:pic>
          <p:nvPicPr>
            <p:cNvPr id="109636" name="图片 115"/>
            <p:cNvPicPr>
              <a:picLocks noChangeAspect="1"/>
            </p:cNvPicPr>
            <p:nvPr/>
          </p:nvPicPr>
          <p:blipFill>
            <a:blip r:embed="rId5" cstate="print">
              <a:extLst>
                <a:ext uri="{28A0092B-C50C-407E-A947-70E740481C1C}">
                  <a14:useLocalDpi xmlns:a14="http://schemas.microsoft.com/office/drawing/2010/main" val="0"/>
                </a:ext>
              </a:extLst>
            </a:blip>
            <a:srcRect r="11" b="259"/>
            <a:stretch>
              <a:fillRect/>
            </a:stretch>
          </p:blipFill>
          <p:spPr bwMode="auto">
            <a:xfrm>
              <a:off x="7738944" y="4424230"/>
              <a:ext cx="669074" cy="5203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9" name="组合 116"/>
          <p:cNvGrpSpPr>
            <a:grpSpLocks/>
          </p:cNvGrpSpPr>
          <p:nvPr/>
        </p:nvGrpSpPr>
        <p:grpSpPr bwMode="auto">
          <a:xfrm>
            <a:off x="2378075" y="4003675"/>
            <a:ext cx="538163" cy="904875"/>
            <a:chOff x="7738944" y="5094017"/>
            <a:chExt cx="1294993" cy="1084931"/>
          </a:xfrm>
        </p:grpSpPr>
        <p:pic>
          <p:nvPicPr>
            <p:cNvPr id="56" name="图片 55"/>
            <p:cNvPicPr>
              <a:picLocks noChangeAspect="1"/>
            </p:cNvPicPr>
            <p:nvPr/>
          </p:nvPicPr>
          <p:blipFill>
            <a:blip r:embed="rId6" cstate="print"/>
            <a:stretch>
              <a:fillRect/>
            </a:stretch>
          </p:blipFill>
          <p:spPr>
            <a:xfrm>
              <a:off x="8010928" y="5094017"/>
              <a:ext cx="1023009" cy="96370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contourClr>
                <a:srgbClr val="969696"/>
              </a:contourClr>
            </a:sp3d>
          </p:spPr>
        </p:pic>
        <p:pic>
          <p:nvPicPr>
            <p:cNvPr id="109634" name="图片 118"/>
            <p:cNvPicPr>
              <a:picLocks noChangeAspect="1"/>
            </p:cNvPicPr>
            <p:nvPr/>
          </p:nvPicPr>
          <p:blipFill>
            <a:blip r:embed="rId5" cstate="print">
              <a:extLst>
                <a:ext uri="{28A0092B-C50C-407E-A947-70E740481C1C}">
                  <a14:useLocalDpi xmlns:a14="http://schemas.microsoft.com/office/drawing/2010/main" val="0"/>
                </a:ext>
              </a:extLst>
            </a:blip>
            <a:srcRect r="11" b="259"/>
            <a:stretch>
              <a:fillRect/>
            </a:stretch>
          </p:blipFill>
          <p:spPr bwMode="auto">
            <a:xfrm>
              <a:off x="7738944" y="5658557"/>
              <a:ext cx="669074" cy="5203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0" name="组合 119"/>
          <p:cNvGrpSpPr>
            <a:grpSpLocks/>
          </p:cNvGrpSpPr>
          <p:nvPr/>
        </p:nvGrpSpPr>
        <p:grpSpPr bwMode="auto">
          <a:xfrm>
            <a:off x="2378075" y="5040313"/>
            <a:ext cx="538163" cy="900112"/>
            <a:chOff x="7738944" y="6337774"/>
            <a:chExt cx="1294993" cy="1079615"/>
          </a:xfrm>
        </p:grpSpPr>
        <p:pic>
          <p:nvPicPr>
            <p:cNvPr id="59" name="图片 58"/>
            <p:cNvPicPr>
              <a:picLocks noChangeAspect="1"/>
            </p:cNvPicPr>
            <p:nvPr/>
          </p:nvPicPr>
          <p:blipFill>
            <a:blip r:embed="rId7" cstate="print"/>
            <a:stretch>
              <a:fillRect/>
            </a:stretch>
          </p:blipFill>
          <p:spPr>
            <a:xfrm>
              <a:off x="8010928" y="6337774"/>
              <a:ext cx="1023009" cy="96370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contourClr>
                <a:srgbClr val="969696"/>
              </a:contourClr>
            </a:sp3d>
          </p:spPr>
        </p:pic>
        <p:pic>
          <p:nvPicPr>
            <p:cNvPr id="109632" name="图片 122"/>
            <p:cNvPicPr>
              <a:picLocks noChangeAspect="1"/>
            </p:cNvPicPr>
            <p:nvPr/>
          </p:nvPicPr>
          <p:blipFill>
            <a:blip r:embed="rId5" cstate="print">
              <a:extLst>
                <a:ext uri="{28A0092B-C50C-407E-A947-70E740481C1C}">
                  <a14:useLocalDpi xmlns:a14="http://schemas.microsoft.com/office/drawing/2010/main" val="0"/>
                </a:ext>
              </a:extLst>
            </a:blip>
            <a:srcRect r="11" b="259"/>
            <a:stretch>
              <a:fillRect/>
            </a:stretch>
          </p:blipFill>
          <p:spPr bwMode="auto">
            <a:xfrm>
              <a:off x="7738944" y="6896998"/>
              <a:ext cx="669074" cy="5203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61" name="圆角矩形 60"/>
          <p:cNvSpPr>
            <a:spLocks noChangeArrowheads="1"/>
          </p:cNvSpPr>
          <p:nvPr/>
        </p:nvSpPr>
        <p:spPr bwMode="auto">
          <a:xfrm>
            <a:off x="3735388" y="1712913"/>
            <a:ext cx="1074737" cy="4319587"/>
          </a:xfrm>
          <a:prstGeom prst="roundRect">
            <a:avLst>
              <a:gd name="adj" fmla="val 5657"/>
            </a:avLst>
          </a:prstGeom>
          <a:noFill/>
          <a:ln w="3175" algn="ctr">
            <a:solidFill>
              <a:schemeClr val="tx1"/>
            </a:solidFill>
            <a:round/>
            <a:headEnd/>
            <a:tailEnd/>
          </a:ln>
          <a:effectLst>
            <a:outerShdw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wrap="none" lIns="48490" tIns="24245" rIns="48490" bIns="24245" anchor="ctr"/>
          <a:lstStyle>
            <a:lvl1pPr>
              <a:defRPr>
                <a:solidFill>
                  <a:schemeClr val="tx1"/>
                </a:solidFill>
                <a:latin typeface="Lucida Sans Unicode" panose="020B0602030504020204" pitchFamily="34" charset="0"/>
                <a:ea typeface="宋体" panose="02010600030101010101" pitchFamily="2" charset="-122"/>
              </a:defRPr>
            </a:lvl1pPr>
            <a:lvl2pPr marL="742950" indent="-285750">
              <a:defRPr>
                <a:solidFill>
                  <a:schemeClr val="tx1"/>
                </a:solidFill>
                <a:latin typeface="Lucida Sans Unicode" panose="020B0602030504020204" pitchFamily="34" charset="0"/>
                <a:ea typeface="宋体" panose="02010600030101010101" pitchFamily="2" charset="-122"/>
              </a:defRPr>
            </a:lvl2pPr>
            <a:lvl3pPr marL="1143000" indent="-228600">
              <a:defRPr>
                <a:solidFill>
                  <a:schemeClr val="tx1"/>
                </a:solidFill>
                <a:latin typeface="Lucida Sans Unicode" panose="020B0602030504020204" pitchFamily="34" charset="0"/>
                <a:ea typeface="宋体" panose="02010600030101010101" pitchFamily="2" charset="-122"/>
              </a:defRPr>
            </a:lvl3pPr>
            <a:lvl4pPr marL="1600200" indent="-228600">
              <a:defRPr>
                <a:solidFill>
                  <a:schemeClr val="tx1"/>
                </a:solidFill>
                <a:latin typeface="Lucida Sans Unicode" panose="020B0602030504020204" pitchFamily="34" charset="0"/>
                <a:ea typeface="宋体" panose="02010600030101010101" pitchFamily="2" charset="-122"/>
              </a:defRPr>
            </a:lvl4pPr>
            <a:lvl5pPr marL="2057400" indent="-228600">
              <a:defRPr>
                <a:solidFill>
                  <a:schemeClr val="tx1"/>
                </a:solidFill>
                <a:latin typeface="Lucida Sans Unicode" panose="020B0602030504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9pPr>
          </a:lstStyle>
          <a:p>
            <a:pPr eaLnBrk="1" hangingPunct="1"/>
            <a:endParaRPr lang="zh-CN" altLang="en-US" b="1">
              <a:latin typeface="Calibri" panose="020F0502020204030204" pitchFamily="34" charset="0"/>
            </a:endParaRPr>
          </a:p>
        </p:txBody>
      </p:sp>
      <p:sp>
        <p:nvSpPr>
          <p:cNvPr id="62" name="文本框 126"/>
          <p:cNvSpPr txBox="1">
            <a:spLocks noChangeArrowheads="1"/>
          </p:cNvSpPr>
          <p:nvPr/>
        </p:nvSpPr>
        <p:spPr bwMode="auto">
          <a:xfrm>
            <a:off x="3657600" y="1331913"/>
            <a:ext cx="1250950"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48490" tIns="24245" rIns="48490" bIns="24245">
            <a:spAutoFit/>
          </a:bodyPr>
          <a:lstStyle>
            <a:lvl1pPr>
              <a:defRPr>
                <a:solidFill>
                  <a:schemeClr val="tx1"/>
                </a:solidFill>
                <a:latin typeface="Lucida Sans Unicode" panose="020B0602030504020204" pitchFamily="34" charset="0"/>
                <a:ea typeface="宋体" panose="02010600030101010101" pitchFamily="2" charset="-122"/>
              </a:defRPr>
            </a:lvl1pPr>
            <a:lvl2pPr marL="742950" indent="-285750">
              <a:defRPr>
                <a:solidFill>
                  <a:schemeClr val="tx1"/>
                </a:solidFill>
                <a:latin typeface="Lucida Sans Unicode" panose="020B0602030504020204" pitchFamily="34" charset="0"/>
                <a:ea typeface="宋体" panose="02010600030101010101" pitchFamily="2" charset="-122"/>
              </a:defRPr>
            </a:lvl2pPr>
            <a:lvl3pPr marL="1143000" indent="-228600">
              <a:defRPr>
                <a:solidFill>
                  <a:schemeClr val="tx1"/>
                </a:solidFill>
                <a:latin typeface="Lucida Sans Unicode" panose="020B0602030504020204" pitchFamily="34" charset="0"/>
                <a:ea typeface="宋体" panose="02010600030101010101" pitchFamily="2" charset="-122"/>
              </a:defRPr>
            </a:lvl3pPr>
            <a:lvl4pPr marL="1600200" indent="-228600">
              <a:defRPr>
                <a:solidFill>
                  <a:schemeClr val="tx1"/>
                </a:solidFill>
                <a:latin typeface="Lucida Sans Unicode" panose="020B0602030504020204" pitchFamily="34" charset="0"/>
                <a:ea typeface="宋体" panose="02010600030101010101" pitchFamily="2" charset="-122"/>
              </a:defRPr>
            </a:lvl4pPr>
            <a:lvl5pPr marL="2057400" indent="-228600">
              <a:defRPr>
                <a:solidFill>
                  <a:schemeClr val="tx1"/>
                </a:solidFill>
                <a:latin typeface="Lucida Sans Unicode" panose="020B0602030504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9pPr>
          </a:lstStyle>
          <a:p>
            <a:pPr eaLnBrk="1" hangingPunct="1"/>
            <a:r>
              <a:rPr lang="zh-CN" altLang="en-US" sz="1500" b="1">
                <a:latin typeface="微软雅黑" panose="020B0503020204020204" pitchFamily="34" charset="-122"/>
                <a:ea typeface="微软雅黑" panose="020B0503020204020204" pitchFamily="34" charset="-122"/>
              </a:rPr>
              <a:t>原始网页镜像</a:t>
            </a:r>
          </a:p>
        </p:txBody>
      </p:sp>
      <p:grpSp>
        <p:nvGrpSpPr>
          <p:cNvPr id="11" name="组合 4"/>
          <p:cNvGrpSpPr>
            <a:grpSpLocks/>
          </p:cNvGrpSpPr>
          <p:nvPr/>
        </p:nvGrpSpPr>
        <p:grpSpPr bwMode="auto">
          <a:xfrm>
            <a:off x="3832225" y="1943100"/>
            <a:ext cx="987425" cy="619125"/>
            <a:chOff x="499770" y="1710944"/>
            <a:chExt cx="2368225" cy="743755"/>
          </a:xfrm>
        </p:grpSpPr>
        <p:sp>
          <p:nvSpPr>
            <p:cNvPr id="64" name="KSO_Shape"/>
            <p:cNvSpPr/>
            <p:nvPr/>
          </p:nvSpPr>
          <p:spPr>
            <a:xfrm>
              <a:off x="499770" y="1710944"/>
              <a:ext cx="765296" cy="743755"/>
            </a:xfrm>
            <a:custGeom>
              <a:avLst/>
              <a:gdLst/>
              <a:ahLst/>
              <a:cxnLst/>
              <a:rect l="l" t="t" r="r" b="b"/>
              <a:pathLst>
                <a:path w="1252944" h="1252944">
                  <a:moveTo>
                    <a:pt x="671417" y="374906"/>
                  </a:moveTo>
                  <a:cubicBezTo>
                    <a:pt x="785858" y="374906"/>
                    <a:pt x="878630" y="467678"/>
                    <a:pt x="878630" y="582119"/>
                  </a:cubicBezTo>
                  <a:cubicBezTo>
                    <a:pt x="878630" y="619450"/>
                    <a:pt x="868758" y="654475"/>
                    <a:pt x="850680" y="684268"/>
                  </a:cubicBezTo>
                  <a:lnTo>
                    <a:pt x="879598" y="695820"/>
                  </a:lnTo>
                  <a:cubicBezTo>
                    <a:pt x="888912" y="679912"/>
                    <a:pt x="896184" y="662743"/>
                    <a:pt x="901084" y="644604"/>
                  </a:cubicBezTo>
                  <a:cubicBezTo>
                    <a:pt x="966208" y="653433"/>
                    <a:pt x="1015908" y="703205"/>
                    <a:pt x="1015908" y="763221"/>
                  </a:cubicBezTo>
                  <a:cubicBezTo>
                    <a:pt x="1015908" y="816401"/>
                    <a:pt x="976884" y="861538"/>
                    <a:pt x="922564" y="877014"/>
                  </a:cubicBezTo>
                  <a:lnTo>
                    <a:pt x="395748" y="877014"/>
                  </a:lnTo>
                  <a:cubicBezTo>
                    <a:pt x="307832" y="866117"/>
                    <a:pt x="240517" y="797422"/>
                    <a:pt x="240517" y="714467"/>
                  </a:cubicBezTo>
                  <a:cubicBezTo>
                    <a:pt x="240517" y="623094"/>
                    <a:pt x="322188" y="549021"/>
                    <a:pt x="422935" y="549021"/>
                  </a:cubicBezTo>
                  <a:cubicBezTo>
                    <a:pt x="457941" y="549021"/>
                    <a:pt x="490644" y="557964"/>
                    <a:pt x="518153" y="573942"/>
                  </a:cubicBezTo>
                  <a:lnTo>
                    <a:pt x="528958" y="546197"/>
                  </a:lnTo>
                  <a:cubicBezTo>
                    <a:pt x="511850" y="536769"/>
                    <a:pt x="493100" y="529709"/>
                    <a:pt x="473151" y="525559"/>
                  </a:cubicBezTo>
                  <a:cubicBezTo>
                    <a:pt x="496801" y="438476"/>
                    <a:pt x="576686" y="374906"/>
                    <a:pt x="671417" y="374906"/>
                  </a:cubicBezTo>
                  <a:close/>
                  <a:moveTo>
                    <a:pt x="671417" y="343840"/>
                  </a:moveTo>
                  <a:cubicBezTo>
                    <a:pt x="561058" y="343840"/>
                    <a:pt x="468221" y="418866"/>
                    <a:pt x="441407" y="520768"/>
                  </a:cubicBezTo>
                  <a:lnTo>
                    <a:pt x="441922" y="520974"/>
                  </a:lnTo>
                  <a:lnTo>
                    <a:pt x="422935" y="519830"/>
                  </a:lnTo>
                  <a:cubicBezTo>
                    <a:pt x="304413" y="519830"/>
                    <a:pt x="208331" y="606972"/>
                    <a:pt x="208331" y="714468"/>
                  </a:cubicBezTo>
                  <a:cubicBezTo>
                    <a:pt x="208331" y="801715"/>
                    <a:pt x="271625" y="875554"/>
                    <a:pt x="359001" y="899616"/>
                  </a:cubicBezTo>
                  <a:cubicBezTo>
                    <a:pt x="372507" y="905835"/>
                    <a:pt x="387294" y="909105"/>
                    <a:pt x="402743" y="909105"/>
                  </a:cubicBezTo>
                  <a:lnTo>
                    <a:pt x="879277" y="909105"/>
                  </a:lnTo>
                  <a:lnTo>
                    <a:pt x="888986" y="909105"/>
                  </a:lnTo>
                  <a:cubicBezTo>
                    <a:pt x="898624" y="909105"/>
                    <a:pt x="908003" y="907832"/>
                    <a:pt x="916876" y="904970"/>
                  </a:cubicBezTo>
                  <a:cubicBezTo>
                    <a:pt x="990108" y="890261"/>
                    <a:pt x="1044613" y="832357"/>
                    <a:pt x="1044613" y="763220"/>
                  </a:cubicBezTo>
                  <a:cubicBezTo>
                    <a:pt x="1044613" y="690805"/>
                    <a:pt x="984816" y="630713"/>
                    <a:pt x="906347" y="619744"/>
                  </a:cubicBezTo>
                  <a:cubicBezTo>
                    <a:pt x="908682" y="607538"/>
                    <a:pt x="909696" y="594947"/>
                    <a:pt x="909696" y="582119"/>
                  </a:cubicBezTo>
                  <a:cubicBezTo>
                    <a:pt x="909696" y="450521"/>
                    <a:pt x="803015" y="343840"/>
                    <a:pt x="671417" y="343840"/>
                  </a:cubicBezTo>
                  <a:close/>
                  <a:moveTo>
                    <a:pt x="626472" y="0"/>
                  </a:moveTo>
                  <a:cubicBezTo>
                    <a:pt x="972463" y="0"/>
                    <a:pt x="1252944" y="280481"/>
                    <a:pt x="1252944" y="626472"/>
                  </a:cubicBezTo>
                  <a:cubicBezTo>
                    <a:pt x="1252944" y="972463"/>
                    <a:pt x="972463" y="1252944"/>
                    <a:pt x="626472" y="1252944"/>
                  </a:cubicBezTo>
                  <a:cubicBezTo>
                    <a:pt x="280481" y="1252944"/>
                    <a:pt x="0" y="972463"/>
                    <a:pt x="0" y="626472"/>
                  </a:cubicBezTo>
                  <a:cubicBezTo>
                    <a:pt x="0" y="280481"/>
                    <a:pt x="280481" y="0"/>
                    <a:pt x="626472" y="0"/>
                  </a:cubicBezTo>
                  <a:close/>
                </a:path>
              </a:pathLst>
            </a:custGeom>
            <a:solidFill>
              <a:srgbClr val="5B9BD5"/>
            </a:solidFill>
            <a:ln w="12700" cap="flat" cmpd="sng" algn="ctr">
              <a:noFill/>
              <a:prstDash val="solid"/>
              <a:miter lim="800000"/>
            </a:ln>
            <a:effectLst/>
          </p:spPr>
          <p:txBody>
            <a:bodyPr anchor="ctr"/>
            <a:lstStyle/>
            <a:p>
              <a:pPr algn="ctr" eaLnBrk="1" hangingPunct="1">
                <a:defRPr/>
              </a:pPr>
              <a:endParaRPr lang="zh-CN" altLang="en-US" sz="1100" b="1" kern="0" dirty="0">
                <a:latin typeface="Calibri" panose="020F0502020204030204"/>
              </a:endParaRPr>
            </a:p>
          </p:txBody>
        </p:sp>
        <p:sp>
          <p:nvSpPr>
            <p:cNvPr id="109630" name="文本框 129"/>
            <p:cNvSpPr txBox="1">
              <a:spLocks noChangeArrowheads="1"/>
            </p:cNvSpPr>
            <p:nvPr/>
          </p:nvSpPr>
          <p:spPr bwMode="auto">
            <a:xfrm>
              <a:off x="1070581" y="1883121"/>
              <a:ext cx="1797414" cy="3139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Lucida Sans Unicode" panose="020B0602030504020204" pitchFamily="34" charset="0"/>
                  <a:ea typeface="宋体" panose="02010600030101010101" pitchFamily="2" charset="-122"/>
                </a:defRPr>
              </a:lvl1pPr>
              <a:lvl2pPr marL="742950" indent="-285750">
                <a:defRPr>
                  <a:solidFill>
                    <a:schemeClr val="tx1"/>
                  </a:solidFill>
                  <a:latin typeface="Lucida Sans Unicode" panose="020B0602030504020204" pitchFamily="34" charset="0"/>
                  <a:ea typeface="宋体" panose="02010600030101010101" pitchFamily="2" charset="-122"/>
                </a:defRPr>
              </a:lvl2pPr>
              <a:lvl3pPr marL="1143000" indent="-228600">
                <a:defRPr>
                  <a:solidFill>
                    <a:schemeClr val="tx1"/>
                  </a:solidFill>
                  <a:latin typeface="Lucida Sans Unicode" panose="020B0602030504020204" pitchFamily="34" charset="0"/>
                  <a:ea typeface="宋体" panose="02010600030101010101" pitchFamily="2" charset="-122"/>
                </a:defRPr>
              </a:lvl3pPr>
              <a:lvl4pPr marL="1600200" indent="-228600">
                <a:defRPr>
                  <a:solidFill>
                    <a:schemeClr val="tx1"/>
                  </a:solidFill>
                  <a:latin typeface="Lucida Sans Unicode" panose="020B0602030504020204" pitchFamily="34" charset="0"/>
                  <a:ea typeface="宋体" panose="02010600030101010101" pitchFamily="2" charset="-122"/>
                </a:defRPr>
              </a:lvl4pPr>
              <a:lvl5pPr marL="2057400" indent="-228600">
                <a:defRPr>
                  <a:solidFill>
                    <a:schemeClr val="tx1"/>
                  </a:solidFill>
                  <a:latin typeface="Lucida Sans Unicode" panose="020B0602030504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9pPr>
            </a:lstStyle>
            <a:p>
              <a:pPr eaLnBrk="1" hangingPunct="1"/>
              <a:r>
                <a:rPr lang="zh-CN" altLang="en-US" sz="1100" b="1"/>
                <a:t>文本信息</a:t>
              </a:r>
            </a:p>
          </p:txBody>
        </p:sp>
      </p:grpSp>
      <p:grpSp>
        <p:nvGrpSpPr>
          <p:cNvPr id="12" name="组合 17"/>
          <p:cNvGrpSpPr>
            <a:grpSpLocks/>
          </p:cNvGrpSpPr>
          <p:nvPr/>
        </p:nvGrpSpPr>
        <p:grpSpPr bwMode="auto">
          <a:xfrm>
            <a:off x="3832225" y="2854325"/>
            <a:ext cx="987425" cy="619125"/>
            <a:chOff x="486891" y="2679031"/>
            <a:chExt cx="2368226" cy="743755"/>
          </a:xfrm>
        </p:grpSpPr>
        <p:sp>
          <p:nvSpPr>
            <p:cNvPr id="67" name="KSO_Shape"/>
            <p:cNvSpPr/>
            <p:nvPr/>
          </p:nvSpPr>
          <p:spPr>
            <a:xfrm>
              <a:off x="486891" y="2679031"/>
              <a:ext cx="765296" cy="743755"/>
            </a:xfrm>
            <a:custGeom>
              <a:avLst/>
              <a:gdLst/>
              <a:ahLst/>
              <a:cxnLst/>
              <a:rect l="l" t="t" r="r" b="b"/>
              <a:pathLst>
                <a:path w="1252944" h="1252944">
                  <a:moveTo>
                    <a:pt x="671417" y="374906"/>
                  </a:moveTo>
                  <a:cubicBezTo>
                    <a:pt x="785858" y="374906"/>
                    <a:pt x="878630" y="467678"/>
                    <a:pt x="878630" y="582119"/>
                  </a:cubicBezTo>
                  <a:cubicBezTo>
                    <a:pt x="878630" y="619450"/>
                    <a:pt x="868758" y="654475"/>
                    <a:pt x="850680" y="684268"/>
                  </a:cubicBezTo>
                  <a:lnTo>
                    <a:pt x="879598" y="695820"/>
                  </a:lnTo>
                  <a:cubicBezTo>
                    <a:pt x="888912" y="679912"/>
                    <a:pt x="896184" y="662743"/>
                    <a:pt x="901084" y="644604"/>
                  </a:cubicBezTo>
                  <a:cubicBezTo>
                    <a:pt x="966208" y="653433"/>
                    <a:pt x="1015908" y="703205"/>
                    <a:pt x="1015908" y="763221"/>
                  </a:cubicBezTo>
                  <a:cubicBezTo>
                    <a:pt x="1015908" y="816401"/>
                    <a:pt x="976884" y="861538"/>
                    <a:pt x="922564" y="877014"/>
                  </a:cubicBezTo>
                  <a:lnTo>
                    <a:pt x="395748" y="877014"/>
                  </a:lnTo>
                  <a:cubicBezTo>
                    <a:pt x="307832" y="866117"/>
                    <a:pt x="240517" y="797422"/>
                    <a:pt x="240517" y="714467"/>
                  </a:cubicBezTo>
                  <a:cubicBezTo>
                    <a:pt x="240517" y="623094"/>
                    <a:pt x="322188" y="549021"/>
                    <a:pt x="422935" y="549021"/>
                  </a:cubicBezTo>
                  <a:cubicBezTo>
                    <a:pt x="457941" y="549021"/>
                    <a:pt x="490644" y="557964"/>
                    <a:pt x="518153" y="573942"/>
                  </a:cubicBezTo>
                  <a:lnTo>
                    <a:pt x="528958" y="546197"/>
                  </a:lnTo>
                  <a:cubicBezTo>
                    <a:pt x="511850" y="536769"/>
                    <a:pt x="493100" y="529709"/>
                    <a:pt x="473151" y="525559"/>
                  </a:cubicBezTo>
                  <a:cubicBezTo>
                    <a:pt x="496801" y="438476"/>
                    <a:pt x="576686" y="374906"/>
                    <a:pt x="671417" y="374906"/>
                  </a:cubicBezTo>
                  <a:close/>
                  <a:moveTo>
                    <a:pt x="671417" y="343840"/>
                  </a:moveTo>
                  <a:cubicBezTo>
                    <a:pt x="561058" y="343840"/>
                    <a:pt x="468221" y="418866"/>
                    <a:pt x="441407" y="520768"/>
                  </a:cubicBezTo>
                  <a:lnTo>
                    <a:pt x="441922" y="520974"/>
                  </a:lnTo>
                  <a:lnTo>
                    <a:pt x="422935" y="519830"/>
                  </a:lnTo>
                  <a:cubicBezTo>
                    <a:pt x="304413" y="519830"/>
                    <a:pt x="208331" y="606972"/>
                    <a:pt x="208331" y="714468"/>
                  </a:cubicBezTo>
                  <a:cubicBezTo>
                    <a:pt x="208331" y="801715"/>
                    <a:pt x="271625" y="875554"/>
                    <a:pt x="359001" y="899616"/>
                  </a:cubicBezTo>
                  <a:cubicBezTo>
                    <a:pt x="372507" y="905835"/>
                    <a:pt x="387294" y="909105"/>
                    <a:pt x="402743" y="909105"/>
                  </a:cubicBezTo>
                  <a:lnTo>
                    <a:pt x="879277" y="909105"/>
                  </a:lnTo>
                  <a:lnTo>
                    <a:pt x="888986" y="909105"/>
                  </a:lnTo>
                  <a:cubicBezTo>
                    <a:pt x="898624" y="909105"/>
                    <a:pt x="908003" y="907832"/>
                    <a:pt x="916876" y="904970"/>
                  </a:cubicBezTo>
                  <a:cubicBezTo>
                    <a:pt x="990108" y="890261"/>
                    <a:pt x="1044613" y="832357"/>
                    <a:pt x="1044613" y="763220"/>
                  </a:cubicBezTo>
                  <a:cubicBezTo>
                    <a:pt x="1044613" y="690805"/>
                    <a:pt x="984816" y="630713"/>
                    <a:pt x="906347" y="619744"/>
                  </a:cubicBezTo>
                  <a:cubicBezTo>
                    <a:pt x="908682" y="607538"/>
                    <a:pt x="909696" y="594947"/>
                    <a:pt x="909696" y="582119"/>
                  </a:cubicBezTo>
                  <a:cubicBezTo>
                    <a:pt x="909696" y="450521"/>
                    <a:pt x="803015" y="343840"/>
                    <a:pt x="671417" y="343840"/>
                  </a:cubicBezTo>
                  <a:close/>
                  <a:moveTo>
                    <a:pt x="626472" y="0"/>
                  </a:moveTo>
                  <a:cubicBezTo>
                    <a:pt x="972463" y="0"/>
                    <a:pt x="1252944" y="280481"/>
                    <a:pt x="1252944" y="626472"/>
                  </a:cubicBezTo>
                  <a:cubicBezTo>
                    <a:pt x="1252944" y="972463"/>
                    <a:pt x="972463" y="1252944"/>
                    <a:pt x="626472" y="1252944"/>
                  </a:cubicBezTo>
                  <a:cubicBezTo>
                    <a:pt x="280481" y="1252944"/>
                    <a:pt x="0" y="972463"/>
                    <a:pt x="0" y="626472"/>
                  </a:cubicBezTo>
                  <a:cubicBezTo>
                    <a:pt x="0" y="280481"/>
                    <a:pt x="280481" y="0"/>
                    <a:pt x="626472" y="0"/>
                  </a:cubicBezTo>
                  <a:close/>
                </a:path>
              </a:pathLst>
            </a:custGeom>
            <a:solidFill>
              <a:srgbClr val="5B9BD5"/>
            </a:solidFill>
            <a:ln w="12700" cap="flat" cmpd="sng" algn="ctr">
              <a:noFill/>
              <a:prstDash val="solid"/>
              <a:miter lim="800000"/>
            </a:ln>
            <a:effectLst/>
          </p:spPr>
          <p:txBody>
            <a:bodyPr anchor="ctr"/>
            <a:lstStyle/>
            <a:p>
              <a:pPr algn="ctr" eaLnBrk="1" hangingPunct="1">
                <a:defRPr/>
              </a:pPr>
              <a:endParaRPr lang="zh-CN" altLang="en-US" sz="1100" b="1" kern="0" dirty="0">
                <a:latin typeface="Calibri" panose="020F0502020204030204"/>
              </a:endParaRPr>
            </a:p>
          </p:txBody>
        </p:sp>
        <p:sp>
          <p:nvSpPr>
            <p:cNvPr id="109628" name="文本框 132"/>
            <p:cNvSpPr txBox="1">
              <a:spLocks noChangeArrowheads="1"/>
            </p:cNvSpPr>
            <p:nvPr/>
          </p:nvSpPr>
          <p:spPr bwMode="auto">
            <a:xfrm>
              <a:off x="1057702" y="2851208"/>
              <a:ext cx="1797415" cy="3139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Lucida Sans Unicode" panose="020B0602030504020204" pitchFamily="34" charset="0"/>
                  <a:ea typeface="宋体" panose="02010600030101010101" pitchFamily="2" charset="-122"/>
                </a:defRPr>
              </a:lvl1pPr>
              <a:lvl2pPr marL="742950" indent="-285750">
                <a:defRPr>
                  <a:solidFill>
                    <a:schemeClr val="tx1"/>
                  </a:solidFill>
                  <a:latin typeface="Lucida Sans Unicode" panose="020B0602030504020204" pitchFamily="34" charset="0"/>
                  <a:ea typeface="宋体" panose="02010600030101010101" pitchFamily="2" charset="-122"/>
                </a:defRPr>
              </a:lvl2pPr>
              <a:lvl3pPr marL="1143000" indent="-228600">
                <a:defRPr>
                  <a:solidFill>
                    <a:schemeClr val="tx1"/>
                  </a:solidFill>
                  <a:latin typeface="Lucida Sans Unicode" panose="020B0602030504020204" pitchFamily="34" charset="0"/>
                  <a:ea typeface="宋体" panose="02010600030101010101" pitchFamily="2" charset="-122"/>
                </a:defRPr>
              </a:lvl3pPr>
              <a:lvl4pPr marL="1600200" indent="-228600">
                <a:defRPr>
                  <a:solidFill>
                    <a:schemeClr val="tx1"/>
                  </a:solidFill>
                  <a:latin typeface="Lucida Sans Unicode" panose="020B0602030504020204" pitchFamily="34" charset="0"/>
                  <a:ea typeface="宋体" panose="02010600030101010101" pitchFamily="2" charset="-122"/>
                </a:defRPr>
              </a:lvl4pPr>
              <a:lvl5pPr marL="2057400" indent="-228600">
                <a:defRPr>
                  <a:solidFill>
                    <a:schemeClr val="tx1"/>
                  </a:solidFill>
                  <a:latin typeface="Lucida Sans Unicode" panose="020B0602030504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9pPr>
            </a:lstStyle>
            <a:p>
              <a:pPr eaLnBrk="1" hangingPunct="1"/>
              <a:r>
                <a:rPr lang="zh-CN" altLang="en-US" sz="1100" b="1"/>
                <a:t>图片信息</a:t>
              </a:r>
            </a:p>
          </p:txBody>
        </p:sp>
      </p:grpSp>
      <p:grpSp>
        <p:nvGrpSpPr>
          <p:cNvPr id="13" name="组合 19"/>
          <p:cNvGrpSpPr>
            <a:grpSpLocks/>
          </p:cNvGrpSpPr>
          <p:nvPr/>
        </p:nvGrpSpPr>
        <p:grpSpPr bwMode="auto">
          <a:xfrm>
            <a:off x="3832225" y="3765550"/>
            <a:ext cx="987425" cy="620713"/>
            <a:chOff x="458985" y="3539766"/>
            <a:chExt cx="2368226" cy="743755"/>
          </a:xfrm>
        </p:grpSpPr>
        <p:sp>
          <p:nvSpPr>
            <p:cNvPr id="70" name="KSO_Shape"/>
            <p:cNvSpPr/>
            <p:nvPr/>
          </p:nvSpPr>
          <p:spPr>
            <a:xfrm>
              <a:off x="458985" y="3539766"/>
              <a:ext cx="765296" cy="743755"/>
            </a:xfrm>
            <a:custGeom>
              <a:avLst/>
              <a:gdLst/>
              <a:ahLst/>
              <a:cxnLst/>
              <a:rect l="l" t="t" r="r" b="b"/>
              <a:pathLst>
                <a:path w="1252944" h="1252944">
                  <a:moveTo>
                    <a:pt x="671417" y="374906"/>
                  </a:moveTo>
                  <a:cubicBezTo>
                    <a:pt x="785858" y="374906"/>
                    <a:pt x="878630" y="467678"/>
                    <a:pt x="878630" y="582119"/>
                  </a:cubicBezTo>
                  <a:cubicBezTo>
                    <a:pt x="878630" y="619450"/>
                    <a:pt x="868758" y="654475"/>
                    <a:pt x="850680" y="684268"/>
                  </a:cubicBezTo>
                  <a:lnTo>
                    <a:pt x="879598" y="695820"/>
                  </a:lnTo>
                  <a:cubicBezTo>
                    <a:pt x="888912" y="679912"/>
                    <a:pt x="896184" y="662743"/>
                    <a:pt x="901084" y="644604"/>
                  </a:cubicBezTo>
                  <a:cubicBezTo>
                    <a:pt x="966208" y="653433"/>
                    <a:pt x="1015908" y="703205"/>
                    <a:pt x="1015908" y="763221"/>
                  </a:cubicBezTo>
                  <a:cubicBezTo>
                    <a:pt x="1015908" y="816401"/>
                    <a:pt x="976884" y="861538"/>
                    <a:pt x="922564" y="877014"/>
                  </a:cubicBezTo>
                  <a:lnTo>
                    <a:pt x="395748" y="877014"/>
                  </a:lnTo>
                  <a:cubicBezTo>
                    <a:pt x="307832" y="866117"/>
                    <a:pt x="240517" y="797422"/>
                    <a:pt x="240517" y="714467"/>
                  </a:cubicBezTo>
                  <a:cubicBezTo>
                    <a:pt x="240517" y="623094"/>
                    <a:pt x="322188" y="549021"/>
                    <a:pt x="422935" y="549021"/>
                  </a:cubicBezTo>
                  <a:cubicBezTo>
                    <a:pt x="457941" y="549021"/>
                    <a:pt x="490644" y="557964"/>
                    <a:pt x="518153" y="573942"/>
                  </a:cubicBezTo>
                  <a:lnTo>
                    <a:pt x="528958" y="546197"/>
                  </a:lnTo>
                  <a:cubicBezTo>
                    <a:pt x="511850" y="536769"/>
                    <a:pt x="493100" y="529709"/>
                    <a:pt x="473151" y="525559"/>
                  </a:cubicBezTo>
                  <a:cubicBezTo>
                    <a:pt x="496801" y="438476"/>
                    <a:pt x="576686" y="374906"/>
                    <a:pt x="671417" y="374906"/>
                  </a:cubicBezTo>
                  <a:close/>
                  <a:moveTo>
                    <a:pt x="671417" y="343840"/>
                  </a:moveTo>
                  <a:cubicBezTo>
                    <a:pt x="561058" y="343840"/>
                    <a:pt x="468221" y="418866"/>
                    <a:pt x="441407" y="520768"/>
                  </a:cubicBezTo>
                  <a:lnTo>
                    <a:pt x="441922" y="520974"/>
                  </a:lnTo>
                  <a:lnTo>
                    <a:pt x="422935" y="519830"/>
                  </a:lnTo>
                  <a:cubicBezTo>
                    <a:pt x="304413" y="519830"/>
                    <a:pt x="208331" y="606972"/>
                    <a:pt x="208331" y="714468"/>
                  </a:cubicBezTo>
                  <a:cubicBezTo>
                    <a:pt x="208331" y="801715"/>
                    <a:pt x="271625" y="875554"/>
                    <a:pt x="359001" y="899616"/>
                  </a:cubicBezTo>
                  <a:cubicBezTo>
                    <a:pt x="372507" y="905835"/>
                    <a:pt x="387294" y="909105"/>
                    <a:pt x="402743" y="909105"/>
                  </a:cubicBezTo>
                  <a:lnTo>
                    <a:pt x="879277" y="909105"/>
                  </a:lnTo>
                  <a:lnTo>
                    <a:pt x="888986" y="909105"/>
                  </a:lnTo>
                  <a:cubicBezTo>
                    <a:pt x="898624" y="909105"/>
                    <a:pt x="908003" y="907832"/>
                    <a:pt x="916876" y="904970"/>
                  </a:cubicBezTo>
                  <a:cubicBezTo>
                    <a:pt x="990108" y="890261"/>
                    <a:pt x="1044613" y="832357"/>
                    <a:pt x="1044613" y="763220"/>
                  </a:cubicBezTo>
                  <a:cubicBezTo>
                    <a:pt x="1044613" y="690805"/>
                    <a:pt x="984816" y="630713"/>
                    <a:pt x="906347" y="619744"/>
                  </a:cubicBezTo>
                  <a:cubicBezTo>
                    <a:pt x="908682" y="607538"/>
                    <a:pt x="909696" y="594947"/>
                    <a:pt x="909696" y="582119"/>
                  </a:cubicBezTo>
                  <a:cubicBezTo>
                    <a:pt x="909696" y="450521"/>
                    <a:pt x="803015" y="343840"/>
                    <a:pt x="671417" y="343840"/>
                  </a:cubicBezTo>
                  <a:close/>
                  <a:moveTo>
                    <a:pt x="626472" y="0"/>
                  </a:moveTo>
                  <a:cubicBezTo>
                    <a:pt x="972463" y="0"/>
                    <a:pt x="1252944" y="280481"/>
                    <a:pt x="1252944" y="626472"/>
                  </a:cubicBezTo>
                  <a:cubicBezTo>
                    <a:pt x="1252944" y="972463"/>
                    <a:pt x="972463" y="1252944"/>
                    <a:pt x="626472" y="1252944"/>
                  </a:cubicBezTo>
                  <a:cubicBezTo>
                    <a:pt x="280481" y="1252944"/>
                    <a:pt x="0" y="972463"/>
                    <a:pt x="0" y="626472"/>
                  </a:cubicBezTo>
                  <a:cubicBezTo>
                    <a:pt x="0" y="280481"/>
                    <a:pt x="280481" y="0"/>
                    <a:pt x="626472" y="0"/>
                  </a:cubicBezTo>
                  <a:close/>
                </a:path>
              </a:pathLst>
            </a:custGeom>
            <a:solidFill>
              <a:srgbClr val="5B9BD5"/>
            </a:solidFill>
            <a:ln w="12700" cap="flat" cmpd="sng" algn="ctr">
              <a:noFill/>
              <a:prstDash val="solid"/>
              <a:miter lim="800000"/>
            </a:ln>
            <a:effectLst/>
          </p:spPr>
          <p:txBody>
            <a:bodyPr anchor="ctr"/>
            <a:lstStyle/>
            <a:p>
              <a:pPr algn="ctr" eaLnBrk="1" hangingPunct="1">
                <a:defRPr/>
              </a:pPr>
              <a:endParaRPr lang="zh-CN" altLang="en-US" sz="1100" b="1" kern="0" dirty="0">
                <a:latin typeface="Calibri" panose="020F0502020204030204"/>
              </a:endParaRPr>
            </a:p>
          </p:txBody>
        </p:sp>
        <p:sp>
          <p:nvSpPr>
            <p:cNvPr id="109626" name="文本框 135"/>
            <p:cNvSpPr txBox="1">
              <a:spLocks noChangeArrowheads="1"/>
            </p:cNvSpPr>
            <p:nvPr/>
          </p:nvSpPr>
          <p:spPr bwMode="auto">
            <a:xfrm>
              <a:off x="1029796" y="3711943"/>
              <a:ext cx="1797415" cy="3139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Lucida Sans Unicode" panose="020B0602030504020204" pitchFamily="34" charset="0"/>
                  <a:ea typeface="宋体" panose="02010600030101010101" pitchFamily="2" charset="-122"/>
                </a:defRPr>
              </a:lvl1pPr>
              <a:lvl2pPr marL="742950" indent="-285750">
                <a:defRPr>
                  <a:solidFill>
                    <a:schemeClr val="tx1"/>
                  </a:solidFill>
                  <a:latin typeface="Lucida Sans Unicode" panose="020B0602030504020204" pitchFamily="34" charset="0"/>
                  <a:ea typeface="宋体" panose="02010600030101010101" pitchFamily="2" charset="-122"/>
                </a:defRPr>
              </a:lvl2pPr>
              <a:lvl3pPr marL="1143000" indent="-228600">
                <a:defRPr>
                  <a:solidFill>
                    <a:schemeClr val="tx1"/>
                  </a:solidFill>
                  <a:latin typeface="Lucida Sans Unicode" panose="020B0602030504020204" pitchFamily="34" charset="0"/>
                  <a:ea typeface="宋体" panose="02010600030101010101" pitchFamily="2" charset="-122"/>
                </a:defRPr>
              </a:lvl3pPr>
              <a:lvl4pPr marL="1600200" indent="-228600">
                <a:defRPr>
                  <a:solidFill>
                    <a:schemeClr val="tx1"/>
                  </a:solidFill>
                  <a:latin typeface="Lucida Sans Unicode" panose="020B0602030504020204" pitchFamily="34" charset="0"/>
                  <a:ea typeface="宋体" panose="02010600030101010101" pitchFamily="2" charset="-122"/>
                </a:defRPr>
              </a:lvl4pPr>
              <a:lvl5pPr marL="2057400" indent="-228600">
                <a:defRPr>
                  <a:solidFill>
                    <a:schemeClr val="tx1"/>
                  </a:solidFill>
                  <a:latin typeface="Lucida Sans Unicode" panose="020B0602030504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9pPr>
            </a:lstStyle>
            <a:p>
              <a:pPr eaLnBrk="1" hangingPunct="1"/>
              <a:r>
                <a:rPr lang="zh-CN" altLang="en-US" sz="1100" b="1"/>
                <a:t>脚本信息</a:t>
              </a:r>
            </a:p>
          </p:txBody>
        </p:sp>
      </p:grpSp>
      <p:grpSp>
        <p:nvGrpSpPr>
          <p:cNvPr id="14" name="组合 56"/>
          <p:cNvGrpSpPr>
            <a:grpSpLocks/>
          </p:cNvGrpSpPr>
          <p:nvPr/>
        </p:nvGrpSpPr>
        <p:grpSpPr bwMode="auto">
          <a:xfrm>
            <a:off x="3832225" y="5084763"/>
            <a:ext cx="987425" cy="620712"/>
            <a:chOff x="458985" y="3539766"/>
            <a:chExt cx="2368226" cy="743755"/>
          </a:xfrm>
        </p:grpSpPr>
        <p:sp>
          <p:nvSpPr>
            <p:cNvPr id="73" name="KSO_Shape"/>
            <p:cNvSpPr/>
            <p:nvPr/>
          </p:nvSpPr>
          <p:spPr>
            <a:xfrm>
              <a:off x="458985" y="3539766"/>
              <a:ext cx="765296" cy="743755"/>
            </a:xfrm>
            <a:custGeom>
              <a:avLst/>
              <a:gdLst/>
              <a:ahLst/>
              <a:cxnLst/>
              <a:rect l="l" t="t" r="r" b="b"/>
              <a:pathLst>
                <a:path w="1252944" h="1252944">
                  <a:moveTo>
                    <a:pt x="671417" y="374906"/>
                  </a:moveTo>
                  <a:cubicBezTo>
                    <a:pt x="785858" y="374906"/>
                    <a:pt x="878630" y="467678"/>
                    <a:pt x="878630" y="582119"/>
                  </a:cubicBezTo>
                  <a:cubicBezTo>
                    <a:pt x="878630" y="619450"/>
                    <a:pt x="868758" y="654475"/>
                    <a:pt x="850680" y="684268"/>
                  </a:cubicBezTo>
                  <a:lnTo>
                    <a:pt x="879598" y="695820"/>
                  </a:lnTo>
                  <a:cubicBezTo>
                    <a:pt x="888912" y="679912"/>
                    <a:pt x="896184" y="662743"/>
                    <a:pt x="901084" y="644604"/>
                  </a:cubicBezTo>
                  <a:cubicBezTo>
                    <a:pt x="966208" y="653433"/>
                    <a:pt x="1015908" y="703205"/>
                    <a:pt x="1015908" y="763221"/>
                  </a:cubicBezTo>
                  <a:cubicBezTo>
                    <a:pt x="1015908" y="816401"/>
                    <a:pt x="976884" y="861538"/>
                    <a:pt x="922564" y="877014"/>
                  </a:cubicBezTo>
                  <a:lnTo>
                    <a:pt x="395748" y="877014"/>
                  </a:lnTo>
                  <a:cubicBezTo>
                    <a:pt x="307832" y="866117"/>
                    <a:pt x="240517" y="797422"/>
                    <a:pt x="240517" y="714467"/>
                  </a:cubicBezTo>
                  <a:cubicBezTo>
                    <a:pt x="240517" y="623094"/>
                    <a:pt x="322188" y="549021"/>
                    <a:pt x="422935" y="549021"/>
                  </a:cubicBezTo>
                  <a:cubicBezTo>
                    <a:pt x="457941" y="549021"/>
                    <a:pt x="490644" y="557964"/>
                    <a:pt x="518153" y="573942"/>
                  </a:cubicBezTo>
                  <a:lnTo>
                    <a:pt x="528958" y="546197"/>
                  </a:lnTo>
                  <a:cubicBezTo>
                    <a:pt x="511850" y="536769"/>
                    <a:pt x="493100" y="529709"/>
                    <a:pt x="473151" y="525559"/>
                  </a:cubicBezTo>
                  <a:cubicBezTo>
                    <a:pt x="496801" y="438476"/>
                    <a:pt x="576686" y="374906"/>
                    <a:pt x="671417" y="374906"/>
                  </a:cubicBezTo>
                  <a:close/>
                  <a:moveTo>
                    <a:pt x="671417" y="343840"/>
                  </a:moveTo>
                  <a:cubicBezTo>
                    <a:pt x="561058" y="343840"/>
                    <a:pt x="468221" y="418866"/>
                    <a:pt x="441407" y="520768"/>
                  </a:cubicBezTo>
                  <a:lnTo>
                    <a:pt x="441922" y="520974"/>
                  </a:lnTo>
                  <a:lnTo>
                    <a:pt x="422935" y="519830"/>
                  </a:lnTo>
                  <a:cubicBezTo>
                    <a:pt x="304413" y="519830"/>
                    <a:pt x="208331" y="606972"/>
                    <a:pt x="208331" y="714468"/>
                  </a:cubicBezTo>
                  <a:cubicBezTo>
                    <a:pt x="208331" y="801715"/>
                    <a:pt x="271625" y="875554"/>
                    <a:pt x="359001" y="899616"/>
                  </a:cubicBezTo>
                  <a:cubicBezTo>
                    <a:pt x="372507" y="905835"/>
                    <a:pt x="387294" y="909105"/>
                    <a:pt x="402743" y="909105"/>
                  </a:cubicBezTo>
                  <a:lnTo>
                    <a:pt x="879277" y="909105"/>
                  </a:lnTo>
                  <a:lnTo>
                    <a:pt x="888986" y="909105"/>
                  </a:lnTo>
                  <a:cubicBezTo>
                    <a:pt x="898624" y="909105"/>
                    <a:pt x="908003" y="907832"/>
                    <a:pt x="916876" y="904970"/>
                  </a:cubicBezTo>
                  <a:cubicBezTo>
                    <a:pt x="990108" y="890261"/>
                    <a:pt x="1044613" y="832357"/>
                    <a:pt x="1044613" y="763220"/>
                  </a:cubicBezTo>
                  <a:cubicBezTo>
                    <a:pt x="1044613" y="690805"/>
                    <a:pt x="984816" y="630713"/>
                    <a:pt x="906347" y="619744"/>
                  </a:cubicBezTo>
                  <a:cubicBezTo>
                    <a:pt x="908682" y="607538"/>
                    <a:pt x="909696" y="594947"/>
                    <a:pt x="909696" y="582119"/>
                  </a:cubicBezTo>
                  <a:cubicBezTo>
                    <a:pt x="909696" y="450521"/>
                    <a:pt x="803015" y="343840"/>
                    <a:pt x="671417" y="343840"/>
                  </a:cubicBezTo>
                  <a:close/>
                  <a:moveTo>
                    <a:pt x="626472" y="0"/>
                  </a:moveTo>
                  <a:cubicBezTo>
                    <a:pt x="972463" y="0"/>
                    <a:pt x="1252944" y="280481"/>
                    <a:pt x="1252944" y="626472"/>
                  </a:cubicBezTo>
                  <a:cubicBezTo>
                    <a:pt x="1252944" y="972463"/>
                    <a:pt x="972463" y="1252944"/>
                    <a:pt x="626472" y="1252944"/>
                  </a:cubicBezTo>
                  <a:cubicBezTo>
                    <a:pt x="280481" y="1252944"/>
                    <a:pt x="0" y="972463"/>
                    <a:pt x="0" y="626472"/>
                  </a:cubicBezTo>
                  <a:cubicBezTo>
                    <a:pt x="0" y="280481"/>
                    <a:pt x="280481" y="0"/>
                    <a:pt x="626472" y="0"/>
                  </a:cubicBezTo>
                  <a:close/>
                </a:path>
              </a:pathLst>
            </a:custGeom>
            <a:solidFill>
              <a:srgbClr val="5B9BD5"/>
            </a:solidFill>
            <a:ln w="12700" cap="flat" cmpd="sng" algn="ctr">
              <a:noFill/>
              <a:prstDash val="solid"/>
              <a:miter lim="800000"/>
            </a:ln>
            <a:effectLst/>
          </p:spPr>
          <p:txBody>
            <a:bodyPr anchor="ctr"/>
            <a:lstStyle/>
            <a:p>
              <a:pPr algn="ctr" eaLnBrk="1" hangingPunct="1">
                <a:defRPr/>
              </a:pPr>
              <a:endParaRPr lang="zh-CN" altLang="en-US" sz="1100" b="1" kern="0" dirty="0">
                <a:latin typeface="Calibri" panose="020F0502020204030204"/>
              </a:endParaRPr>
            </a:p>
          </p:txBody>
        </p:sp>
        <p:sp>
          <p:nvSpPr>
            <p:cNvPr id="109624" name="文本框 138"/>
            <p:cNvSpPr txBox="1">
              <a:spLocks noChangeArrowheads="1"/>
            </p:cNvSpPr>
            <p:nvPr/>
          </p:nvSpPr>
          <p:spPr bwMode="auto">
            <a:xfrm>
              <a:off x="1029796" y="3711943"/>
              <a:ext cx="1797415" cy="3139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Lucida Sans Unicode" panose="020B0602030504020204" pitchFamily="34" charset="0"/>
                  <a:ea typeface="宋体" panose="02010600030101010101" pitchFamily="2" charset="-122"/>
                </a:defRPr>
              </a:lvl1pPr>
              <a:lvl2pPr marL="742950" indent="-285750">
                <a:defRPr>
                  <a:solidFill>
                    <a:schemeClr val="tx1"/>
                  </a:solidFill>
                  <a:latin typeface="Lucida Sans Unicode" panose="020B0602030504020204" pitchFamily="34" charset="0"/>
                  <a:ea typeface="宋体" panose="02010600030101010101" pitchFamily="2" charset="-122"/>
                </a:defRPr>
              </a:lvl2pPr>
              <a:lvl3pPr marL="1143000" indent="-228600">
                <a:defRPr>
                  <a:solidFill>
                    <a:schemeClr val="tx1"/>
                  </a:solidFill>
                  <a:latin typeface="Lucida Sans Unicode" panose="020B0602030504020204" pitchFamily="34" charset="0"/>
                  <a:ea typeface="宋体" panose="02010600030101010101" pitchFamily="2" charset="-122"/>
                </a:defRPr>
              </a:lvl3pPr>
              <a:lvl4pPr marL="1600200" indent="-228600">
                <a:defRPr>
                  <a:solidFill>
                    <a:schemeClr val="tx1"/>
                  </a:solidFill>
                  <a:latin typeface="Lucida Sans Unicode" panose="020B0602030504020204" pitchFamily="34" charset="0"/>
                  <a:ea typeface="宋体" panose="02010600030101010101" pitchFamily="2" charset="-122"/>
                </a:defRPr>
              </a:lvl4pPr>
              <a:lvl5pPr marL="2057400" indent="-228600">
                <a:defRPr>
                  <a:solidFill>
                    <a:schemeClr val="tx1"/>
                  </a:solidFill>
                  <a:latin typeface="Lucida Sans Unicode" panose="020B0602030504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9pPr>
            </a:lstStyle>
            <a:p>
              <a:pPr eaLnBrk="1" hangingPunct="1"/>
              <a:r>
                <a:rPr lang="zh-CN" altLang="en-US" sz="1100" b="1"/>
                <a:t>索引信息</a:t>
              </a:r>
            </a:p>
          </p:txBody>
        </p:sp>
      </p:grpSp>
      <p:sp>
        <p:nvSpPr>
          <p:cNvPr id="75" name="文本框 139"/>
          <p:cNvSpPr txBox="1">
            <a:spLocks noChangeArrowheads="1"/>
          </p:cNvSpPr>
          <p:nvPr/>
        </p:nvSpPr>
        <p:spPr bwMode="auto">
          <a:xfrm>
            <a:off x="4043363" y="4603750"/>
            <a:ext cx="541337"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48490" tIns="24245" rIns="48490" bIns="24245">
            <a:spAutoFit/>
          </a:bodyPr>
          <a:lstStyle>
            <a:lvl1pPr>
              <a:defRPr>
                <a:solidFill>
                  <a:schemeClr val="tx1"/>
                </a:solidFill>
                <a:latin typeface="Lucida Sans Unicode" panose="020B0602030504020204" pitchFamily="34" charset="0"/>
                <a:ea typeface="宋体" panose="02010600030101010101" pitchFamily="2" charset="-122"/>
              </a:defRPr>
            </a:lvl1pPr>
            <a:lvl2pPr marL="742950" indent="-285750">
              <a:defRPr>
                <a:solidFill>
                  <a:schemeClr val="tx1"/>
                </a:solidFill>
                <a:latin typeface="Lucida Sans Unicode" panose="020B0602030504020204" pitchFamily="34" charset="0"/>
                <a:ea typeface="宋体" panose="02010600030101010101" pitchFamily="2" charset="-122"/>
              </a:defRPr>
            </a:lvl2pPr>
            <a:lvl3pPr marL="1143000" indent="-228600">
              <a:defRPr>
                <a:solidFill>
                  <a:schemeClr val="tx1"/>
                </a:solidFill>
                <a:latin typeface="Lucida Sans Unicode" panose="020B0602030504020204" pitchFamily="34" charset="0"/>
                <a:ea typeface="宋体" panose="02010600030101010101" pitchFamily="2" charset="-122"/>
              </a:defRPr>
            </a:lvl3pPr>
            <a:lvl4pPr marL="1600200" indent="-228600">
              <a:defRPr>
                <a:solidFill>
                  <a:schemeClr val="tx1"/>
                </a:solidFill>
                <a:latin typeface="Lucida Sans Unicode" panose="020B0602030504020204" pitchFamily="34" charset="0"/>
                <a:ea typeface="宋体" panose="02010600030101010101" pitchFamily="2" charset="-122"/>
              </a:defRPr>
            </a:lvl4pPr>
            <a:lvl5pPr marL="2057400" indent="-228600">
              <a:defRPr>
                <a:solidFill>
                  <a:schemeClr val="tx1"/>
                </a:solidFill>
                <a:latin typeface="Lucida Sans Unicode" panose="020B0602030504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9pPr>
          </a:lstStyle>
          <a:p>
            <a:pPr eaLnBrk="1" hangingPunct="1"/>
            <a:r>
              <a:rPr lang="en-US" altLang="zh-CN" sz="1300" b="1">
                <a:latin typeface="微软雅黑" panose="020B0503020204020204" pitchFamily="34" charset="-122"/>
                <a:ea typeface="微软雅黑" panose="020B0503020204020204" pitchFamily="34" charset="-122"/>
              </a:rPr>
              <a:t>••••••</a:t>
            </a:r>
            <a:endParaRPr lang="zh-CN" altLang="en-US" sz="1300" b="1"/>
          </a:p>
        </p:txBody>
      </p:sp>
      <p:sp>
        <p:nvSpPr>
          <p:cNvPr id="76" name="文本框 140"/>
          <p:cNvSpPr txBox="1">
            <a:spLocks noChangeArrowheads="1"/>
          </p:cNvSpPr>
          <p:nvPr/>
        </p:nvSpPr>
        <p:spPr bwMode="auto">
          <a:xfrm>
            <a:off x="5314950" y="1338263"/>
            <a:ext cx="1174750"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48490" tIns="24245" rIns="48490" bIns="24245">
            <a:spAutoFit/>
          </a:bodyPr>
          <a:lstStyle>
            <a:lvl1pPr>
              <a:defRPr>
                <a:solidFill>
                  <a:schemeClr val="tx1"/>
                </a:solidFill>
                <a:latin typeface="Lucida Sans Unicode" panose="020B0602030504020204" pitchFamily="34" charset="0"/>
                <a:ea typeface="宋体" panose="02010600030101010101" pitchFamily="2" charset="-122"/>
              </a:defRPr>
            </a:lvl1pPr>
            <a:lvl2pPr marL="742950" indent="-285750">
              <a:defRPr>
                <a:solidFill>
                  <a:schemeClr val="tx1"/>
                </a:solidFill>
                <a:latin typeface="Lucida Sans Unicode" panose="020B0602030504020204" pitchFamily="34" charset="0"/>
                <a:ea typeface="宋体" panose="02010600030101010101" pitchFamily="2" charset="-122"/>
              </a:defRPr>
            </a:lvl2pPr>
            <a:lvl3pPr marL="1143000" indent="-228600">
              <a:defRPr>
                <a:solidFill>
                  <a:schemeClr val="tx1"/>
                </a:solidFill>
                <a:latin typeface="Lucida Sans Unicode" panose="020B0602030504020204" pitchFamily="34" charset="0"/>
                <a:ea typeface="宋体" panose="02010600030101010101" pitchFamily="2" charset="-122"/>
              </a:defRPr>
            </a:lvl3pPr>
            <a:lvl4pPr marL="1600200" indent="-228600">
              <a:defRPr>
                <a:solidFill>
                  <a:schemeClr val="tx1"/>
                </a:solidFill>
                <a:latin typeface="Lucida Sans Unicode" panose="020B0602030504020204" pitchFamily="34" charset="0"/>
                <a:ea typeface="宋体" panose="02010600030101010101" pitchFamily="2" charset="-122"/>
              </a:defRPr>
            </a:lvl4pPr>
            <a:lvl5pPr marL="2057400" indent="-228600">
              <a:defRPr>
                <a:solidFill>
                  <a:schemeClr val="tx1"/>
                </a:solidFill>
                <a:latin typeface="Lucida Sans Unicode" panose="020B0602030504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9pPr>
          </a:lstStyle>
          <a:p>
            <a:pPr eaLnBrk="1" hangingPunct="1"/>
            <a:r>
              <a:rPr lang="zh-CN" altLang="en-US" sz="1500" b="1">
                <a:latin typeface="微软雅黑" panose="020B0503020204020204" pitchFamily="34" charset="-122"/>
                <a:ea typeface="微软雅黑" panose="020B0503020204020204" pitchFamily="34" charset="-122"/>
              </a:rPr>
              <a:t>分词 → 词库</a:t>
            </a:r>
          </a:p>
        </p:txBody>
      </p:sp>
      <p:cxnSp>
        <p:nvCxnSpPr>
          <p:cNvPr id="77" name="肘形连接符 76"/>
          <p:cNvCxnSpPr>
            <a:stCxn id="38" idx="2"/>
          </p:cNvCxnSpPr>
          <p:nvPr/>
        </p:nvCxnSpPr>
        <p:spPr>
          <a:xfrm rot="5400000">
            <a:off x="5337968" y="2334941"/>
            <a:ext cx="865184" cy="861422"/>
          </a:xfrm>
          <a:prstGeom prst="bentConnector3">
            <a:avLst>
              <a:gd name="adj1" fmla="val 50000"/>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78" name="直接箭头连接符 77"/>
          <p:cNvCxnSpPr/>
          <p:nvPr/>
        </p:nvCxnSpPr>
        <p:spPr>
          <a:xfrm flipV="1">
            <a:off x="5619404" y="3474042"/>
            <a:ext cx="133079" cy="4552"/>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79" name="直接箭头连接符 78"/>
          <p:cNvCxnSpPr/>
          <p:nvPr/>
        </p:nvCxnSpPr>
        <p:spPr>
          <a:xfrm flipV="1">
            <a:off x="5619404" y="4300576"/>
            <a:ext cx="133079" cy="4552"/>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80" name="直接箭头连接符 79"/>
          <p:cNvCxnSpPr/>
          <p:nvPr/>
        </p:nvCxnSpPr>
        <p:spPr>
          <a:xfrm flipV="1">
            <a:off x="5619404" y="5127111"/>
            <a:ext cx="133079" cy="4552"/>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81" name="直接箭头连接符 80"/>
          <p:cNvCxnSpPr/>
          <p:nvPr/>
        </p:nvCxnSpPr>
        <p:spPr>
          <a:xfrm flipV="1">
            <a:off x="5619404" y="5953645"/>
            <a:ext cx="133079" cy="4552"/>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grpSp>
        <p:nvGrpSpPr>
          <p:cNvPr id="15" name="组合 187"/>
          <p:cNvGrpSpPr>
            <a:grpSpLocks/>
          </p:cNvGrpSpPr>
          <p:nvPr/>
        </p:nvGrpSpPr>
        <p:grpSpPr bwMode="auto">
          <a:xfrm>
            <a:off x="6523038" y="3190875"/>
            <a:ext cx="685800" cy="3073400"/>
            <a:chOff x="19453559" y="4134138"/>
            <a:chExt cx="1645880" cy="3861644"/>
          </a:xfrm>
        </p:grpSpPr>
        <p:sp>
          <p:nvSpPr>
            <p:cNvPr id="83" name="矩形 82"/>
            <p:cNvSpPr/>
            <p:nvPr/>
          </p:nvSpPr>
          <p:spPr>
            <a:xfrm>
              <a:off x="19612392" y="4261607"/>
              <a:ext cx="1341862" cy="672844"/>
            </a:xfrm>
            <a:prstGeom prst="rect">
              <a:avLst/>
            </a:prstGeom>
            <a:noFill/>
            <a:ln>
              <a:solidFill>
                <a:schemeClr val="bg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zh-CN" altLang="en-US" sz="1100" b="1" kern="0" dirty="0">
                  <a:solidFill>
                    <a:schemeClr val="tx1"/>
                  </a:solidFill>
                  <a:latin typeface="微软雅黑" panose="020B0503020204020204" pitchFamily="34" charset="-122"/>
                  <a:ea typeface="微软雅黑" panose="020B0503020204020204" pitchFamily="34" charset="-122"/>
                </a:rPr>
                <a:t>语法库</a:t>
              </a:r>
            </a:p>
          </p:txBody>
        </p:sp>
        <p:sp>
          <p:nvSpPr>
            <p:cNvPr id="84" name="矩形 83"/>
            <p:cNvSpPr/>
            <p:nvPr/>
          </p:nvSpPr>
          <p:spPr>
            <a:xfrm>
              <a:off x="19612392" y="5253448"/>
              <a:ext cx="1341862" cy="672844"/>
            </a:xfrm>
            <a:prstGeom prst="rect">
              <a:avLst/>
            </a:prstGeom>
            <a:noFill/>
            <a:ln>
              <a:solidFill>
                <a:schemeClr val="bg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zh-CN" altLang="en-US" sz="1100" b="1" kern="0" dirty="0">
                  <a:solidFill>
                    <a:schemeClr val="tx1"/>
                  </a:solidFill>
                  <a:latin typeface="微软雅黑" panose="020B0503020204020204" pitchFamily="34" charset="-122"/>
                  <a:ea typeface="微软雅黑" panose="020B0503020204020204" pitchFamily="34" charset="-122"/>
                </a:rPr>
                <a:t>行业词库</a:t>
              </a:r>
            </a:p>
          </p:txBody>
        </p:sp>
        <p:sp>
          <p:nvSpPr>
            <p:cNvPr id="85" name="矩形 84"/>
            <p:cNvSpPr/>
            <p:nvPr/>
          </p:nvSpPr>
          <p:spPr>
            <a:xfrm>
              <a:off x="19612392" y="6245289"/>
              <a:ext cx="1341862" cy="672844"/>
            </a:xfrm>
            <a:prstGeom prst="rect">
              <a:avLst/>
            </a:prstGeom>
            <a:noFill/>
            <a:ln>
              <a:solidFill>
                <a:schemeClr val="bg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zh-CN" altLang="en-US" sz="1100" b="1" kern="0" dirty="0">
                  <a:solidFill>
                    <a:schemeClr val="tx1"/>
                  </a:solidFill>
                  <a:latin typeface="微软雅黑" panose="020B0503020204020204" pitchFamily="34" charset="-122"/>
                  <a:ea typeface="微软雅黑" panose="020B0503020204020204" pitchFamily="34" charset="-122"/>
                </a:rPr>
                <a:t>安全词库</a:t>
              </a:r>
            </a:p>
          </p:txBody>
        </p:sp>
        <p:sp>
          <p:nvSpPr>
            <p:cNvPr id="86" name="矩形 85"/>
            <p:cNvSpPr/>
            <p:nvPr/>
          </p:nvSpPr>
          <p:spPr>
            <a:xfrm>
              <a:off x="19612393" y="7237130"/>
              <a:ext cx="1341862" cy="672844"/>
            </a:xfrm>
            <a:prstGeom prst="rect">
              <a:avLst/>
            </a:prstGeom>
            <a:noFill/>
            <a:ln>
              <a:solidFill>
                <a:schemeClr val="bg1"/>
              </a:solidFill>
            </a:ln>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r>
                <a:rPr lang="en-US" altLang="zh-CN" sz="1100" b="1" dirty="0">
                  <a:solidFill>
                    <a:schemeClr val="tx1"/>
                  </a:solidFill>
                  <a:latin typeface="微软雅黑" panose="020B0503020204020204" pitchFamily="34" charset="-122"/>
                  <a:ea typeface="微软雅黑" panose="020B0503020204020204" pitchFamily="34" charset="-122"/>
                </a:rPr>
                <a:t>……</a:t>
              </a:r>
              <a:endParaRPr lang="zh-CN" altLang="en-US" sz="1100" b="1" dirty="0">
                <a:solidFill>
                  <a:schemeClr val="tx1"/>
                </a:solidFill>
                <a:latin typeface="微软雅黑" panose="020B0503020204020204" pitchFamily="34" charset="-122"/>
                <a:ea typeface="微软雅黑" panose="020B0503020204020204" pitchFamily="34" charset="-122"/>
              </a:endParaRPr>
            </a:p>
          </p:txBody>
        </p:sp>
        <p:sp>
          <p:nvSpPr>
            <p:cNvPr id="87" name="圆角矩形 86"/>
            <p:cNvSpPr/>
            <p:nvPr/>
          </p:nvSpPr>
          <p:spPr>
            <a:xfrm>
              <a:off x="19453559" y="4134138"/>
              <a:ext cx="1645880" cy="3861644"/>
            </a:xfrm>
            <a:prstGeom prst="roundRect">
              <a:avLst>
                <a:gd name="adj" fmla="val 6142"/>
              </a:avLst>
            </a:prstGeom>
            <a:noFill/>
            <a:ln>
              <a:solidFill>
                <a:schemeClr val="bg1"/>
              </a:solidFill>
            </a:ln>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zh-CN" altLang="en-US" b="1">
                <a:solidFill>
                  <a:schemeClr val="tx1"/>
                </a:solidFill>
              </a:endParaRPr>
            </a:p>
          </p:txBody>
        </p:sp>
      </p:grpSp>
      <p:cxnSp>
        <p:nvCxnSpPr>
          <p:cNvPr id="88" name="直接箭头连接符 87"/>
          <p:cNvCxnSpPr/>
          <p:nvPr/>
        </p:nvCxnSpPr>
        <p:spPr>
          <a:xfrm>
            <a:off x="6311591" y="3072606"/>
            <a:ext cx="211631" cy="0"/>
          </a:xfrm>
          <a:prstGeom prst="straightConnector1">
            <a:avLst/>
          </a:prstGeom>
          <a:ln>
            <a:solidFill>
              <a:schemeClr val="bg1"/>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89" name="直接箭头连接符 88"/>
          <p:cNvCxnSpPr/>
          <p:nvPr/>
        </p:nvCxnSpPr>
        <p:spPr>
          <a:xfrm>
            <a:off x="6311593" y="3894931"/>
            <a:ext cx="211631" cy="0"/>
          </a:xfrm>
          <a:prstGeom prst="straightConnector1">
            <a:avLst/>
          </a:prstGeom>
          <a:ln>
            <a:solidFill>
              <a:schemeClr val="bg1"/>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90" name="直接箭头连接符 89"/>
          <p:cNvCxnSpPr/>
          <p:nvPr/>
        </p:nvCxnSpPr>
        <p:spPr>
          <a:xfrm>
            <a:off x="6311591" y="4729956"/>
            <a:ext cx="211631" cy="0"/>
          </a:xfrm>
          <a:prstGeom prst="straightConnector1">
            <a:avLst/>
          </a:prstGeom>
          <a:ln>
            <a:solidFill>
              <a:schemeClr val="bg1"/>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91" name="直接箭头连接符 90"/>
          <p:cNvCxnSpPr/>
          <p:nvPr/>
        </p:nvCxnSpPr>
        <p:spPr>
          <a:xfrm>
            <a:off x="6311591" y="5553869"/>
            <a:ext cx="211631" cy="0"/>
          </a:xfrm>
          <a:prstGeom prst="straightConnector1">
            <a:avLst/>
          </a:prstGeom>
          <a:ln>
            <a:solidFill>
              <a:schemeClr val="bg1"/>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92" name="右箭头 91"/>
          <p:cNvSpPr>
            <a:spLocks noChangeArrowheads="1"/>
          </p:cNvSpPr>
          <p:nvPr/>
        </p:nvSpPr>
        <p:spPr bwMode="auto">
          <a:xfrm>
            <a:off x="4838700" y="1998663"/>
            <a:ext cx="95250" cy="296862"/>
          </a:xfrm>
          <a:prstGeom prst="rightArrow">
            <a:avLst>
              <a:gd name="adj1" fmla="val 50000"/>
              <a:gd name="adj2" fmla="val 50000"/>
            </a:avLst>
          </a:prstGeom>
          <a:solidFill>
            <a:srgbClr val="FBBD00"/>
          </a:solidFill>
          <a:ln>
            <a:noFill/>
          </a:ln>
          <a:effectLst>
            <a:outerShdw dist="20000" dir="5400000" rotWithShape="0">
              <a:srgbClr val="000000">
                <a:alpha val="37999"/>
              </a:srgbClr>
            </a:outerShdw>
          </a:effectLst>
          <a:extLst>
            <a:ext uri="{91240B29-F687-4F45-9708-019B960494DF}">
              <a14:hiddenLine xmlns:a14="http://schemas.microsoft.com/office/drawing/2010/main" w="57150" algn="ctr">
                <a:solidFill>
                  <a:srgbClr val="000000"/>
                </a:solidFill>
                <a:round/>
                <a:headEnd/>
                <a:tailEnd/>
              </a14:hiddenLine>
            </a:ext>
          </a:extLst>
        </p:spPr>
        <p:txBody>
          <a:bodyPr wrap="none" lIns="48490" tIns="24245" rIns="48490" bIns="24245" anchor="ctr"/>
          <a:lstStyle>
            <a:lvl1pPr>
              <a:defRPr>
                <a:solidFill>
                  <a:schemeClr val="tx1"/>
                </a:solidFill>
                <a:latin typeface="Lucida Sans Unicode" panose="020B0602030504020204" pitchFamily="34" charset="0"/>
                <a:ea typeface="宋体" panose="02010600030101010101" pitchFamily="2" charset="-122"/>
              </a:defRPr>
            </a:lvl1pPr>
            <a:lvl2pPr marL="742950" indent="-285750">
              <a:defRPr>
                <a:solidFill>
                  <a:schemeClr val="tx1"/>
                </a:solidFill>
                <a:latin typeface="Lucida Sans Unicode" panose="020B0602030504020204" pitchFamily="34" charset="0"/>
                <a:ea typeface="宋体" panose="02010600030101010101" pitchFamily="2" charset="-122"/>
              </a:defRPr>
            </a:lvl2pPr>
            <a:lvl3pPr marL="1143000" indent="-228600">
              <a:defRPr>
                <a:solidFill>
                  <a:schemeClr val="tx1"/>
                </a:solidFill>
                <a:latin typeface="Lucida Sans Unicode" panose="020B0602030504020204" pitchFamily="34" charset="0"/>
                <a:ea typeface="宋体" panose="02010600030101010101" pitchFamily="2" charset="-122"/>
              </a:defRPr>
            </a:lvl3pPr>
            <a:lvl4pPr marL="1600200" indent="-228600">
              <a:defRPr>
                <a:solidFill>
                  <a:schemeClr val="tx1"/>
                </a:solidFill>
                <a:latin typeface="Lucida Sans Unicode" panose="020B0602030504020204" pitchFamily="34" charset="0"/>
                <a:ea typeface="宋体" panose="02010600030101010101" pitchFamily="2" charset="-122"/>
              </a:defRPr>
            </a:lvl4pPr>
            <a:lvl5pPr marL="2057400" indent="-228600">
              <a:defRPr>
                <a:solidFill>
                  <a:schemeClr val="tx1"/>
                </a:solidFill>
                <a:latin typeface="Lucida Sans Unicode" panose="020B0602030504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9pPr>
          </a:lstStyle>
          <a:p>
            <a:pPr eaLnBrk="1" hangingPunct="1"/>
            <a:endParaRPr lang="zh-CN" altLang="en-US" b="1">
              <a:latin typeface="Calibri" panose="020F0502020204030204" pitchFamily="34" charset="0"/>
            </a:endParaRPr>
          </a:p>
        </p:txBody>
      </p:sp>
      <p:grpSp>
        <p:nvGrpSpPr>
          <p:cNvPr id="16" name="组合 198"/>
          <p:cNvGrpSpPr>
            <a:grpSpLocks/>
          </p:cNvGrpSpPr>
          <p:nvPr/>
        </p:nvGrpSpPr>
        <p:grpSpPr bwMode="auto">
          <a:xfrm>
            <a:off x="6853238" y="1293813"/>
            <a:ext cx="1504950" cy="4738687"/>
            <a:chOff x="16048903" y="2210626"/>
            <a:chExt cx="3181825" cy="5168214"/>
          </a:xfrm>
        </p:grpSpPr>
        <p:sp>
          <p:nvSpPr>
            <p:cNvPr id="109608" name="圆角矩形 199"/>
            <p:cNvSpPr>
              <a:spLocks noChangeArrowheads="1"/>
            </p:cNvSpPr>
            <p:nvPr/>
          </p:nvSpPr>
          <p:spPr bwMode="auto">
            <a:xfrm>
              <a:off x="16428170" y="2695417"/>
              <a:ext cx="2718648" cy="4683423"/>
            </a:xfrm>
            <a:prstGeom prst="roundRect">
              <a:avLst>
                <a:gd name="adj" fmla="val 5657"/>
              </a:avLst>
            </a:prstGeom>
            <a:noFill/>
            <a:ln w="3175" algn="ctr">
              <a:solidFill>
                <a:schemeClr val="tx1"/>
              </a:solidFill>
              <a:round/>
              <a:headEnd/>
              <a:tailEnd/>
            </a:ln>
            <a:effectLst>
              <a:outerShdw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Lucida Sans Unicode" panose="020B0602030504020204" pitchFamily="34" charset="0"/>
                  <a:ea typeface="宋体" panose="02010600030101010101" pitchFamily="2" charset="-122"/>
                </a:defRPr>
              </a:lvl1pPr>
              <a:lvl2pPr marL="742950" indent="-285750">
                <a:defRPr>
                  <a:solidFill>
                    <a:schemeClr val="tx1"/>
                  </a:solidFill>
                  <a:latin typeface="Lucida Sans Unicode" panose="020B0602030504020204" pitchFamily="34" charset="0"/>
                  <a:ea typeface="宋体" panose="02010600030101010101" pitchFamily="2" charset="-122"/>
                </a:defRPr>
              </a:lvl2pPr>
              <a:lvl3pPr marL="1143000" indent="-228600">
                <a:defRPr>
                  <a:solidFill>
                    <a:schemeClr val="tx1"/>
                  </a:solidFill>
                  <a:latin typeface="Lucida Sans Unicode" panose="020B0602030504020204" pitchFamily="34" charset="0"/>
                  <a:ea typeface="宋体" panose="02010600030101010101" pitchFamily="2" charset="-122"/>
                </a:defRPr>
              </a:lvl3pPr>
              <a:lvl4pPr marL="1600200" indent="-228600">
                <a:defRPr>
                  <a:solidFill>
                    <a:schemeClr val="tx1"/>
                  </a:solidFill>
                  <a:latin typeface="Lucida Sans Unicode" panose="020B0602030504020204" pitchFamily="34" charset="0"/>
                  <a:ea typeface="宋体" panose="02010600030101010101" pitchFamily="2" charset="-122"/>
                </a:defRPr>
              </a:lvl4pPr>
              <a:lvl5pPr marL="2057400" indent="-228600">
                <a:defRPr>
                  <a:solidFill>
                    <a:schemeClr val="tx1"/>
                  </a:solidFill>
                  <a:latin typeface="Lucida Sans Unicode" panose="020B0602030504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9pPr>
            </a:lstStyle>
            <a:p>
              <a:pPr eaLnBrk="1" hangingPunct="1"/>
              <a:endParaRPr lang="zh-CN" altLang="en-US" b="1">
                <a:latin typeface="Calibri" panose="020F0502020204030204" pitchFamily="34" charset="0"/>
              </a:endParaRPr>
            </a:p>
          </p:txBody>
        </p:sp>
        <p:sp>
          <p:nvSpPr>
            <p:cNvPr id="109609" name="文本框 200"/>
            <p:cNvSpPr txBox="1">
              <a:spLocks noChangeArrowheads="1"/>
            </p:cNvSpPr>
            <p:nvPr/>
          </p:nvSpPr>
          <p:spPr bwMode="auto">
            <a:xfrm>
              <a:off x="16316393" y="2210626"/>
              <a:ext cx="2829536" cy="3524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Lucida Sans Unicode" panose="020B0602030504020204" pitchFamily="34" charset="0"/>
                  <a:ea typeface="宋体" panose="02010600030101010101" pitchFamily="2" charset="-122"/>
                </a:defRPr>
              </a:lvl1pPr>
              <a:lvl2pPr marL="742950" indent="-285750">
                <a:defRPr>
                  <a:solidFill>
                    <a:schemeClr val="tx1"/>
                  </a:solidFill>
                  <a:latin typeface="Lucida Sans Unicode" panose="020B0602030504020204" pitchFamily="34" charset="0"/>
                  <a:ea typeface="宋体" panose="02010600030101010101" pitchFamily="2" charset="-122"/>
                </a:defRPr>
              </a:lvl2pPr>
              <a:lvl3pPr marL="1143000" indent="-228600">
                <a:defRPr>
                  <a:solidFill>
                    <a:schemeClr val="tx1"/>
                  </a:solidFill>
                  <a:latin typeface="Lucida Sans Unicode" panose="020B0602030504020204" pitchFamily="34" charset="0"/>
                  <a:ea typeface="宋体" panose="02010600030101010101" pitchFamily="2" charset="-122"/>
                </a:defRPr>
              </a:lvl3pPr>
              <a:lvl4pPr marL="1600200" indent="-228600">
                <a:defRPr>
                  <a:solidFill>
                    <a:schemeClr val="tx1"/>
                  </a:solidFill>
                  <a:latin typeface="Lucida Sans Unicode" panose="020B0602030504020204" pitchFamily="34" charset="0"/>
                  <a:ea typeface="宋体" panose="02010600030101010101" pitchFamily="2" charset="-122"/>
                </a:defRPr>
              </a:lvl4pPr>
              <a:lvl5pPr marL="2057400" indent="-228600">
                <a:defRPr>
                  <a:solidFill>
                    <a:schemeClr val="tx1"/>
                  </a:solidFill>
                  <a:latin typeface="Lucida Sans Unicode" panose="020B0602030504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9pPr>
            </a:lstStyle>
            <a:p>
              <a:pPr eaLnBrk="1" hangingPunct="1"/>
              <a:r>
                <a:rPr lang="zh-CN" altLang="en-US" sz="1500" b="1">
                  <a:latin typeface="微软雅黑" panose="020B0503020204020204" pitchFamily="34" charset="-122"/>
                  <a:ea typeface="微软雅黑" panose="020B0503020204020204" pitchFamily="34" charset="-122"/>
                </a:rPr>
                <a:t>数据资源目录</a:t>
              </a:r>
            </a:p>
          </p:txBody>
        </p:sp>
        <p:sp>
          <p:nvSpPr>
            <p:cNvPr id="109610" name="文本框 201"/>
            <p:cNvSpPr txBox="1">
              <a:spLocks noChangeArrowheads="1"/>
            </p:cNvSpPr>
            <p:nvPr/>
          </p:nvSpPr>
          <p:spPr bwMode="auto">
            <a:xfrm>
              <a:off x="16523679" y="2765916"/>
              <a:ext cx="1284675" cy="285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Lucida Sans Unicode" panose="020B0602030504020204" pitchFamily="34" charset="0"/>
                  <a:ea typeface="宋体" panose="02010600030101010101" pitchFamily="2" charset="-122"/>
                </a:defRPr>
              </a:lvl1pPr>
              <a:lvl2pPr marL="742950" indent="-285750">
                <a:defRPr>
                  <a:solidFill>
                    <a:schemeClr val="tx1"/>
                  </a:solidFill>
                  <a:latin typeface="Lucida Sans Unicode" panose="020B0602030504020204" pitchFamily="34" charset="0"/>
                  <a:ea typeface="宋体" panose="02010600030101010101" pitchFamily="2" charset="-122"/>
                </a:defRPr>
              </a:lvl2pPr>
              <a:lvl3pPr marL="1143000" indent="-228600">
                <a:defRPr>
                  <a:solidFill>
                    <a:schemeClr val="tx1"/>
                  </a:solidFill>
                  <a:latin typeface="Lucida Sans Unicode" panose="020B0602030504020204" pitchFamily="34" charset="0"/>
                  <a:ea typeface="宋体" panose="02010600030101010101" pitchFamily="2" charset="-122"/>
                </a:defRPr>
              </a:lvl3pPr>
              <a:lvl4pPr marL="1600200" indent="-228600">
                <a:defRPr>
                  <a:solidFill>
                    <a:schemeClr val="tx1"/>
                  </a:solidFill>
                  <a:latin typeface="Lucida Sans Unicode" panose="020B0602030504020204" pitchFamily="34" charset="0"/>
                  <a:ea typeface="宋体" panose="02010600030101010101" pitchFamily="2" charset="-122"/>
                </a:defRPr>
              </a:lvl4pPr>
              <a:lvl5pPr marL="2057400" indent="-228600">
                <a:defRPr>
                  <a:solidFill>
                    <a:schemeClr val="tx1"/>
                  </a:solidFill>
                  <a:latin typeface="Lucida Sans Unicode" panose="020B0602030504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9pPr>
            </a:lstStyle>
            <a:p>
              <a:pPr eaLnBrk="1" hangingPunct="1"/>
              <a:r>
                <a:rPr lang="zh-CN" altLang="en-US" sz="1100" b="1" u="sng"/>
                <a:t>按行业</a:t>
              </a:r>
            </a:p>
          </p:txBody>
        </p:sp>
        <p:sp>
          <p:nvSpPr>
            <p:cNvPr id="109611" name="文本框 202"/>
            <p:cNvSpPr txBox="1">
              <a:spLocks noChangeArrowheads="1"/>
            </p:cNvSpPr>
            <p:nvPr/>
          </p:nvSpPr>
          <p:spPr bwMode="auto">
            <a:xfrm>
              <a:off x="16767082" y="3115645"/>
              <a:ext cx="2463646" cy="654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Lucida Sans Unicode" panose="020B0602030504020204" pitchFamily="34" charset="0"/>
                  <a:ea typeface="宋体" panose="02010600030101010101" pitchFamily="2" charset="-122"/>
                </a:defRPr>
              </a:lvl1pPr>
              <a:lvl2pPr marL="742950" indent="-285750">
                <a:defRPr>
                  <a:solidFill>
                    <a:schemeClr val="tx1"/>
                  </a:solidFill>
                  <a:latin typeface="Lucida Sans Unicode" panose="020B0602030504020204" pitchFamily="34" charset="0"/>
                  <a:ea typeface="宋体" panose="02010600030101010101" pitchFamily="2" charset="-122"/>
                </a:defRPr>
              </a:lvl2pPr>
              <a:lvl3pPr marL="1143000" indent="-228600">
                <a:defRPr>
                  <a:solidFill>
                    <a:schemeClr val="tx1"/>
                  </a:solidFill>
                  <a:latin typeface="Lucida Sans Unicode" panose="020B0602030504020204" pitchFamily="34" charset="0"/>
                  <a:ea typeface="宋体" panose="02010600030101010101" pitchFamily="2" charset="-122"/>
                </a:defRPr>
              </a:lvl3pPr>
              <a:lvl4pPr marL="1600200" indent="-228600">
                <a:defRPr>
                  <a:solidFill>
                    <a:schemeClr val="tx1"/>
                  </a:solidFill>
                  <a:latin typeface="Lucida Sans Unicode" panose="020B0602030504020204" pitchFamily="34" charset="0"/>
                  <a:ea typeface="宋体" panose="02010600030101010101" pitchFamily="2" charset="-122"/>
                </a:defRPr>
              </a:lvl4pPr>
              <a:lvl5pPr marL="2057400" indent="-228600">
                <a:defRPr>
                  <a:solidFill>
                    <a:schemeClr val="tx1"/>
                  </a:solidFill>
                  <a:latin typeface="Lucida Sans Unicode" panose="020B0602030504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9pPr>
            </a:lstStyle>
            <a:p>
              <a:pPr eaLnBrk="1" hangingPunct="1"/>
              <a:r>
                <a:rPr lang="zh-CN" altLang="en-US" sz="1100" b="1"/>
                <a:t>煤矿 非煤矿山 </a:t>
              </a:r>
              <a:endParaRPr lang="en-US" altLang="zh-CN" sz="1100" b="1"/>
            </a:p>
            <a:p>
              <a:pPr eaLnBrk="1" hangingPunct="1"/>
              <a:r>
                <a:rPr lang="zh-CN" altLang="en-US" sz="1100" b="1"/>
                <a:t>危化 烟花 轻工</a:t>
              </a:r>
              <a:endParaRPr lang="en-US" altLang="zh-CN" sz="1100" b="1"/>
            </a:p>
            <a:p>
              <a:pPr eaLnBrk="1" hangingPunct="1"/>
              <a:r>
                <a:rPr lang="zh-CN" altLang="en-US" sz="1100" b="1"/>
                <a:t>机械 冶金 </a:t>
              </a:r>
              <a:r>
                <a:rPr lang="en-US" altLang="zh-CN" sz="1100" b="1"/>
                <a:t>……</a:t>
              </a:r>
              <a:r>
                <a:rPr lang="zh-CN" altLang="en-US" sz="1100" b="1"/>
                <a:t> </a:t>
              </a:r>
            </a:p>
          </p:txBody>
        </p:sp>
        <p:sp>
          <p:nvSpPr>
            <p:cNvPr id="109612" name="文本框 203"/>
            <p:cNvSpPr txBox="1">
              <a:spLocks noChangeArrowheads="1"/>
            </p:cNvSpPr>
            <p:nvPr/>
          </p:nvSpPr>
          <p:spPr bwMode="auto">
            <a:xfrm>
              <a:off x="16523677" y="4038975"/>
              <a:ext cx="1284675" cy="285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Lucida Sans Unicode" panose="020B0602030504020204" pitchFamily="34" charset="0"/>
                  <a:ea typeface="宋体" panose="02010600030101010101" pitchFamily="2" charset="-122"/>
                </a:defRPr>
              </a:lvl1pPr>
              <a:lvl2pPr marL="742950" indent="-285750">
                <a:defRPr>
                  <a:solidFill>
                    <a:schemeClr val="tx1"/>
                  </a:solidFill>
                  <a:latin typeface="Lucida Sans Unicode" panose="020B0602030504020204" pitchFamily="34" charset="0"/>
                  <a:ea typeface="宋体" panose="02010600030101010101" pitchFamily="2" charset="-122"/>
                </a:defRPr>
              </a:lvl2pPr>
              <a:lvl3pPr marL="1143000" indent="-228600">
                <a:defRPr>
                  <a:solidFill>
                    <a:schemeClr val="tx1"/>
                  </a:solidFill>
                  <a:latin typeface="Lucida Sans Unicode" panose="020B0602030504020204" pitchFamily="34" charset="0"/>
                  <a:ea typeface="宋体" panose="02010600030101010101" pitchFamily="2" charset="-122"/>
                </a:defRPr>
              </a:lvl3pPr>
              <a:lvl4pPr marL="1600200" indent="-228600">
                <a:defRPr>
                  <a:solidFill>
                    <a:schemeClr val="tx1"/>
                  </a:solidFill>
                  <a:latin typeface="Lucida Sans Unicode" panose="020B0602030504020204" pitchFamily="34" charset="0"/>
                  <a:ea typeface="宋体" panose="02010600030101010101" pitchFamily="2" charset="-122"/>
                </a:defRPr>
              </a:lvl4pPr>
              <a:lvl5pPr marL="2057400" indent="-228600">
                <a:defRPr>
                  <a:solidFill>
                    <a:schemeClr val="tx1"/>
                  </a:solidFill>
                  <a:latin typeface="Lucida Sans Unicode" panose="020B0602030504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9pPr>
            </a:lstStyle>
            <a:p>
              <a:pPr eaLnBrk="1" hangingPunct="1"/>
              <a:r>
                <a:rPr lang="zh-CN" altLang="en-US" sz="1100" b="1" u="sng"/>
                <a:t>按地区</a:t>
              </a:r>
            </a:p>
          </p:txBody>
        </p:sp>
        <p:sp>
          <p:nvSpPr>
            <p:cNvPr id="109613" name="文本框 204"/>
            <p:cNvSpPr txBox="1">
              <a:spLocks noChangeArrowheads="1"/>
            </p:cNvSpPr>
            <p:nvPr/>
          </p:nvSpPr>
          <p:spPr bwMode="auto">
            <a:xfrm>
              <a:off x="16767082" y="4388704"/>
              <a:ext cx="2368788" cy="839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Lucida Sans Unicode" panose="020B0602030504020204" pitchFamily="34" charset="0"/>
                  <a:ea typeface="宋体" panose="02010600030101010101" pitchFamily="2" charset="-122"/>
                </a:defRPr>
              </a:lvl1pPr>
              <a:lvl2pPr marL="742950" indent="-285750">
                <a:defRPr>
                  <a:solidFill>
                    <a:schemeClr val="tx1"/>
                  </a:solidFill>
                  <a:latin typeface="Lucida Sans Unicode" panose="020B0602030504020204" pitchFamily="34" charset="0"/>
                  <a:ea typeface="宋体" panose="02010600030101010101" pitchFamily="2" charset="-122"/>
                </a:defRPr>
              </a:lvl2pPr>
              <a:lvl3pPr marL="1143000" indent="-228600">
                <a:defRPr>
                  <a:solidFill>
                    <a:schemeClr val="tx1"/>
                  </a:solidFill>
                  <a:latin typeface="Lucida Sans Unicode" panose="020B0602030504020204" pitchFamily="34" charset="0"/>
                  <a:ea typeface="宋体" panose="02010600030101010101" pitchFamily="2" charset="-122"/>
                </a:defRPr>
              </a:lvl3pPr>
              <a:lvl4pPr marL="1600200" indent="-228600">
                <a:defRPr>
                  <a:solidFill>
                    <a:schemeClr val="tx1"/>
                  </a:solidFill>
                  <a:latin typeface="Lucida Sans Unicode" panose="020B0602030504020204" pitchFamily="34" charset="0"/>
                  <a:ea typeface="宋体" panose="02010600030101010101" pitchFamily="2" charset="-122"/>
                </a:defRPr>
              </a:lvl4pPr>
              <a:lvl5pPr marL="2057400" indent="-228600">
                <a:defRPr>
                  <a:solidFill>
                    <a:schemeClr val="tx1"/>
                  </a:solidFill>
                  <a:latin typeface="Lucida Sans Unicode" panose="020B0602030504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9pPr>
            </a:lstStyle>
            <a:p>
              <a:pPr eaLnBrk="1" hangingPunct="1"/>
              <a:r>
                <a:rPr lang="zh-CN" altLang="en-US" sz="1100" b="1"/>
                <a:t>全国 北京 上海</a:t>
              </a:r>
              <a:endParaRPr lang="en-US" altLang="zh-CN" sz="1100" b="1"/>
            </a:p>
            <a:p>
              <a:pPr eaLnBrk="1" hangingPunct="1"/>
              <a:r>
                <a:rPr lang="zh-CN" altLang="en-US" sz="1100" b="1"/>
                <a:t>广东 广西 海南</a:t>
              </a:r>
              <a:endParaRPr lang="en-US" altLang="zh-CN" sz="1100" b="1"/>
            </a:p>
            <a:p>
              <a:pPr eaLnBrk="1" hangingPunct="1"/>
              <a:r>
                <a:rPr lang="zh-CN" altLang="en-US" sz="1100" b="1"/>
                <a:t>天津 重庆 江苏</a:t>
              </a:r>
              <a:endParaRPr lang="en-US" altLang="zh-CN" sz="1100" b="1"/>
            </a:p>
            <a:p>
              <a:pPr eaLnBrk="1" hangingPunct="1"/>
              <a:r>
                <a:rPr lang="zh-CN" altLang="en-US" sz="1100" b="1"/>
                <a:t>浙江 西藏 </a:t>
              </a:r>
              <a:r>
                <a:rPr lang="en-US" altLang="zh-CN" sz="1100" b="1"/>
                <a:t>……</a:t>
              </a:r>
              <a:endParaRPr lang="zh-CN" altLang="en-US" sz="1100" b="1"/>
            </a:p>
          </p:txBody>
        </p:sp>
        <p:sp>
          <p:nvSpPr>
            <p:cNvPr id="109614" name="文本框 205"/>
            <p:cNvSpPr txBox="1">
              <a:spLocks noChangeArrowheads="1"/>
            </p:cNvSpPr>
            <p:nvPr/>
          </p:nvSpPr>
          <p:spPr bwMode="auto">
            <a:xfrm>
              <a:off x="16541997" y="5539424"/>
              <a:ext cx="1284675" cy="285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Lucida Sans Unicode" panose="020B0602030504020204" pitchFamily="34" charset="0"/>
                  <a:ea typeface="宋体" panose="02010600030101010101" pitchFamily="2" charset="-122"/>
                </a:defRPr>
              </a:lvl1pPr>
              <a:lvl2pPr marL="742950" indent="-285750">
                <a:defRPr>
                  <a:solidFill>
                    <a:schemeClr val="tx1"/>
                  </a:solidFill>
                  <a:latin typeface="Lucida Sans Unicode" panose="020B0602030504020204" pitchFamily="34" charset="0"/>
                  <a:ea typeface="宋体" panose="02010600030101010101" pitchFamily="2" charset="-122"/>
                </a:defRPr>
              </a:lvl2pPr>
              <a:lvl3pPr marL="1143000" indent="-228600">
                <a:defRPr>
                  <a:solidFill>
                    <a:schemeClr val="tx1"/>
                  </a:solidFill>
                  <a:latin typeface="Lucida Sans Unicode" panose="020B0602030504020204" pitchFamily="34" charset="0"/>
                  <a:ea typeface="宋体" panose="02010600030101010101" pitchFamily="2" charset="-122"/>
                </a:defRPr>
              </a:lvl3pPr>
              <a:lvl4pPr marL="1600200" indent="-228600">
                <a:defRPr>
                  <a:solidFill>
                    <a:schemeClr val="tx1"/>
                  </a:solidFill>
                  <a:latin typeface="Lucida Sans Unicode" panose="020B0602030504020204" pitchFamily="34" charset="0"/>
                  <a:ea typeface="宋体" panose="02010600030101010101" pitchFamily="2" charset="-122"/>
                </a:defRPr>
              </a:lvl4pPr>
              <a:lvl5pPr marL="2057400" indent="-228600">
                <a:defRPr>
                  <a:solidFill>
                    <a:schemeClr val="tx1"/>
                  </a:solidFill>
                  <a:latin typeface="Lucida Sans Unicode" panose="020B0602030504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9pPr>
            </a:lstStyle>
            <a:p>
              <a:pPr eaLnBrk="1" hangingPunct="1"/>
              <a:r>
                <a:rPr lang="zh-CN" altLang="en-US" sz="1100" b="1" u="sng"/>
                <a:t>按性质</a:t>
              </a:r>
            </a:p>
          </p:txBody>
        </p:sp>
        <p:sp>
          <p:nvSpPr>
            <p:cNvPr id="109615" name="文本框 206"/>
            <p:cNvSpPr txBox="1">
              <a:spLocks noChangeArrowheads="1"/>
            </p:cNvSpPr>
            <p:nvPr/>
          </p:nvSpPr>
          <p:spPr bwMode="auto">
            <a:xfrm>
              <a:off x="16785401" y="5889153"/>
              <a:ext cx="1677664" cy="654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Lucida Sans Unicode" panose="020B0602030504020204" pitchFamily="34" charset="0"/>
                  <a:ea typeface="宋体" panose="02010600030101010101" pitchFamily="2" charset="-122"/>
                </a:defRPr>
              </a:lvl1pPr>
              <a:lvl2pPr marL="742950" indent="-285750">
                <a:defRPr>
                  <a:solidFill>
                    <a:schemeClr val="tx1"/>
                  </a:solidFill>
                  <a:latin typeface="Lucida Sans Unicode" panose="020B0602030504020204" pitchFamily="34" charset="0"/>
                  <a:ea typeface="宋体" panose="02010600030101010101" pitchFamily="2" charset="-122"/>
                </a:defRPr>
              </a:lvl2pPr>
              <a:lvl3pPr marL="1143000" indent="-228600">
                <a:defRPr>
                  <a:solidFill>
                    <a:schemeClr val="tx1"/>
                  </a:solidFill>
                  <a:latin typeface="Lucida Sans Unicode" panose="020B0602030504020204" pitchFamily="34" charset="0"/>
                  <a:ea typeface="宋体" panose="02010600030101010101" pitchFamily="2" charset="-122"/>
                </a:defRPr>
              </a:lvl3pPr>
              <a:lvl4pPr marL="1600200" indent="-228600">
                <a:defRPr>
                  <a:solidFill>
                    <a:schemeClr val="tx1"/>
                  </a:solidFill>
                  <a:latin typeface="Lucida Sans Unicode" panose="020B0602030504020204" pitchFamily="34" charset="0"/>
                  <a:ea typeface="宋体" panose="02010600030101010101" pitchFamily="2" charset="-122"/>
                </a:defRPr>
              </a:lvl4pPr>
              <a:lvl5pPr marL="2057400" indent="-228600">
                <a:defRPr>
                  <a:solidFill>
                    <a:schemeClr val="tx1"/>
                  </a:solidFill>
                  <a:latin typeface="Lucida Sans Unicode" panose="020B0602030504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9pPr>
            </a:lstStyle>
            <a:p>
              <a:pPr eaLnBrk="1" hangingPunct="1"/>
              <a:r>
                <a:rPr lang="zh-CN" altLang="en-US" sz="1100" b="1"/>
                <a:t>安全 生产</a:t>
              </a:r>
              <a:endParaRPr lang="en-US" altLang="zh-CN" sz="1100" b="1"/>
            </a:p>
            <a:p>
              <a:pPr eaLnBrk="1" hangingPunct="1"/>
              <a:r>
                <a:rPr lang="zh-CN" altLang="en-US" sz="1100" b="1"/>
                <a:t>旅游 政务</a:t>
              </a:r>
              <a:endParaRPr lang="en-US" altLang="zh-CN" sz="1100" b="1"/>
            </a:p>
            <a:p>
              <a:pPr eaLnBrk="1" hangingPunct="1"/>
              <a:r>
                <a:rPr lang="zh-CN" altLang="en-US" sz="1100" b="1"/>
                <a:t>论坛 </a:t>
              </a:r>
              <a:r>
                <a:rPr lang="en-US" altLang="zh-CN" sz="1100" b="1"/>
                <a:t>……</a:t>
              </a:r>
              <a:endParaRPr lang="zh-CN" altLang="en-US" sz="1100" b="1"/>
            </a:p>
          </p:txBody>
        </p:sp>
        <p:sp>
          <p:nvSpPr>
            <p:cNvPr id="109616" name="右箭头 207"/>
            <p:cNvSpPr>
              <a:spLocks noChangeArrowheads="1"/>
            </p:cNvSpPr>
            <p:nvPr/>
          </p:nvSpPr>
          <p:spPr bwMode="auto">
            <a:xfrm>
              <a:off x="16048903" y="3150773"/>
              <a:ext cx="228232" cy="354937"/>
            </a:xfrm>
            <a:prstGeom prst="rightArrow">
              <a:avLst>
                <a:gd name="adj1" fmla="val 50000"/>
                <a:gd name="adj2" fmla="val 50000"/>
              </a:avLst>
            </a:prstGeom>
            <a:solidFill>
              <a:srgbClr val="FBBD00"/>
            </a:solidFill>
            <a:ln>
              <a:noFill/>
            </a:ln>
            <a:effectLst>
              <a:outerShdw dist="20000" dir="5400000" rotWithShape="0">
                <a:srgbClr val="000000">
                  <a:alpha val="37999"/>
                </a:srgbClr>
              </a:outerShdw>
            </a:effectLst>
            <a:extLst>
              <a:ext uri="{91240B29-F687-4F45-9708-019B960494DF}">
                <a14:hiddenLine xmlns:a14="http://schemas.microsoft.com/office/drawing/2010/main" w="57150" algn="ctr">
                  <a:solidFill>
                    <a:srgbClr val="000000"/>
                  </a:solidFill>
                  <a:round/>
                  <a:headEnd/>
                  <a:tailEnd/>
                </a14:hiddenLine>
              </a:ext>
            </a:extLst>
          </p:spPr>
          <p:txBody>
            <a:bodyPr wrap="none" anchor="ctr"/>
            <a:lstStyle>
              <a:lvl1pPr>
                <a:defRPr>
                  <a:solidFill>
                    <a:schemeClr val="tx1"/>
                  </a:solidFill>
                  <a:latin typeface="Lucida Sans Unicode" panose="020B0602030504020204" pitchFamily="34" charset="0"/>
                  <a:ea typeface="宋体" panose="02010600030101010101" pitchFamily="2" charset="-122"/>
                </a:defRPr>
              </a:lvl1pPr>
              <a:lvl2pPr marL="742950" indent="-285750">
                <a:defRPr>
                  <a:solidFill>
                    <a:schemeClr val="tx1"/>
                  </a:solidFill>
                  <a:latin typeface="Lucida Sans Unicode" panose="020B0602030504020204" pitchFamily="34" charset="0"/>
                  <a:ea typeface="宋体" panose="02010600030101010101" pitchFamily="2" charset="-122"/>
                </a:defRPr>
              </a:lvl2pPr>
              <a:lvl3pPr marL="1143000" indent="-228600">
                <a:defRPr>
                  <a:solidFill>
                    <a:schemeClr val="tx1"/>
                  </a:solidFill>
                  <a:latin typeface="Lucida Sans Unicode" panose="020B0602030504020204" pitchFamily="34" charset="0"/>
                  <a:ea typeface="宋体" panose="02010600030101010101" pitchFamily="2" charset="-122"/>
                </a:defRPr>
              </a:lvl3pPr>
              <a:lvl4pPr marL="1600200" indent="-228600">
                <a:defRPr>
                  <a:solidFill>
                    <a:schemeClr val="tx1"/>
                  </a:solidFill>
                  <a:latin typeface="Lucida Sans Unicode" panose="020B0602030504020204" pitchFamily="34" charset="0"/>
                  <a:ea typeface="宋体" panose="02010600030101010101" pitchFamily="2" charset="-122"/>
                </a:defRPr>
              </a:lvl4pPr>
              <a:lvl5pPr marL="2057400" indent="-228600">
                <a:defRPr>
                  <a:solidFill>
                    <a:schemeClr val="tx1"/>
                  </a:solidFill>
                  <a:latin typeface="Lucida Sans Unicode" panose="020B0602030504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9pPr>
            </a:lstStyle>
            <a:p>
              <a:pPr eaLnBrk="1" hangingPunct="1"/>
              <a:endParaRPr lang="zh-CN" altLang="en-US" b="1">
                <a:latin typeface="Calibri" panose="020F0502020204030204" pitchFamily="34" charset="0"/>
              </a:endParaRPr>
            </a:p>
          </p:txBody>
        </p:sp>
        <p:sp>
          <p:nvSpPr>
            <p:cNvPr id="109617" name="文本框 208"/>
            <p:cNvSpPr txBox="1">
              <a:spLocks noChangeArrowheads="1"/>
            </p:cNvSpPr>
            <p:nvPr/>
          </p:nvSpPr>
          <p:spPr bwMode="auto">
            <a:xfrm>
              <a:off x="16538706" y="6824379"/>
              <a:ext cx="1284675" cy="285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Lucida Sans Unicode" panose="020B0602030504020204" pitchFamily="34" charset="0"/>
                  <a:ea typeface="宋体" panose="02010600030101010101" pitchFamily="2" charset="-122"/>
                </a:defRPr>
              </a:lvl1pPr>
              <a:lvl2pPr marL="742950" indent="-285750">
                <a:defRPr>
                  <a:solidFill>
                    <a:schemeClr val="tx1"/>
                  </a:solidFill>
                  <a:latin typeface="Lucida Sans Unicode" panose="020B0602030504020204" pitchFamily="34" charset="0"/>
                  <a:ea typeface="宋体" panose="02010600030101010101" pitchFamily="2" charset="-122"/>
                </a:defRPr>
              </a:lvl2pPr>
              <a:lvl3pPr marL="1143000" indent="-228600">
                <a:defRPr>
                  <a:solidFill>
                    <a:schemeClr val="tx1"/>
                  </a:solidFill>
                  <a:latin typeface="Lucida Sans Unicode" panose="020B0602030504020204" pitchFamily="34" charset="0"/>
                  <a:ea typeface="宋体" panose="02010600030101010101" pitchFamily="2" charset="-122"/>
                </a:defRPr>
              </a:lvl3pPr>
              <a:lvl4pPr marL="1600200" indent="-228600">
                <a:defRPr>
                  <a:solidFill>
                    <a:schemeClr val="tx1"/>
                  </a:solidFill>
                  <a:latin typeface="Lucida Sans Unicode" panose="020B0602030504020204" pitchFamily="34" charset="0"/>
                  <a:ea typeface="宋体" panose="02010600030101010101" pitchFamily="2" charset="-122"/>
                </a:defRPr>
              </a:lvl4pPr>
              <a:lvl5pPr marL="2057400" indent="-228600">
                <a:defRPr>
                  <a:solidFill>
                    <a:schemeClr val="tx1"/>
                  </a:solidFill>
                  <a:latin typeface="Lucida Sans Unicode" panose="020B0602030504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9pPr>
            </a:lstStyle>
            <a:p>
              <a:pPr eaLnBrk="1" hangingPunct="1"/>
              <a:r>
                <a:rPr lang="zh-CN" altLang="en-US" sz="1100" b="1" u="sng"/>
                <a:t>按</a:t>
              </a:r>
              <a:r>
                <a:rPr lang="en-US" altLang="zh-CN" sz="1100" b="1" u="sng"/>
                <a:t>……</a:t>
              </a:r>
              <a:endParaRPr lang="zh-CN" altLang="en-US" sz="1100" b="1" u="sng"/>
            </a:p>
          </p:txBody>
        </p:sp>
      </p:grpSp>
      <p:pic>
        <p:nvPicPr>
          <p:cNvPr id="109603"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22325" y="1835150"/>
            <a:ext cx="895350" cy="1506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604" name="Picture 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22325" y="3381375"/>
            <a:ext cx="855663" cy="1268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605" name="Picture 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22325" y="4711700"/>
            <a:ext cx="855663" cy="1328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09" name="直接连接符 108"/>
          <p:cNvCxnSpPr/>
          <p:nvPr/>
        </p:nvCxnSpPr>
        <p:spPr bwMode="auto">
          <a:xfrm flipV="1">
            <a:off x="0" y="941388"/>
            <a:ext cx="8459788" cy="1587"/>
          </a:xfrm>
          <a:prstGeom prst="line">
            <a:avLst/>
          </a:prstGeom>
          <a:solidFill>
            <a:schemeClr val="accent1"/>
          </a:solidFill>
          <a:ln w="101600" cap="flat" cmpd="thinThick" algn="ctr">
            <a:solidFill>
              <a:srgbClr val="FF0000"/>
            </a:solidFill>
            <a:prstDash val="solid"/>
            <a:round/>
            <a:headEnd type="none" w="med" len="med"/>
            <a:tailEnd type="none" w="med" len="med"/>
          </a:ln>
          <a:effectLst>
            <a:outerShdw dist="17961" dir="2700000" algn="ctr" rotWithShape="0">
              <a:schemeClr val="tx1">
                <a:gamma/>
                <a:shade val="60000"/>
                <a:invGamma/>
                <a:alpha val="50000"/>
              </a:schemeClr>
            </a:outerShdw>
          </a:effectLst>
        </p:spPr>
      </p:cxnSp>
      <p:sp>
        <p:nvSpPr>
          <p:cNvPr id="109607" name="矩形 66"/>
          <p:cNvSpPr>
            <a:spLocks noChangeArrowheads="1"/>
          </p:cNvSpPr>
          <p:nvPr/>
        </p:nvSpPr>
        <p:spPr bwMode="auto">
          <a:xfrm>
            <a:off x="433388" y="220663"/>
            <a:ext cx="4924425" cy="11633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a:solidFill>
                  <a:schemeClr val="tx1"/>
                </a:solidFill>
                <a:latin typeface="Lucida Sans Unicode" panose="020B0602030504020204" pitchFamily="34" charset="0"/>
                <a:ea typeface="宋体" panose="02010600030101010101" pitchFamily="2" charset="-122"/>
              </a:defRPr>
            </a:lvl1pPr>
            <a:lvl2pPr>
              <a:defRPr>
                <a:solidFill>
                  <a:schemeClr val="tx1"/>
                </a:solidFill>
                <a:latin typeface="Lucida Sans Unicode" panose="020B0602030504020204" pitchFamily="34" charset="0"/>
                <a:ea typeface="宋体" panose="02010600030101010101" pitchFamily="2" charset="-122"/>
              </a:defRPr>
            </a:lvl2pPr>
            <a:lvl3pPr marL="1143000" indent="-228600">
              <a:defRPr>
                <a:solidFill>
                  <a:schemeClr val="tx1"/>
                </a:solidFill>
                <a:latin typeface="Lucida Sans Unicode" panose="020B0602030504020204" pitchFamily="34" charset="0"/>
                <a:ea typeface="宋体" panose="02010600030101010101" pitchFamily="2" charset="-122"/>
              </a:defRPr>
            </a:lvl3pPr>
            <a:lvl4pPr marL="1600200" indent="-228600">
              <a:defRPr>
                <a:solidFill>
                  <a:schemeClr val="tx1"/>
                </a:solidFill>
                <a:latin typeface="Lucida Sans Unicode" panose="020B0602030504020204" pitchFamily="34" charset="0"/>
                <a:ea typeface="宋体" panose="02010600030101010101" pitchFamily="2" charset="-122"/>
              </a:defRPr>
            </a:lvl4pPr>
            <a:lvl5pPr marL="2057400" indent="-228600">
              <a:defRPr>
                <a:solidFill>
                  <a:schemeClr val="tx1"/>
                </a:solidFill>
                <a:latin typeface="Lucida Sans Unicode" panose="020B0602030504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9pPr>
          </a:lstStyle>
          <a:p>
            <a:pPr marL="0" lvl="1" eaLnBrk="1" hangingPunct="1">
              <a:lnSpc>
                <a:spcPct val="120000"/>
              </a:lnSpc>
              <a:spcBef>
                <a:spcPct val="50000"/>
              </a:spcBef>
            </a:pPr>
            <a:r>
              <a:rPr lang="zh-CN" altLang="en-US" sz="2400" b="1" dirty="0" smtClean="0">
                <a:solidFill>
                  <a:srgbClr val="C00000"/>
                </a:solidFill>
                <a:latin typeface="黑体" panose="02010609060101010101" pitchFamily="49" charset="-122"/>
                <a:ea typeface="黑体" panose="02010609060101010101" pitchFamily="49" charset="-122"/>
                <a:cs typeface="文鼎CS中等线"/>
                <a:sym typeface="文鼎CS中等线"/>
              </a:rPr>
              <a:t>案例：互联网</a:t>
            </a:r>
            <a:r>
              <a:rPr lang="zh-CN" altLang="en-US" sz="2400" b="1" dirty="0">
                <a:solidFill>
                  <a:srgbClr val="C00000"/>
                </a:solidFill>
                <a:latin typeface="黑体" panose="02010609060101010101" pitchFamily="49" charset="-122"/>
                <a:ea typeface="黑体" panose="02010609060101010101" pitchFamily="49" charset="-122"/>
                <a:cs typeface="文鼎CS中等线"/>
                <a:sym typeface="文鼎CS中等线"/>
              </a:rPr>
              <a:t>铝镁粉尘爆炸搜索</a:t>
            </a:r>
            <a:endParaRPr lang="en-US" altLang="zh-CN" sz="2400" b="1" dirty="0">
              <a:solidFill>
                <a:srgbClr val="C00000"/>
              </a:solidFill>
              <a:latin typeface="黑体" panose="02010609060101010101" pitchFamily="49" charset="-122"/>
              <a:ea typeface="黑体" panose="02010609060101010101" pitchFamily="49" charset="-122"/>
              <a:cs typeface="文鼎CS中等线"/>
              <a:sym typeface="文鼎CS中等线"/>
            </a:endParaRPr>
          </a:p>
          <a:p>
            <a:pPr marL="0" lvl="1" eaLnBrk="1" hangingPunct="1">
              <a:lnSpc>
                <a:spcPct val="120000"/>
              </a:lnSpc>
              <a:spcBef>
                <a:spcPct val="50000"/>
              </a:spcBef>
              <a:buFont typeface="Wingdings" panose="05000000000000000000" pitchFamily="2" charset="2"/>
              <a:buChar char="n"/>
            </a:pPr>
            <a:endParaRPr lang="en-US" altLang="zh-CN" sz="2400" b="1" dirty="0">
              <a:solidFill>
                <a:srgbClr val="C00000"/>
              </a:solidFill>
              <a:latin typeface="黑体" panose="02010609060101010101" pitchFamily="49" charset="-122"/>
              <a:ea typeface="黑体" panose="02010609060101010101" pitchFamily="49" charset="-122"/>
              <a:cs typeface="文鼎CS中等线"/>
              <a:sym typeface="文鼎CS中等线"/>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500"/>
                                        <p:tgtEl>
                                          <p:spTgt spid="45"/>
                                        </p:tgtEl>
                                      </p:cBhvr>
                                    </p:animEffect>
                                  </p:childTnLst>
                                </p:cTn>
                              </p:par>
                            </p:childTnLst>
                          </p:cTn>
                        </p:par>
                        <p:par>
                          <p:cTn id="8" fill="hold" nodeType="afterGroup">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6"/>
                                        </p:tgtEl>
                                        <p:attrNameLst>
                                          <p:attrName>style.visibility</p:attrName>
                                        </p:attrNameLst>
                                      </p:cBhvr>
                                      <p:to>
                                        <p:strVal val="visible"/>
                                      </p:to>
                                    </p:set>
                                    <p:animEffect transition="in" filter="fade">
                                      <p:cBhvr>
                                        <p:cTn id="11" dur="500"/>
                                        <p:tgtEl>
                                          <p:spTgt spid="46"/>
                                        </p:tgtEl>
                                      </p:cBhvr>
                                    </p:animEffect>
                                  </p:childTnLst>
                                </p:cTn>
                              </p:par>
                            </p:childTnLst>
                          </p:cTn>
                        </p:par>
                        <p:par>
                          <p:cTn id="12" fill="hold" nodeType="afterGroup">
                            <p:stCondLst>
                              <p:cond delay="1000"/>
                            </p:stCondLst>
                            <p:childTnLst>
                              <p:par>
                                <p:cTn id="13" presetID="53" presetClass="entr" presetSubtype="16" fill="hold" grpId="0" nodeType="afterEffect">
                                  <p:stCondLst>
                                    <p:cond delay="0"/>
                                  </p:stCondLst>
                                  <p:childTnLst>
                                    <p:set>
                                      <p:cBhvr>
                                        <p:cTn id="14" dur="1" fill="hold">
                                          <p:stCondLst>
                                            <p:cond delay="0"/>
                                          </p:stCondLst>
                                        </p:cTn>
                                        <p:tgtEl>
                                          <p:spTgt spid="48"/>
                                        </p:tgtEl>
                                        <p:attrNameLst>
                                          <p:attrName>style.visibility</p:attrName>
                                        </p:attrNameLst>
                                      </p:cBhvr>
                                      <p:to>
                                        <p:strVal val="visible"/>
                                      </p:to>
                                    </p:set>
                                    <p:anim calcmode="lin" valueType="num">
                                      <p:cBhvr>
                                        <p:cTn id="15" dur="500" fill="hold"/>
                                        <p:tgtEl>
                                          <p:spTgt spid="48"/>
                                        </p:tgtEl>
                                        <p:attrNameLst>
                                          <p:attrName>ppt_w</p:attrName>
                                        </p:attrNameLst>
                                      </p:cBhvr>
                                      <p:tavLst>
                                        <p:tav tm="0">
                                          <p:val>
                                            <p:fltVal val="0"/>
                                          </p:val>
                                        </p:tav>
                                        <p:tav tm="100000">
                                          <p:val>
                                            <p:strVal val="#ppt_w"/>
                                          </p:val>
                                        </p:tav>
                                      </p:tavLst>
                                    </p:anim>
                                    <p:anim calcmode="lin" valueType="num">
                                      <p:cBhvr>
                                        <p:cTn id="16" dur="500" fill="hold"/>
                                        <p:tgtEl>
                                          <p:spTgt spid="48"/>
                                        </p:tgtEl>
                                        <p:attrNameLst>
                                          <p:attrName>ppt_h</p:attrName>
                                        </p:attrNameLst>
                                      </p:cBhvr>
                                      <p:tavLst>
                                        <p:tav tm="0">
                                          <p:val>
                                            <p:fltVal val="0"/>
                                          </p:val>
                                        </p:tav>
                                        <p:tav tm="100000">
                                          <p:val>
                                            <p:strVal val="#ppt_h"/>
                                          </p:val>
                                        </p:tav>
                                      </p:tavLst>
                                    </p:anim>
                                    <p:animEffect transition="in" filter="fade">
                                      <p:cBhvr>
                                        <p:cTn id="17" dur="500"/>
                                        <p:tgtEl>
                                          <p:spTgt spid="48"/>
                                        </p:tgtEl>
                                      </p:cBhvr>
                                    </p:animEffect>
                                  </p:childTnLst>
                                </p:cTn>
                              </p:par>
                              <p:par>
                                <p:cTn id="18" presetID="53" presetClass="entr" presetSubtype="16" fill="hold" grpId="0" nodeType="withEffect">
                                  <p:stCondLst>
                                    <p:cond delay="0"/>
                                  </p:stCondLst>
                                  <p:childTnLst>
                                    <p:set>
                                      <p:cBhvr>
                                        <p:cTn id="19" dur="1" fill="hold">
                                          <p:stCondLst>
                                            <p:cond delay="0"/>
                                          </p:stCondLst>
                                        </p:cTn>
                                        <p:tgtEl>
                                          <p:spTgt spid="47"/>
                                        </p:tgtEl>
                                        <p:attrNameLst>
                                          <p:attrName>style.visibility</p:attrName>
                                        </p:attrNameLst>
                                      </p:cBhvr>
                                      <p:to>
                                        <p:strVal val="visible"/>
                                      </p:to>
                                    </p:set>
                                    <p:anim calcmode="lin" valueType="num">
                                      <p:cBhvr>
                                        <p:cTn id="20" dur="500" fill="hold"/>
                                        <p:tgtEl>
                                          <p:spTgt spid="47"/>
                                        </p:tgtEl>
                                        <p:attrNameLst>
                                          <p:attrName>ppt_w</p:attrName>
                                        </p:attrNameLst>
                                      </p:cBhvr>
                                      <p:tavLst>
                                        <p:tav tm="0">
                                          <p:val>
                                            <p:fltVal val="0"/>
                                          </p:val>
                                        </p:tav>
                                        <p:tav tm="100000">
                                          <p:val>
                                            <p:strVal val="#ppt_w"/>
                                          </p:val>
                                        </p:tav>
                                      </p:tavLst>
                                    </p:anim>
                                    <p:anim calcmode="lin" valueType="num">
                                      <p:cBhvr>
                                        <p:cTn id="21" dur="500" fill="hold"/>
                                        <p:tgtEl>
                                          <p:spTgt spid="47"/>
                                        </p:tgtEl>
                                        <p:attrNameLst>
                                          <p:attrName>ppt_h</p:attrName>
                                        </p:attrNameLst>
                                      </p:cBhvr>
                                      <p:tavLst>
                                        <p:tav tm="0">
                                          <p:val>
                                            <p:fltVal val="0"/>
                                          </p:val>
                                        </p:tav>
                                        <p:tav tm="100000">
                                          <p:val>
                                            <p:strVal val="#ppt_h"/>
                                          </p:val>
                                        </p:tav>
                                      </p:tavLst>
                                    </p:anim>
                                    <p:animEffect transition="in" filter="fade">
                                      <p:cBhvr>
                                        <p:cTn id="22" dur="500"/>
                                        <p:tgtEl>
                                          <p:spTgt spid="47"/>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1"/>
                                        </p:tgtEl>
                                        <p:attrNameLst>
                                          <p:attrName>style.visibility</p:attrName>
                                        </p:attrNameLst>
                                      </p:cBhvr>
                                      <p:to>
                                        <p:strVal val="visible"/>
                                      </p:to>
                                    </p:set>
                                    <p:animEffect transition="in" filter="fade">
                                      <p:cBhvr>
                                        <p:cTn id="27" dur="500"/>
                                        <p:tgtEl>
                                          <p:spTgt spid="61"/>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62"/>
                                        </p:tgtEl>
                                        <p:attrNameLst>
                                          <p:attrName>style.visibility</p:attrName>
                                        </p:attrNameLst>
                                      </p:cBhvr>
                                      <p:to>
                                        <p:strVal val="visible"/>
                                      </p:to>
                                    </p:set>
                                    <p:animEffect transition="in" filter="fade">
                                      <p:cBhvr>
                                        <p:cTn id="30" dur="500"/>
                                        <p:tgtEl>
                                          <p:spTgt spid="62"/>
                                        </p:tgtEl>
                                      </p:cBhvr>
                                    </p:animEffect>
                                  </p:childTnLst>
                                </p:cTn>
                              </p:par>
                            </p:childTnLst>
                          </p:cTn>
                        </p:par>
                        <p:par>
                          <p:cTn id="31" fill="hold" nodeType="afterGroup">
                            <p:stCondLst>
                              <p:cond delay="500"/>
                            </p:stCondLst>
                            <p:childTnLst>
                              <p:par>
                                <p:cTn id="32" presetID="1" presetClass="entr" presetSubtype="0" fill="hold" nodeType="afterEffect">
                                  <p:stCondLst>
                                    <p:cond delay="0"/>
                                  </p:stCondLst>
                                  <p:childTnLst>
                                    <p:set>
                                      <p:cBhvr>
                                        <p:cTn id="33" dur="1" fill="hold">
                                          <p:stCondLst>
                                            <p:cond delay="0"/>
                                          </p:stCondLst>
                                        </p:cTn>
                                        <p:tgtEl>
                                          <p:spTgt spid="5"/>
                                        </p:tgtEl>
                                        <p:attrNameLst>
                                          <p:attrName>style.visibility</p:attrName>
                                        </p:attrNameLst>
                                      </p:cBhvr>
                                      <p:to>
                                        <p:strVal val="visible"/>
                                      </p:to>
                                    </p:set>
                                  </p:childTnLst>
                                </p:cTn>
                              </p:par>
                              <p:par>
                                <p:cTn id="34" presetID="1" presetClass="entr" presetSubtype="0" fill="hold" nodeType="withEffect">
                                  <p:stCondLst>
                                    <p:cond delay="0"/>
                                  </p:stCondLst>
                                  <p:childTnLst>
                                    <p:set>
                                      <p:cBhvr>
                                        <p:cTn id="35" dur="1" fill="hold">
                                          <p:stCondLst>
                                            <p:cond delay="0"/>
                                          </p:stCondLst>
                                        </p:cTn>
                                        <p:tgtEl>
                                          <p:spTgt spid="9"/>
                                        </p:tgtEl>
                                        <p:attrNameLst>
                                          <p:attrName>style.visibility</p:attrName>
                                        </p:attrNameLst>
                                      </p:cBhvr>
                                      <p:to>
                                        <p:strVal val="visible"/>
                                      </p:to>
                                    </p:set>
                                  </p:childTnLst>
                                </p:cTn>
                              </p:par>
                              <p:par>
                                <p:cTn id="36" presetID="1" presetClass="entr" presetSubtype="0" fill="hold" nodeType="withEffect">
                                  <p:stCondLst>
                                    <p:cond delay="0"/>
                                  </p:stCondLst>
                                  <p:childTnLst>
                                    <p:set>
                                      <p:cBhvr>
                                        <p:cTn id="37" dur="1" fill="hold">
                                          <p:stCondLst>
                                            <p:cond delay="0"/>
                                          </p:stCondLst>
                                        </p:cTn>
                                        <p:tgtEl>
                                          <p:spTgt spid="8"/>
                                        </p:tgtEl>
                                        <p:attrNameLst>
                                          <p:attrName>style.visibility</p:attrName>
                                        </p:attrNameLst>
                                      </p:cBhvr>
                                      <p:to>
                                        <p:strVal val="visible"/>
                                      </p:to>
                                    </p:set>
                                  </p:childTnLst>
                                </p:cTn>
                              </p:par>
                              <p:par>
                                <p:cTn id="38" presetID="1" presetClass="entr" presetSubtype="0" fill="hold" nodeType="withEffect">
                                  <p:stCondLst>
                                    <p:cond delay="0"/>
                                  </p:stCondLst>
                                  <p:childTnLst>
                                    <p:set>
                                      <p:cBhvr>
                                        <p:cTn id="39" dur="1" fill="hold">
                                          <p:stCondLst>
                                            <p:cond delay="0"/>
                                          </p:stCondLst>
                                        </p:cTn>
                                        <p:tgtEl>
                                          <p:spTgt spid="10"/>
                                        </p:tgtEl>
                                        <p:attrNameLst>
                                          <p:attrName>style.visibility</p:attrName>
                                        </p:attrNameLst>
                                      </p:cBhvr>
                                      <p:to>
                                        <p:strVal val="visible"/>
                                      </p:to>
                                    </p:set>
                                  </p:childTnLst>
                                </p:cTn>
                              </p:par>
                            </p:childTnLst>
                          </p:cTn>
                        </p:par>
                        <p:par>
                          <p:cTn id="40" fill="hold" nodeType="afterGroup">
                            <p:stCondLst>
                              <p:cond delay="500"/>
                            </p:stCondLst>
                            <p:childTnLst>
                              <p:par>
                                <p:cTn id="41" presetID="42" presetClass="path" presetSubtype="0" repeatCount="indefinite" accel="50000" decel="50000" fill="hold" nodeType="afterEffect">
                                  <p:stCondLst>
                                    <p:cond delay="0"/>
                                  </p:stCondLst>
                                  <p:childTnLst>
                                    <p:animMotion origin="layout" path="M -3.26389E-6 -4.62963E-6 L 0.07921 0.00058 " pathEditMode="relative" rAng="0" ptsTypes="AA">
                                      <p:cBhvr>
                                        <p:cTn id="42" dur="2000" fill="hold"/>
                                        <p:tgtEl>
                                          <p:spTgt spid="5"/>
                                        </p:tgtEl>
                                        <p:attrNameLst>
                                          <p:attrName>ppt_x</p:attrName>
                                          <p:attrName>ppt_y</p:attrName>
                                        </p:attrNameLst>
                                      </p:cBhvr>
                                      <p:rCtr x="3957" y="19"/>
                                    </p:animMotion>
                                  </p:childTnLst>
                                </p:cTn>
                              </p:par>
                              <p:par>
                                <p:cTn id="43" presetID="42" presetClass="path" presetSubtype="0" repeatCount="indefinite" accel="50000" decel="50000" fill="hold" nodeType="withEffect">
                                  <p:stCondLst>
                                    <p:cond delay="0"/>
                                  </p:stCondLst>
                                  <p:childTnLst>
                                    <p:animMotion origin="layout" path="M -3.26389E-6 4.1358E-6 L 0.08023 -0.00193 " pathEditMode="relative" rAng="0" ptsTypes="AA">
                                      <p:cBhvr>
                                        <p:cTn id="44" dur="2000" fill="hold"/>
                                        <p:tgtEl>
                                          <p:spTgt spid="9"/>
                                        </p:tgtEl>
                                        <p:attrNameLst>
                                          <p:attrName>ppt_x</p:attrName>
                                          <p:attrName>ppt_y</p:attrName>
                                        </p:attrNameLst>
                                      </p:cBhvr>
                                      <p:rCtr x="4008" y="-96"/>
                                    </p:animMotion>
                                  </p:childTnLst>
                                </p:cTn>
                              </p:par>
                              <p:par>
                                <p:cTn id="45" presetID="42" presetClass="path" presetSubtype="0" repeatCount="indefinite" accel="50000" decel="50000" fill="hold" nodeType="withEffect">
                                  <p:stCondLst>
                                    <p:cond delay="0"/>
                                  </p:stCondLst>
                                  <p:childTnLst>
                                    <p:animMotion origin="layout" path="M -3.26389E-6 6.79012E-7 L 0.07986 0.00019 " pathEditMode="relative" rAng="0" ptsTypes="AA">
                                      <p:cBhvr>
                                        <p:cTn id="46" dur="2000" fill="hold"/>
                                        <p:tgtEl>
                                          <p:spTgt spid="8"/>
                                        </p:tgtEl>
                                        <p:attrNameLst>
                                          <p:attrName>ppt_x</p:attrName>
                                          <p:attrName>ppt_y</p:attrName>
                                        </p:attrNameLst>
                                      </p:cBhvr>
                                      <p:rCtr x="3993" y="0"/>
                                    </p:animMotion>
                                  </p:childTnLst>
                                </p:cTn>
                              </p:par>
                              <p:par>
                                <p:cTn id="47" presetID="42" presetClass="path" presetSubtype="0" repeatCount="indefinite" accel="50000" decel="50000" fill="hold" nodeType="withEffect">
                                  <p:stCondLst>
                                    <p:cond delay="0"/>
                                  </p:stCondLst>
                                  <p:childTnLst>
                                    <p:animMotion origin="layout" path="M -3.26389E-6 -4.62963E-6 L 0.08232 0.00251 " pathEditMode="relative" rAng="0" ptsTypes="AA">
                                      <p:cBhvr>
                                        <p:cTn id="48" dur="2000" fill="hold"/>
                                        <p:tgtEl>
                                          <p:spTgt spid="10"/>
                                        </p:tgtEl>
                                        <p:attrNameLst>
                                          <p:attrName>ppt_x</p:attrName>
                                          <p:attrName>ppt_y</p:attrName>
                                        </p:attrNameLst>
                                      </p:cBhvr>
                                      <p:rCtr x="4116" y="116"/>
                                    </p:animMotion>
                                  </p:childTnLst>
                                </p:cTn>
                              </p:par>
                            </p:childTnLst>
                          </p:cTn>
                        </p:par>
                        <p:par>
                          <p:cTn id="49" fill="hold" nodeType="afterGroup">
                            <p:stCondLst>
                              <p:cond delay="2500"/>
                            </p:stCondLst>
                            <p:childTnLst>
                              <p:par>
                                <p:cTn id="50" presetID="53" presetClass="entr" presetSubtype="16" fill="hold" nodeType="afterEffect">
                                  <p:stCondLst>
                                    <p:cond delay="0"/>
                                  </p:stCondLst>
                                  <p:childTnLst>
                                    <p:set>
                                      <p:cBhvr>
                                        <p:cTn id="51" dur="1" fill="hold">
                                          <p:stCondLst>
                                            <p:cond delay="0"/>
                                          </p:stCondLst>
                                        </p:cTn>
                                        <p:tgtEl>
                                          <p:spTgt spid="11"/>
                                        </p:tgtEl>
                                        <p:attrNameLst>
                                          <p:attrName>style.visibility</p:attrName>
                                        </p:attrNameLst>
                                      </p:cBhvr>
                                      <p:to>
                                        <p:strVal val="visible"/>
                                      </p:to>
                                    </p:set>
                                    <p:anim calcmode="lin" valueType="num">
                                      <p:cBhvr>
                                        <p:cTn id="52" dur="500" fill="hold"/>
                                        <p:tgtEl>
                                          <p:spTgt spid="11"/>
                                        </p:tgtEl>
                                        <p:attrNameLst>
                                          <p:attrName>ppt_w</p:attrName>
                                        </p:attrNameLst>
                                      </p:cBhvr>
                                      <p:tavLst>
                                        <p:tav tm="0">
                                          <p:val>
                                            <p:fltVal val="0"/>
                                          </p:val>
                                        </p:tav>
                                        <p:tav tm="100000">
                                          <p:val>
                                            <p:strVal val="#ppt_w"/>
                                          </p:val>
                                        </p:tav>
                                      </p:tavLst>
                                    </p:anim>
                                    <p:anim calcmode="lin" valueType="num">
                                      <p:cBhvr>
                                        <p:cTn id="53" dur="500" fill="hold"/>
                                        <p:tgtEl>
                                          <p:spTgt spid="11"/>
                                        </p:tgtEl>
                                        <p:attrNameLst>
                                          <p:attrName>ppt_h</p:attrName>
                                        </p:attrNameLst>
                                      </p:cBhvr>
                                      <p:tavLst>
                                        <p:tav tm="0">
                                          <p:val>
                                            <p:fltVal val="0"/>
                                          </p:val>
                                        </p:tav>
                                        <p:tav tm="100000">
                                          <p:val>
                                            <p:strVal val="#ppt_h"/>
                                          </p:val>
                                        </p:tav>
                                      </p:tavLst>
                                    </p:anim>
                                    <p:animEffect transition="in" filter="fade">
                                      <p:cBhvr>
                                        <p:cTn id="54" dur="500"/>
                                        <p:tgtEl>
                                          <p:spTgt spid="11"/>
                                        </p:tgtEl>
                                      </p:cBhvr>
                                    </p:animEffect>
                                  </p:childTnLst>
                                </p:cTn>
                              </p:par>
                              <p:par>
                                <p:cTn id="55" presetID="53" presetClass="entr" presetSubtype="16" fill="hold" nodeType="withEffect">
                                  <p:stCondLst>
                                    <p:cond delay="0"/>
                                  </p:stCondLst>
                                  <p:childTnLst>
                                    <p:set>
                                      <p:cBhvr>
                                        <p:cTn id="56" dur="1" fill="hold">
                                          <p:stCondLst>
                                            <p:cond delay="0"/>
                                          </p:stCondLst>
                                        </p:cTn>
                                        <p:tgtEl>
                                          <p:spTgt spid="12"/>
                                        </p:tgtEl>
                                        <p:attrNameLst>
                                          <p:attrName>style.visibility</p:attrName>
                                        </p:attrNameLst>
                                      </p:cBhvr>
                                      <p:to>
                                        <p:strVal val="visible"/>
                                      </p:to>
                                    </p:set>
                                    <p:anim calcmode="lin" valueType="num">
                                      <p:cBhvr>
                                        <p:cTn id="57" dur="500" fill="hold"/>
                                        <p:tgtEl>
                                          <p:spTgt spid="12"/>
                                        </p:tgtEl>
                                        <p:attrNameLst>
                                          <p:attrName>ppt_w</p:attrName>
                                        </p:attrNameLst>
                                      </p:cBhvr>
                                      <p:tavLst>
                                        <p:tav tm="0">
                                          <p:val>
                                            <p:fltVal val="0"/>
                                          </p:val>
                                        </p:tav>
                                        <p:tav tm="100000">
                                          <p:val>
                                            <p:strVal val="#ppt_w"/>
                                          </p:val>
                                        </p:tav>
                                      </p:tavLst>
                                    </p:anim>
                                    <p:anim calcmode="lin" valueType="num">
                                      <p:cBhvr>
                                        <p:cTn id="58" dur="500" fill="hold"/>
                                        <p:tgtEl>
                                          <p:spTgt spid="12"/>
                                        </p:tgtEl>
                                        <p:attrNameLst>
                                          <p:attrName>ppt_h</p:attrName>
                                        </p:attrNameLst>
                                      </p:cBhvr>
                                      <p:tavLst>
                                        <p:tav tm="0">
                                          <p:val>
                                            <p:fltVal val="0"/>
                                          </p:val>
                                        </p:tav>
                                        <p:tav tm="100000">
                                          <p:val>
                                            <p:strVal val="#ppt_h"/>
                                          </p:val>
                                        </p:tav>
                                      </p:tavLst>
                                    </p:anim>
                                    <p:animEffect transition="in" filter="fade">
                                      <p:cBhvr>
                                        <p:cTn id="59" dur="500"/>
                                        <p:tgtEl>
                                          <p:spTgt spid="12"/>
                                        </p:tgtEl>
                                      </p:cBhvr>
                                    </p:animEffect>
                                  </p:childTnLst>
                                </p:cTn>
                              </p:par>
                              <p:par>
                                <p:cTn id="60" presetID="53" presetClass="entr" presetSubtype="16" fill="hold" nodeType="withEffect">
                                  <p:stCondLst>
                                    <p:cond delay="0"/>
                                  </p:stCondLst>
                                  <p:childTnLst>
                                    <p:set>
                                      <p:cBhvr>
                                        <p:cTn id="61" dur="1" fill="hold">
                                          <p:stCondLst>
                                            <p:cond delay="0"/>
                                          </p:stCondLst>
                                        </p:cTn>
                                        <p:tgtEl>
                                          <p:spTgt spid="13"/>
                                        </p:tgtEl>
                                        <p:attrNameLst>
                                          <p:attrName>style.visibility</p:attrName>
                                        </p:attrNameLst>
                                      </p:cBhvr>
                                      <p:to>
                                        <p:strVal val="visible"/>
                                      </p:to>
                                    </p:set>
                                    <p:anim calcmode="lin" valueType="num">
                                      <p:cBhvr>
                                        <p:cTn id="62" dur="500" fill="hold"/>
                                        <p:tgtEl>
                                          <p:spTgt spid="13"/>
                                        </p:tgtEl>
                                        <p:attrNameLst>
                                          <p:attrName>ppt_w</p:attrName>
                                        </p:attrNameLst>
                                      </p:cBhvr>
                                      <p:tavLst>
                                        <p:tav tm="0">
                                          <p:val>
                                            <p:fltVal val="0"/>
                                          </p:val>
                                        </p:tav>
                                        <p:tav tm="100000">
                                          <p:val>
                                            <p:strVal val="#ppt_w"/>
                                          </p:val>
                                        </p:tav>
                                      </p:tavLst>
                                    </p:anim>
                                    <p:anim calcmode="lin" valueType="num">
                                      <p:cBhvr>
                                        <p:cTn id="63" dur="500" fill="hold"/>
                                        <p:tgtEl>
                                          <p:spTgt spid="13"/>
                                        </p:tgtEl>
                                        <p:attrNameLst>
                                          <p:attrName>ppt_h</p:attrName>
                                        </p:attrNameLst>
                                      </p:cBhvr>
                                      <p:tavLst>
                                        <p:tav tm="0">
                                          <p:val>
                                            <p:fltVal val="0"/>
                                          </p:val>
                                        </p:tav>
                                        <p:tav tm="100000">
                                          <p:val>
                                            <p:strVal val="#ppt_h"/>
                                          </p:val>
                                        </p:tav>
                                      </p:tavLst>
                                    </p:anim>
                                    <p:animEffect transition="in" filter="fade">
                                      <p:cBhvr>
                                        <p:cTn id="64" dur="500"/>
                                        <p:tgtEl>
                                          <p:spTgt spid="13"/>
                                        </p:tgtEl>
                                      </p:cBhvr>
                                    </p:animEffect>
                                  </p:childTnLst>
                                </p:cTn>
                              </p:par>
                              <p:par>
                                <p:cTn id="65" presetID="53" presetClass="entr" presetSubtype="16" fill="hold" grpId="0" nodeType="withEffect">
                                  <p:stCondLst>
                                    <p:cond delay="0"/>
                                  </p:stCondLst>
                                  <p:childTnLst>
                                    <p:set>
                                      <p:cBhvr>
                                        <p:cTn id="66" dur="1" fill="hold">
                                          <p:stCondLst>
                                            <p:cond delay="0"/>
                                          </p:stCondLst>
                                        </p:cTn>
                                        <p:tgtEl>
                                          <p:spTgt spid="75"/>
                                        </p:tgtEl>
                                        <p:attrNameLst>
                                          <p:attrName>style.visibility</p:attrName>
                                        </p:attrNameLst>
                                      </p:cBhvr>
                                      <p:to>
                                        <p:strVal val="visible"/>
                                      </p:to>
                                    </p:set>
                                    <p:anim calcmode="lin" valueType="num">
                                      <p:cBhvr>
                                        <p:cTn id="67" dur="500" fill="hold"/>
                                        <p:tgtEl>
                                          <p:spTgt spid="75"/>
                                        </p:tgtEl>
                                        <p:attrNameLst>
                                          <p:attrName>ppt_w</p:attrName>
                                        </p:attrNameLst>
                                      </p:cBhvr>
                                      <p:tavLst>
                                        <p:tav tm="0">
                                          <p:val>
                                            <p:fltVal val="0"/>
                                          </p:val>
                                        </p:tav>
                                        <p:tav tm="100000">
                                          <p:val>
                                            <p:strVal val="#ppt_w"/>
                                          </p:val>
                                        </p:tav>
                                      </p:tavLst>
                                    </p:anim>
                                    <p:anim calcmode="lin" valueType="num">
                                      <p:cBhvr>
                                        <p:cTn id="68" dur="500" fill="hold"/>
                                        <p:tgtEl>
                                          <p:spTgt spid="75"/>
                                        </p:tgtEl>
                                        <p:attrNameLst>
                                          <p:attrName>ppt_h</p:attrName>
                                        </p:attrNameLst>
                                      </p:cBhvr>
                                      <p:tavLst>
                                        <p:tav tm="0">
                                          <p:val>
                                            <p:fltVal val="0"/>
                                          </p:val>
                                        </p:tav>
                                        <p:tav tm="100000">
                                          <p:val>
                                            <p:strVal val="#ppt_h"/>
                                          </p:val>
                                        </p:tav>
                                      </p:tavLst>
                                    </p:anim>
                                    <p:animEffect transition="in" filter="fade">
                                      <p:cBhvr>
                                        <p:cTn id="69" dur="500"/>
                                        <p:tgtEl>
                                          <p:spTgt spid="75"/>
                                        </p:tgtEl>
                                      </p:cBhvr>
                                    </p:animEffect>
                                  </p:childTnLst>
                                </p:cTn>
                              </p:par>
                              <p:par>
                                <p:cTn id="70" presetID="53" presetClass="entr" presetSubtype="16" fill="hold" nodeType="withEffect">
                                  <p:stCondLst>
                                    <p:cond delay="0"/>
                                  </p:stCondLst>
                                  <p:childTnLst>
                                    <p:set>
                                      <p:cBhvr>
                                        <p:cTn id="71" dur="1" fill="hold">
                                          <p:stCondLst>
                                            <p:cond delay="0"/>
                                          </p:stCondLst>
                                        </p:cTn>
                                        <p:tgtEl>
                                          <p:spTgt spid="14"/>
                                        </p:tgtEl>
                                        <p:attrNameLst>
                                          <p:attrName>style.visibility</p:attrName>
                                        </p:attrNameLst>
                                      </p:cBhvr>
                                      <p:to>
                                        <p:strVal val="visible"/>
                                      </p:to>
                                    </p:set>
                                    <p:anim calcmode="lin" valueType="num">
                                      <p:cBhvr>
                                        <p:cTn id="72" dur="500" fill="hold"/>
                                        <p:tgtEl>
                                          <p:spTgt spid="14"/>
                                        </p:tgtEl>
                                        <p:attrNameLst>
                                          <p:attrName>ppt_w</p:attrName>
                                        </p:attrNameLst>
                                      </p:cBhvr>
                                      <p:tavLst>
                                        <p:tav tm="0">
                                          <p:val>
                                            <p:fltVal val="0"/>
                                          </p:val>
                                        </p:tav>
                                        <p:tav tm="100000">
                                          <p:val>
                                            <p:strVal val="#ppt_w"/>
                                          </p:val>
                                        </p:tav>
                                      </p:tavLst>
                                    </p:anim>
                                    <p:anim calcmode="lin" valueType="num">
                                      <p:cBhvr>
                                        <p:cTn id="73" dur="500" fill="hold"/>
                                        <p:tgtEl>
                                          <p:spTgt spid="14"/>
                                        </p:tgtEl>
                                        <p:attrNameLst>
                                          <p:attrName>ppt_h</p:attrName>
                                        </p:attrNameLst>
                                      </p:cBhvr>
                                      <p:tavLst>
                                        <p:tav tm="0">
                                          <p:val>
                                            <p:fltVal val="0"/>
                                          </p:val>
                                        </p:tav>
                                        <p:tav tm="100000">
                                          <p:val>
                                            <p:strVal val="#ppt_h"/>
                                          </p:val>
                                        </p:tav>
                                      </p:tavLst>
                                    </p:anim>
                                    <p:animEffect transition="in" filter="fade">
                                      <p:cBhvr>
                                        <p:cTn id="74" dur="500"/>
                                        <p:tgtEl>
                                          <p:spTgt spid="14"/>
                                        </p:tgtEl>
                                      </p:cBhvr>
                                    </p:animEffect>
                                  </p:childTnLst>
                                </p:cTn>
                              </p:par>
                            </p:childTnLst>
                          </p:cTn>
                        </p:par>
                      </p:childTnLst>
                    </p:cTn>
                  </p:par>
                  <p:par>
                    <p:cTn id="75" fill="hold" nodeType="clickPar">
                      <p:stCondLst>
                        <p:cond delay="indefinite"/>
                      </p:stCondLst>
                      <p:childTnLst>
                        <p:par>
                          <p:cTn id="76" fill="hold" nodeType="withGroup">
                            <p:stCondLst>
                              <p:cond delay="0"/>
                            </p:stCondLst>
                            <p:childTnLst>
                              <p:par>
                                <p:cTn id="77" presetID="22" presetClass="entr" presetSubtype="8" fill="hold" grpId="0" nodeType="clickEffect">
                                  <p:stCondLst>
                                    <p:cond delay="0"/>
                                  </p:stCondLst>
                                  <p:childTnLst>
                                    <p:set>
                                      <p:cBhvr>
                                        <p:cTn id="78" dur="1" fill="hold">
                                          <p:stCondLst>
                                            <p:cond delay="0"/>
                                          </p:stCondLst>
                                        </p:cTn>
                                        <p:tgtEl>
                                          <p:spTgt spid="92"/>
                                        </p:tgtEl>
                                        <p:attrNameLst>
                                          <p:attrName>style.visibility</p:attrName>
                                        </p:attrNameLst>
                                      </p:cBhvr>
                                      <p:to>
                                        <p:strVal val="visible"/>
                                      </p:to>
                                    </p:set>
                                    <p:animEffect transition="in" filter="wipe(left)">
                                      <p:cBhvr>
                                        <p:cTn id="79" dur="500"/>
                                        <p:tgtEl>
                                          <p:spTgt spid="92"/>
                                        </p:tgtEl>
                                      </p:cBhvr>
                                    </p:animEffect>
                                  </p:childTnLst>
                                </p:cTn>
                              </p:par>
                              <p:par>
                                <p:cTn id="80" presetID="53" presetClass="entr" presetSubtype="16" fill="hold" grpId="0" nodeType="withEffect">
                                  <p:stCondLst>
                                    <p:cond delay="0"/>
                                  </p:stCondLst>
                                  <p:childTnLst>
                                    <p:set>
                                      <p:cBhvr>
                                        <p:cTn id="81" dur="1" fill="hold">
                                          <p:stCondLst>
                                            <p:cond delay="0"/>
                                          </p:stCondLst>
                                        </p:cTn>
                                        <p:tgtEl>
                                          <p:spTgt spid="76"/>
                                        </p:tgtEl>
                                        <p:attrNameLst>
                                          <p:attrName>style.visibility</p:attrName>
                                        </p:attrNameLst>
                                      </p:cBhvr>
                                      <p:to>
                                        <p:strVal val="visible"/>
                                      </p:to>
                                    </p:set>
                                    <p:anim calcmode="lin" valueType="num">
                                      <p:cBhvr>
                                        <p:cTn id="82" dur="500" fill="hold"/>
                                        <p:tgtEl>
                                          <p:spTgt spid="76"/>
                                        </p:tgtEl>
                                        <p:attrNameLst>
                                          <p:attrName>ppt_w</p:attrName>
                                        </p:attrNameLst>
                                      </p:cBhvr>
                                      <p:tavLst>
                                        <p:tav tm="0">
                                          <p:val>
                                            <p:fltVal val="0"/>
                                          </p:val>
                                        </p:tav>
                                        <p:tav tm="100000">
                                          <p:val>
                                            <p:strVal val="#ppt_w"/>
                                          </p:val>
                                        </p:tav>
                                      </p:tavLst>
                                    </p:anim>
                                    <p:anim calcmode="lin" valueType="num">
                                      <p:cBhvr>
                                        <p:cTn id="83" dur="500" fill="hold"/>
                                        <p:tgtEl>
                                          <p:spTgt spid="76"/>
                                        </p:tgtEl>
                                        <p:attrNameLst>
                                          <p:attrName>ppt_h</p:attrName>
                                        </p:attrNameLst>
                                      </p:cBhvr>
                                      <p:tavLst>
                                        <p:tav tm="0">
                                          <p:val>
                                            <p:fltVal val="0"/>
                                          </p:val>
                                        </p:tav>
                                        <p:tav tm="100000">
                                          <p:val>
                                            <p:strVal val="#ppt_h"/>
                                          </p:val>
                                        </p:tav>
                                      </p:tavLst>
                                    </p:anim>
                                    <p:animEffect transition="in" filter="fade">
                                      <p:cBhvr>
                                        <p:cTn id="84" dur="500"/>
                                        <p:tgtEl>
                                          <p:spTgt spid="76"/>
                                        </p:tgtEl>
                                      </p:cBhvr>
                                    </p:animEffect>
                                  </p:childTnLst>
                                </p:cTn>
                              </p:par>
                              <p:par>
                                <p:cTn id="85" presetID="53" presetClass="entr" presetSubtype="16" fill="hold" nodeType="withEffect">
                                  <p:stCondLst>
                                    <p:cond delay="0"/>
                                  </p:stCondLst>
                                  <p:childTnLst>
                                    <p:set>
                                      <p:cBhvr>
                                        <p:cTn id="86" dur="1" fill="hold">
                                          <p:stCondLst>
                                            <p:cond delay="0"/>
                                          </p:stCondLst>
                                        </p:cTn>
                                        <p:tgtEl>
                                          <p:spTgt spid="2"/>
                                        </p:tgtEl>
                                        <p:attrNameLst>
                                          <p:attrName>style.visibility</p:attrName>
                                        </p:attrNameLst>
                                      </p:cBhvr>
                                      <p:to>
                                        <p:strVal val="visible"/>
                                      </p:to>
                                    </p:set>
                                    <p:anim calcmode="lin" valueType="num">
                                      <p:cBhvr>
                                        <p:cTn id="87" dur="500" fill="hold"/>
                                        <p:tgtEl>
                                          <p:spTgt spid="2"/>
                                        </p:tgtEl>
                                        <p:attrNameLst>
                                          <p:attrName>ppt_w</p:attrName>
                                        </p:attrNameLst>
                                      </p:cBhvr>
                                      <p:tavLst>
                                        <p:tav tm="0">
                                          <p:val>
                                            <p:fltVal val="0"/>
                                          </p:val>
                                        </p:tav>
                                        <p:tav tm="100000">
                                          <p:val>
                                            <p:strVal val="#ppt_w"/>
                                          </p:val>
                                        </p:tav>
                                      </p:tavLst>
                                    </p:anim>
                                    <p:anim calcmode="lin" valueType="num">
                                      <p:cBhvr>
                                        <p:cTn id="88" dur="500" fill="hold"/>
                                        <p:tgtEl>
                                          <p:spTgt spid="2"/>
                                        </p:tgtEl>
                                        <p:attrNameLst>
                                          <p:attrName>ppt_h</p:attrName>
                                        </p:attrNameLst>
                                      </p:cBhvr>
                                      <p:tavLst>
                                        <p:tav tm="0">
                                          <p:val>
                                            <p:fltVal val="0"/>
                                          </p:val>
                                        </p:tav>
                                        <p:tav tm="100000">
                                          <p:val>
                                            <p:strVal val="#ppt_h"/>
                                          </p:val>
                                        </p:tav>
                                      </p:tavLst>
                                    </p:anim>
                                    <p:animEffect transition="in" filter="fade">
                                      <p:cBhvr>
                                        <p:cTn id="89" dur="500"/>
                                        <p:tgtEl>
                                          <p:spTgt spid="2"/>
                                        </p:tgtEl>
                                      </p:cBhvr>
                                    </p:animEffect>
                                  </p:childTnLst>
                                </p:cTn>
                              </p:par>
                            </p:childTnLst>
                          </p:cTn>
                        </p:par>
                      </p:childTnLst>
                    </p:cTn>
                  </p:par>
                  <p:par>
                    <p:cTn id="90" fill="hold" nodeType="clickPar">
                      <p:stCondLst>
                        <p:cond delay="indefinite"/>
                      </p:stCondLst>
                      <p:childTnLst>
                        <p:par>
                          <p:cTn id="91" fill="hold" nodeType="withGroup">
                            <p:stCondLst>
                              <p:cond delay="0"/>
                            </p:stCondLst>
                            <p:childTnLst>
                              <p:par>
                                <p:cTn id="92" presetID="10" presetClass="exit" presetSubtype="0" fill="hold" nodeType="clickEffect">
                                  <p:stCondLst>
                                    <p:cond delay="0"/>
                                  </p:stCondLst>
                                  <p:childTnLst>
                                    <p:animEffect transition="out" filter="fade">
                                      <p:cBhvr>
                                        <p:cTn id="93" dur="500"/>
                                        <p:tgtEl>
                                          <p:spTgt spid="2"/>
                                        </p:tgtEl>
                                      </p:cBhvr>
                                    </p:animEffect>
                                    <p:set>
                                      <p:cBhvr>
                                        <p:cTn id="94" dur="1" fill="hold">
                                          <p:stCondLst>
                                            <p:cond delay="499"/>
                                          </p:stCondLst>
                                        </p:cTn>
                                        <p:tgtEl>
                                          <p:spTgt spid="2"/>
                                        </p:tgtEl>
                                        <p:attrNameLst>
                                          <p:attrName>style.visibility</p:attrName>
                                        </p:attrNameLst>
                                      </p:cBhvr>
                                      <p:to>
                                        <p:strVal val="hidden"/>
                                      </p:to>
                                    </p:set>
                                  </p:childTnLst>
                                </p:cTn>
                              </p:par>
                            </p:childTnLst>
                          </p:cTn>
                        </p:par>
                      </p:childTnLst>
                    </p:cTn>
                  </p:par>
                  <p:par>
                    <p:cTn id="95" fill="hold" nodeType="clickPar">
                      <p:stCondLst>
                        <p:cond delay="indefinite"/>
                      </p:stCondLst>
                      <p:childTnLst>
                        <p:par>
                          <p:cTn id="96" fill="hold" nodeType="withGroup">
                            <p:stCondLst>
                              <p:cond delay="0"/>
                            </p:stCondLst>
                            <p:childTnLst>
                              <p:par>
                                <p:cTn id="97" presetID="1" presetClass="entr" presetSubtype="0" fill="hold" nodeType="clickEffect">
                                  <p:stCondLst>
                                    <p:cond delay="0"/>
                                  </p:stCondLst>
                                  <p:childTnLst>
                                    <p:set>
                                      <p:cBhvr>
                                        <p:cTn id="98" dur="1" fill="hold">
                                          <p:stCondLst>
                                            <p:cond delay="0"/>
                                          </p:stCondLst>
                                        </p:cTn>
                                        <p:tgtEl>
                                          <p:spTgt spid="38"/>
                                        </p:tgtEl>
                                        <p:attrNameLst>
                                          <p:attrName>style.visibility</p:attrName>
                                        </p:attrNameLst>
                                      </p:cBhvr>
                                      <p:to>
                                        <p:strVal val="visible"/>
                                      </p:to>
                                    </p:set>
                                  </p:childTnLst>
                                </p:cTn>
                              </p:par>
                            </p:childTnLst>
                          </p:cTn>
                        </p:par>
                        <p:par>
                          <p:cTn id="99" fill="hold" nodeType="afterGroup">
                            <p:stCondLst>
                              <p:cond delay="0"/>
                            </p:stCondLst>
                            <p:childTnLst>
                              <p:par>
                                <p:cTn id="100" presetID="22" presetClass="entr" presetSubtype="4" fill="hold" grpId="0" nodeType="afterEffect">
                                  <p:stCondLst>
                                    <p:cond delay="0"/>
                                  </p:stCondLst>
                                  <p:childTnLst>
                                    <p:set>
                                      <p:cBhvr>
                                        <p:cTn id="101" dur="1" fill="hold">
                                          <p:stCondLst>
                                            <p:cond delay="0"/>
                                          </p:stCondLst>
                                        </p:cTn>
                                        <p:tgtEl>
                                          <p:spTgt spid="39"/>
                                        </p:tgtEl>
                                        <p:attrNameLst>
                                          <p:attrName>style.visibility</p:attrName>
                                        </p:attrNameLst>
                                      </p:cBhvr>
                                      <p:to>
                                        <p:strVal val="visible"/>
                                      </p:to>
                                    </p:set>
                                    <p:animEffect transition="in" filter="wipe(down)">
                                      <p:cBhvr>
                                        <p:cTn id="102" dur="500"/>
                                        <p:tgtEl>
                                          <p:spTgt spid="39"/>
                                        </p:tgtEl>
                                      </p:cBhvr>
                                    </p:animEffect>
                                  </p:childTnLst>
                                </p:cTn>
                              </p:par>
                              <p:par>
                                <p:cTn id="103" presetID="22" presetClass="entr" presetSubtype="1" fill="hold" nodeType="withEffect">
                                  <p:stCondLst>
                                    <p:cond delay="0"/>
                                  </p:stCondLst>
                                  <p:childTnLst>
                                    <p:set>
                                      <p:cBhvr>
                                        <p:cTn id="104" dur="1" fill="hold">
                                          <p:stCondLst>
                                            <p:cond delay="0"/>
                                          </p:stCondLst>
                                        </p:cTn>
                                        <p:tgtEl>
                                          <p:spTgt spid="77"/>
                                        </p:tgtEl>
                                        <p:attrNameLst>
                                          <p:attrName>style.visibility</p:attrName>
                                        </p:attrNameLst>
                                      </p:cBhvr>
                                      <p:to>
                                        <p:strVal val="visible"/>
                                      </p:to>
                                    </p:set>
                                    <p:animEffect transition="in" filter="wipe(up)">
                                      <p:cBhvr>
                                        <p:cTn id="105" dur="500"/>
                                        <p:tgtEl>
                                          <p:spTgt spid="77"/>
                                        </p:tgtEl>
                                      </p:cBhvr>
                                    </p:animEffect>
                                  </p:childTnLst>
                                </p:cTn>
                              </p:par>
                            </p:childTnLst>
                          </p:cTn>
                        </p:par>
                        <p:par>
                          <p:cTn id="106" fill="hold" nodeType="afterGroup">
                            <p:stCondLst>
                              <p:cond delay="500"/>
                            </p:stCondLst>
                            <p:childTnLst>
                              <p:par>
                                <p:cTn id="107" presetID="22" presetClass="entr" presetSubtype="1" fill="hold" nodeType="afterEffect">
                                  <p:stCondLst>
                                    <p:cond delay="0"/>
                                  </p:stCondLst>
                                  <p:childTnLst>
                                    <p:set>
                                      <p:cBhvr>
                                        <p:cTn id="108" dur="1" fill="hold">
                                          <p:stCondLst>
                                            <p:cond delay="0"/>
                                          </p:stCondLst>
                                        </p:cTn>
                                        <p:tgtEl>
                                          <p:spTgt spid="4"/>
                                        </p:tgtEl>
                                        <p:attrNameLst>
                                          <p:attrName>style.visibility</p:attrName>
                                        </p:attrNameLst>
                                      </p:cBhvr>
                                      <p:to>
                                        <p:strVal val="visible"/>
                                      </p:to>
                                    </p:set>
                                    <p:animEffect transition="in" filter="wipe(up)">
                                      <p:cBhvr>
                                        <p:cTn id="109" dur="500"/>
                                        <p:tgtEl>
                                          <p:spTgt spid="4"/>
                                        </p:tgtEl>
                                      </p:cBhvr>
                                    </p:animEffect>
                                  </p:childTnLst>
                                </p:cTn>
                              </p:par>
                            </p:childTnLst>
                          </p:cTn>
                        </p:par>
                        <p:par>
                          <p:cTn id="110" fill="hold" nodeType="afterGroup">
                            <p:stCondLst>
                              <p:cond delay="1000"/>
                            </p:stCondLst>
                            <p:childTnLst>
                              <p:par>
                                <p:cTn id="111" presetID="22" presetClass="entr" presetSubtype="8" fill="hold" nodeType="afterEffect">
                                  <p:stCondLst>
                                    <p:cond delay="0"/>
                                  </p:stCondLst>
                                  <p:childTnLst>
                                    <p:set>
                                      <p:cBhvr>
                                        <p:cTn id="112" dur="1" fill="hold">
                                          <p:stCondLst>
                                            <p:cond delay="0"/>
                                          </p:stCondLst>
                                        </p:cTn>
                                        <p:tgtEl>
                                          <p:spTgt spid="78"/>
                                        </p:tgtEl>
                                        <p:attrNameLst>
                                          <p:attrName>style.visibility</p:attrName>
                                        </p:attrNameLst>
                                      </p:cBhvr>
                                      <p:to>
                                        <p:strVal val="visible"/>
                                      </p:to>
                                    </p:set>
                                    <p:animEffect transition="in" filter="wipe(left)">
                                      <p:cBhvr>
                                        <p:cTn id="113" dur="500"/>
                                        <p:tgtEl>
                                          <p:spTgt spid="78"/>
                                        </p:tgtEl>
                                      </p:cBhvr>
                                    </p:animEffect>
                                  </p:childTnLst>
                                </p:cTn>
                              </p:par>
                              <p:par>
                                <p:cTn id="114" presetID="22" presetClass="entr" presetSubtype="8" fill="hold" nodeType="withEffect">
                                  <p:stCondLst>
                                    <p:cond delay="0"/>
                                  </p:stCondLst>
                                  <p:childTnLst>
                                    <p:set>
                                      <p:cBhvr>
                                        <p:cTn id="115" dur="1" fill="hold">
                                          <p:stCondLst>
                                            <p:cond delay="0"/>
                                          </p:stCondLst>
                                        </p:cTn>
                                        <p:tgtEl>
                                          <p:spTgt spid="79"/>
                                        </p:tgtEl>
                                        <p:attrNameLst>
                                          <p:attrName>style.visibility</p:attrName>
                                        </p:attrNameLst>
                                      </p:cBhvr>
                                      <p:to>
                                        <p:strVal val="visible"/>
                                      </p:to>
                                    </p:set>
                                    <p:animEffect transition="in" filter="wipe(left)">
                                      <p:cBhvr>
                                        <p:cTn id="116" dur="500"/>
                                        <p:tgtEl>
                                          <p:spTgt spid="79"/>
                                        </p:tgtEl>
                                      </p:cBhvr>
                                    </p:animEffect>
                                  </p:childTnLst>
                                </p:cTn>
                              </p:par>
                              <p:par>
                                <p:cTn id="117" presetID="22" presetClass="entr" presetSubtype="8" fill="hold" nodeType="withEffect">
                                  <p:stCondLst>
                                    <p:cond delay="0"/>
                                  </p:stCondLst>
                                  <p:childTnLst>
                                    <p:set>
                                      <p:cBhvr>
                                        <p:cTn id="118" dur="1" fill="hold">
                                          <p:stCondLst>
                                            <p:cond delay="0"/>
                                          </p:stCondLst>
                                        </p:cTn>
                                        <p:tgtEl>
                                          <p:spTgt spid="80"/>
                                        </p:tgtEl>
                                        <p:attrNameLst>
                                          <p:attrName>style.visibility</p:attrName>
                                        </p:attrNameLst>
                                      </p:cBhvr>
                                      <p:to>
                                        <p:strVal val="visible"/>
                                      </p:to>
                                    </p:set>
                                    <p:animEffect transition="in" filter="wipe(left)">
                                      <p:cBhvr>
                                        <p:cTn id="119" dur="500"/>
                                        <p:tgtEl>
                                          <p:spTgt spid="80"/>
                                        </p:tgtEl>
                                      </p:cBhvr>
                                    </p:animEffect>
                                  </p:childTnLst>
                                </p:cTn>
                              </p:par>
                              <p:par>
                                <p:cTn id="120" presetID="22" presetClass="entr" presetSubtype="8" fill="hold" nodeType="withEffect">
                                  <p:stCondLst>
                                    <p:cond delay="0"/>
                                  </p:stCondLst>
                                  <p:childTnLst>
                                    <p:set>
                                      <p:cBhvr>
                                        <p:cTn id="121" dur="1" fill="hold">
                                          <p:stCondLst>
                                            <p:cond delay="0"/>
                                          </p:stCondLst>
                                        </p:cTn>
                                        <p:tgtEl>
                                          <p:spTgt spid="81"/>
                                        </p:tgtEl>
                                        <p:attrNameLst>
                                          <p:attrName>style.visibility</p:attrName>
                                        </p:attrNameLst>
                                      </p:cBhvr>
                                      <p:to>
                                        <p:strVal val="visible"/>
                                      </p:to>
                                    </p:set>
                                    <p:animEffect transition="in" filter="wipe(left)">
                                      <p:cBhvr>
                                        <p:cTn id="122" dur="500"/>
                                        <p:tgtEl>
                                          <p:spTgt spid="81"/>
                                        </p:tgtEl>
                                      </p:cBhvr>
                                    </p:animEffect>
                                  </p:childTnLst>
                                </p:cTn>
                              </p:par>
                            </p:childTnLst>
                          </p:cTn>
                        </p:par>
                        <p:par>
                          <p:cTn id="123" fill="hold" nodeType="afterGroup">
                            <p:stCondLst>
                              <p:cond delay="1500"/>
                            </p:stCondLst>
                            <p:childTnLst>
                              <p:par>
                                <p:cTn id="124" presetID="22" presetClass="entr" presetSubtype="8" fill="hold" nodeType="afterEffect">
                                  <p:stCondLst>
                                    <p:cond delay="0"/>
                                  </p:stCondLst>
                                  <p:childTnLst>
                                    <p:set>
                                      <p:cBhvr>
                                        <p:cTn id="125" dur="1" fill="hold">
                                          <p:stCondLst>
                                            <p:cond delay="0"/>
                                          </p:stCondLst>
                                        </p:cTn>
                                        <p:tgtEl>
                                          <p:spTgt spid="3"/>
                                        </p:tgtEl>
                                        <p:attrNameLst>
                                          <p:attrName>style.visibility</p:attrName>
                                        </p:attrNameLst>
                                      </p:cBhvr>
                                      <p:to>
                                        <p:strVal val="visible"/>
                                      </p:to>
                                    </p:set>
                                    <p:animEffect transition="in" filter="wipe(left)">
                                      <p:cBhvr>
                                        <p:cTn id="126" dur="500"/>
                                        <p:tgtEl>
                                          <p:spTgt spid="3"/>
                                        </p:tgtEl>
                                      </p:cBhvr>
                                    </p:animEffect>
                                  </p:childTnLst>
                                </p:cTn>
                              </p:par>
                            </p:childTnLst>
                          </p:cTn>
                        </p:par>
                      </p:childTnLst>
                    </p:cTn>
                  </p:par>
                  <p:par>
                    <p:cTn id="127" fill="hold" nodeType="clickPar">
                      <p:stCondLst>
                        <p:cond delay="indefinite"/>
                      </p:stCondLst>
                      <p:childTnLst>
                        <p:par>
                          <p:cTn id="128" fill="hold" nodeType="withGroup">
                            <p:stCondLst>
                              <p:cond delay="0"/>
                            </p:stCondLst>
                            <p:childTnLst>
                              <p:par>
                                <p:cTn id="129" presetID="22" presetClass="entr" presetSubtype="2" fill="hold" nodeType="clickEffect">
                                  <p:stCondLst>
                                    <p:cond delay="0"/>
                                  </p:stCondLst>
                                  <p:childTnLst>
                                    <p:set>
                                      <p:cBhvr>
                                        <p:cTn id="130" dur="1" fill="hold">
                                          <p:stCondLst>
                                            <p:cond delay="0"/>
                                          </p:stCondLst>
                                        </p:cTn>
                                        <p:tgtEl>
                                          <p:spTgt spid="15"/>
                                        </p:tgtEl>
                                        <p:attrNameLst>
                                          <p:attrName>style.visibility</p:attrName>
                                        </p:attrNameLst>
                                      </p:cBhvr>
                                      <p:to>
                                        <p:strVal val="visible"/>
                                      </p:to>
                                    </p:set>
                                    <p:animEffect transition="in" filter="wipe(right)">
                                      <p:cBhvr>
                                        <p:cTn id="131" dur="500"/>
                                        <p:tgtEl>
                                          <p:spTgt spid="15"/>
                                        </p:tgtEl>
                                      </p:cBhvr>
                                    </p:animEffect>
                                  </p:childTnLst>
                                </p:cTn>
                              </p:par>
                              <p:par>
                                <p:cTn id="132" presetID="22" presetClass="entr" presetSubtype="4" fill="hold" nodeType="withEffect">
                                  <p:stCondLst>
                                    <p:cond delay="0"/>
                                  </p:stCondLst>
                                  <p:childTnLst>
                                    <p:set>
                                      <p:cBhvr>
                                        <p:cTn id="133" dur="1" fill="hold">
                                          <p:stCondLst>
                                            <p:cond delay="0"/>
                                          </p:stCondLst>
                                        </p:cTn>
                                        <p:tgtEl>
                                          <p:spTgt spid="88"/>
                                        </p:tgtEl>
                                        <p:attrNameLst>
                                          <p:attrName>style.visibility</p:attrName>
                                        </p:attrNameLst>
                                      </p:cBhvr>
                                      <p:to>
                                        <p:strVal val="visible"/>
                                      </p:to>
                                    </p:set>
                                    <p:animEffect transition="in" filter="wipe(down)">
                                      <p:cBhvr>
                                        <p:cTn id="134" dur="500"/>
                                        <p:tgtEl>
                                          <p:spTgt spid="88"/>
                                        </p:tgtEl>
                                      </p:cBhvr>
                                    </p:animEffect>
                                  </p:childTnLst>
                                </p:cTn>
                              </p:par>
                              <p:par>
                                <p:cTn id="135" presetID="22" presetClass="entr" presetSubtype="4" fill="hold" nodeType="withEffect">
                                  <p:stCondLst>
                                    <p:cond delay="0"/>
                                  </p:stCondLst>
                                  <p:childTnLst>
                                    <p:set>
                                      <p:cBhvr>
                                        <p:cTn id="136" dur="1" fill="hold">
                                          <p:stCondLst>
                                            <p:cond delay="0"/>
                                          </p:stCondLst>
                                        </p:cTn>
                                        <p:tgtEl>
                                          <p:spTgt spid="89"/>
                                        </p:tgtEl>
                                        <p:attrNameLst>
                                          <p:attrName>style.visibility</p:attrName>
                                        </p:attrNameLst>
                                      </p:cBhvr>
                                      <p:to>
                                        <p:strVal val="visible"/>
                                      </p:to>
                                    </p:set>
                                    <p:animEffect transition="in" filter="wipe(down)">
                                      <p:cBhvr>
                                        <p:cTn id="137" dur="500"/>
                                        <p:tgtEl>
                                          <p:spTgt spid="89"/>
                                        </p:tgtEl>
                                      </p:cBhvr>
                                    </p:animEffect>
                                  </p:childTnLst>
                                </p:cTn>
                              </p:par>
                              <p:par>
                                <p:cTn id="138" presetID="22" presetClass="entr" presetSubtype="4" fill="hold" nodeType="withEffect">
                                  <p:stCondLst>
                                    <p:cond delay="0"/>
                                  </p:stCondLst>
                                  <p:childTnLst>
                                    <p:set>
                                      <p:cBhvr>
                                        <p:cTn id="139" dur="1" fill="hold">
                                          <p:stCondLst>
                                            <p:cond delay="0"/>
                                          </p:stCondLst>
                                        </p:cTn>
                                        <p:tgtEl>
                                          <p:spTgt spid="90"/>
                                        </p:tgtEl>
                                        <p:attrNameLst>
                                          <p:attrName>style.visibility</p:attrName>
                                        </p:attrNameLst>
                                      </p:cBhvr>
                                      <p:to>
                                        <p:strVal val="visible"/>
                                      </p:to>
                                    </p:set>
                                    <p:animEffect transition="in" filter="wipe(down)">
                                      <p:cBhvr>
                                        <p:cTn id="140" dur="500"/>
                                        <p:tgtEl>
                                          <p:spTgt spid="90"/>
                                        </p:tgtEl>
                                      </p:cBhvr>
                                    </p:animEffect>
                                  </p:childTnLst>
                                </p:cTn>
                              </p:par>
                              <p:par>
                                <p:cTn id="141" presetID="22" presetClass="entr" presetSubtype="4" fill="hold" nodeType="withEffect">
                                  <p:stCondLst>
                                    <p:cond delay="0"/>
                                  </p:stCondLst>
                                  <p:childTnLst>
                                    <p:set>
                                      <p:cBhvr>
                                        <p:cTn id="142" dur="1" fill="hold">
                                          <p:stCondLst>
                                            <p:cond delay="0"/>
                                          </p:stCondLst>
                                        </p:cTn>
                                        <p:tgtEl>
                                          <p:spTgt spid="91"/>
                                        </p:tgtEl>
                                        <p:attrNameLst>
                                          <p:attrName>style.visibility</p:attrName>
                                        </p:attrNameLst>
                                      </p:cBhvr>
                                      <p:to>
                                        <p:strVal val="visible"/>
                                      </p:to>
                                    </p:set>
                                    <p:animEffect transition="in" filter="wipe(down)">
                                      <p:cBhvr>
                                        <p:cTn id="143" dur="500"/>
                                        <p:tgtEl>
                                          <p:spTgt spid="91"/>
                                        </p:tgtEl>
                                      </p:cBhvr>
                                    </p:animEffect>
                                  </p:childTnLst>
                                </p:cTn>
                              </p:par>
                            </p:childTnLst>
                          </p:cTn>
                        </p:par>
                      </p:childTnLst>
                    </p:cTn>
                  </p:par>
                  <p:par>
                    <p:cTn id="144" fill="hold" nodeType="clickPar">
                      <p:stCondLst>
                        <p:cond delay="indefinite"/>
                      </p:stCondLst>
                      <p:childTnLst>
                        <p:par>
                          <p:cTn id="145" fill="hold" nodeType="withGroup">
                            <p:stCondLst>
                              <p:cond delay="0"/>
                            </p:stCondLst>
                            <p:childTnLst>
                              <p:par>
                                <p:cTn id="146" presetID="10" presetClass="exit" presetSubtype="0" fill="hold" nodeType="clickEffect">
                                  <p:stCondLst>
                                    <p:cond delay="0"/>
                                  </p:stCondLst>
                                  <p:childTnLst>
                                    <p:animEffect transition="out" filter="fade">
                                      <p:cBhvr>
                                        <p:cTn id="147" dur="500"/>
                                        <p:tgtEl>
                                          <p:spTgt spid="38"/>
                                        </p:tgtEl>
                                      </p:cBhvr>
                                    </p:animEffect>
                                    <p:set>
                                      <p:cBhvr>
                                        <p:cTn id="148" dur="1" fill="hold">
                                          <p:stCondLst>
                                            <p:cond delay="499"/>
                                          </p:stCondLst>
                                        </p:cTn>
                                        <p:tgtEl>
                                          <p:spTgt spid="38"/>
                                        </p:tgtEl>
                                        <p:attrNameLst>
                                          <p:attrName>style.visibility</p:attrName>
                                        </p:attrNameLst>
                                      </p:cBhvr>
                                      <p:to>
                                        <p:strVal val="hidden"/>
                                      </p:to>
                                    </p:set>
                                  </p:childTnLst>
                                </p:cTn>
                              </p:par>
                              <p:par>
                                <p:cTn id="149" presetID="10" presetClass="exit" presetSubtype="0" fill="hold" grpId="1" nodeType="withEffect">
                                  <p:stCondLst>
                                    <p:cond delay="0"/>
                                  </p:stCondLst>
                                  <p:childTnLst>
                                    <p:animEffect transition="out" filter="fade">
                                      <p:cBhvr>
                                        <p:cTn id="150" dur="500"/>
                                        <p:tgtEl>
                                          <p:spTgt spid="39"/>
                                        </p:tgtEl>
                                      </p:cBhvr>
                                    </p:animEffect>
                                    <p:set>
                                      <p:cBhvr>
                                        <p:cTn id="151" dur="1" fill="hold">
                                          <p:stCondLst>
                                            <p:cond delay="499"/>
                                          </p:stCondLst>
                                        </p:cTn>
                                        <p:tgtEl>
                                          <p:spTgt spid="39"/>
                                        </p:tgtEl>
                                        <p:attrNameLst>
                                          <p:attrName>style.visibility</p:attrName>
                                        </p:attrNameLst>
                                      </p:cBhvr>
                                      <p:to>
                                        <p:strVal val="hidden"/>
                                      </p:to>
                                    </p:set>
                                  </p:childTnLst>
                                </p:cTn>
                              </p:par>
                              <p:par>
                                <p:cTn id="152" presetID="10" presetClass="exit" presetSubtype="0" fill="hold" nodeType="withEffect">
                                  <p:stCondLst>
                                    <p:cond delay="0"/>
                                  </p:stCondLst>
                                  <p:childTnLst>
                                    <p:animEffect transition="out" filter="fade">
                                      <p:cBhvr>
                                        <p:cTn id="153" dur="500"/>
                                        <p:tgtEl>
                                          <p:spTgt spid="77"/>
                                        </p:tgtEl>
                                      </p:cBhvr>
                                    </p:animEffect>
                                    <p:set>
                                      <p:cBhvr>
                                        <p:cTn id="154" dur="1" fill="hold">
                                          <p:stCondLst>
                                            <p:cond delay="499"/>
                                          </p:stCondLst>
                                        </p:cTn>
                                        <p:tgtEl>
                                          <p:spTgt spid="77"/>
                                        </p:tgtEl>
                                        <p:attrNameLst>
                                          <p:attrName>style.visibility</p:attrName>
                                        </p:attrNameLst>
                                      </p:cBhvr>
                                      <p:to>
                                        <p:strVal val="hidden"/>
                                      </p:to>
                                    </p:set>
                                  </p:childTnLst>
                                </p:cTn>
                              </p:par>
                              <p:par>
                                <p:cTn id="155" presetID="10" presetClass="exit" presetSubtype="0" fill="hold" nodeType="withEffect">
                                  <p:stCondLst>
                                    <p:cond delay="0"/>
                                  </p:stCondLst>
                                  <p:childTnLst>
                                    <p:animEffect transition="out" filter="fade">
                                      <p:cBhvr>
                                        <p:cTn id="156" dur="500"/>
                                        <p:tgtEl>
                                          <p:spTgt spid="4"/>
                                        </p:tgtEl>
                                      </p:cBhvr>
                                    </p:animEffect>
                                    <p:set>
                                      <p:cBhvr>
                                        <p:cTn id="157" dur="1" fill="hold">
                                          <p:stCondLst>
                                            <p:cond delay="499"/>
                                          </p:stCondLst>
                                        </p:cTn>
                                        <p:tgtEl>
                                          <p:spTgt spid="4"/>
                                        </p:tgtEl>
                                        <p:attrNameLst>
                                          <p:attrName>style.visibility</p:attrName>
                                        </p:attrNameLst>
                                      </p:cBhvr>
                                      <p:to>
                                        <p:strVal val="hidden"/>
                                      </p:to>
                                    </p:set>
                                  </p:childTnLst>
                                </p:cTn>
                              </p:par>
                              <p:par>
                                <p:cTn id="158" presetID="10" presetClass="exit" presetSubtype="0" fill="hold" nodeType="withEffect">
                                  <p:stCondLst>
                                    <p:cond delay="0"/>
                                  </p:stCondLst>
                                  <p:childTnLst>
                                    <p:animEffect transition="out" filter="fade">
                                      <p:cBhvr>
                                        <p:cTn id="159" dur="500"/>
                                        <p:tgtEl>
                                          <p:spTgt spid="78"/>
                                        </p:tgtEl>
                                      </p:cBhvr>
                                    </p:animEffect>
                                    <p:set>
                                      <p:cBhvr>
                                        <p:cTn id="160" dur="1" fill="hold">
                                          <p:stCondLst>
                                            <p:cond delay="499"/>
                                          </p:stCondLst>
                                        </p:cTn>
                                        <p:tgtEl>
                                          <p:spTgt spid="78"/>
                                        </p:tgtEl>
                                        <p:attrNameLst>
                                          <p:attrName>style.visibility</p:attrName>
                                        </p:attrNameLst>
                                      </p:cBhvr>
                                      <p:to>
                                        <p:strVal val="hidden"/>
                                      </p:to>
                                    </p:set>
                                  </p:childTnLst>
                                </p:cTn>
                              </p:par>
                              <p:par>
                                <p:cTn id="161" presetID="10" presetClass="exit" presetSubtype="0" fill="hold" nodeType="withEffect">
                                  <p:stCondLst>
                                    <p:cond delay="0"/>
                                  </p:stCondLst>
                                  <p:childTnLst>
                                    <p:animEffect transition="out" filter="fade">
                                      <p:cBhvr>
                                        <p:cTn id="162" dur="500"/>
                                        <p:tgtEl>
                                          <p:spTgt spid="79"/>
                                        </p:tgtEl>
                                      </p:cBhvr>
                                    </p:animEffect>
                                    <p:set>
                                      <p:cBhvr>
                                        <p:cTn id="163" dur="1" fill="hold">
                                          <p:stCondLst>
                                            <p:cond delay="499"/>
                                          </p:stCondLst>
                                        </p:cTn>
                                        <p:tgtEl>
                                          <p:spTgt spid="79"/>
                                        </p:tgtEl>
                                        <p:attrNameLst>
                                          <p:attrName>style.visibility</p:attrName>
                                        </p:attrNameLst>
                                      </p:cBhvr>
                                      <p:to>
                                        <p:strVal val="hidden"/>
                                      </p:to>
                                    </p:set>
                                  </p:childTnLst>
                                </p:cTn>
                              </p:par>
                              <p:par>
                                <p:cTn id="164" presetID="10" presetClass="exit" presetSubtype="0" fill="hold" nodeType="withEffect">
                                  <p:stCondLst>
                                    <p:cond delay="0"/>
                                  </p:stCondLst>
                                  <p:childTnLst>
                                    <p:animEffect transition="out" filter="fade">
                                      <p:cBhvr>
                                        <p:cTn id="165" dur="500"/>
                                        <p:tgtEl>
                                          <p:spTgt spid="80"/>
                                        </p:tgtEl>
                                      </p:cBhvr>
                                    </p:animEffect>
                                    <p:set>
                                      <p:cBhvr>
                                        <p:cTn id="166" dur="1" fill="hold">
                                          <p:stCondLst>
                                            <p:cond delay="499"/>
                                          </p:stCondLst>
                                        </p:cTn>
                                        <p:tgtEl>
                                          <p:spTgt spid="80"/>
                                        </p:tgtEl>
                                        <p:attrNameLst>
                                          <p:attrName>style.visibility</p:attrName>
                                        </p:attrNameLst>
                                      </p:cBhvr>
                                      <p:to>
                                        <p:strVal val="hidden"/>
                                      </p:to>
                                    </p:set>
                                  </p:childTnLst>
                                </p:cTn>
                              </p:par>
                              <p:par>
                                <p:cTn id="167" presetID="10" presetClass="exit" presetSubtype="0" fill="hold" nodeType="withEffect">
                                  <p:stCondLst>
                                    <p:cond delay="0"/>
                                  </p:stCondLst>
                                  <p:childTnLst>
                                    <p:animEffect transition="out" filter="fade">
                                      <p:cBhvr>
                                        <p:cTn id="168" dur="500"/>
                                        <p:tgtEl>
                                          <p:spTgt spid="81"/>
                                        </p:tgtEl>
                                      </p:cBhvr>
                                    </p:animEffect>
                                    <p:set>
                                      <p:cBhvr>
                                        <p:cTn id="169" dur="1" fill="hold">
                                          <p:stCondLst>
                                            <p:cond delay="499"/>
                                          </p:stCondLst>
                                        </p:cTn>
                                        <p:tgtEl>
                                          <p:spTgt spid="81"/>
                                        </p:tgtEl>
                                        <p:attrNameLst>
                                          <p:attrName>style.visibility</p:attrName>
                                        </p:attrNameLst>
                                      </p:cBhvr>
                                      <p:to>
                                        <p:strVal val="hidden"/>
                                      </p:to>
                                    </p:set>
                                  </p:childTnLst>
                                </p:cTn>
                              </p:par>
                              <p:par>
                                <p:cTn id="170" presetID="10" presetClass="exit" presetSubtype="0" fill="hold" nodeType="withEffect">
                                  <p:stCondLst>
                                    <p:cond delay="0"/>
                                  </p:stCondLst>
                                  <p:childTnLst>
                                    <p:animEffect transition="out" filter="fade">
                                      <p:cBhvr>
                                        <p:cTn id="171" dur="500"/>
                                        <p:tgtEl>
                                          <p:spTgt spid="3"/>
                                        </p:tgtEl>
                                      </p:cBhvr>
                                    </p:animEffect>
                                    <p:set>
                                      <p:cBhvr>
                                        <p:cTn id="172" dur="1" fill="hold">
                                          <p:stCondLst>
                                            <p:cond delay="499"/>
                                          </p:stCondLst>
                                        </p:cTn>
                                        <p:tgtEl>
                                          <p:spTgt spid="3"/>
                                        </p:tgtEl>
                                        <p:attrNameLst>
                                          <p:attrName>style.visibility</p:attrName>
                                        </p:attrNameLst>
                                      </p:cBhvr>
                                      <p:to>
                                        <p:strVal val="hidden"/>
                                      </p:to>
                                    </p:set>
                                  </p:childTnLst>
                                </p:cTn>
                              </p:par>
                              <p:par>
                                <p:cTn id="173" presetID="10" presetClass="exit" presetSubtype="0" fill="hold" nodeType="withEffect">
                                  <p:stCondLst>
                                    <p:cond delay="0"/>
                                  </p:stCondLst>
                                  <p:childTnLst>
                                    <p:animEffect transition="out" filter="fade">
                                      <p:cBhvr>
                                        <p:cTn id="174" dur="500"/>
                                        <p:tgtEl>
                                          <p:spTgt spid="15"/>
                                        </p:tgtEl>
                                      </p:cBhvr>
                                    </p:animEffect>
                                    <p:set>
                                      <p:cBhvr>
                                        <p:cTn id="175" dur="1" fill="hold">
                                          <p:stCondLst>
                                            <p:cond delay="499"/>
                                          </p:stCondLst>
                                        </p:cTn>
                                        <p:tgtEl>
                                          <p:spTgt spid="15"/>
                                        </p:tgtEl>
                                        <p:attrNameLst>
                                          <p:attrName>style.visibility</p:attrName>
                                        </p:attrNameLst>
                                      </p:cBhvr>
                                      <p:to>
                                        <p:strVal val="hidden"/>
                                      </p:to>
                                    </p:set>
                                  </p:childTnLst>
                                </p:cTn>
                              </p:par>
                              <p:par>
                                <p:cTn id="176" presetID="10" presetClass="exit" presetSubtype="0" fill="hold" nodeType="withEffect">
                                  <p:stCondLst>
                                    <p:cond delay="0"/>
                                  </p:stCondLst>
                                  <p:childTnLst>
                                    <p:animEffect transition="out" filter="fade">
                                      <p:cBhvr>
                                        <p:cTn id="177" dur="500"/>
                                        <p:tgtEl>
                                          <p:spTgt spid="88"/>
                                        </p:tgtEl>
                                      </p:cBhvr>
                                    </p:animEffect>
                                    <p:set>
                                      <p:cBhvr>
                                        <p:cTn id="178" dur="1" fill="hold">
                                          <p:stCondLst>
                                            <p:cond delay="499"/>
                                          </p:stCondLst>
                                        </p:cTn>
                                        <p:tgtEl>
                                          <p:spTgt spid="88"/>
                                        </p:tgtEl>
                                        <p:attrNameLst>
                                          <p:attrName>style.visibility</p:attrName>
                                        </p:attrNameLst>
                                      </p:cBhvr>
                                      <p:to>
                                        <p:strVal val="hidden"/>
                                      </p:to>
                                    </p:set>
                                  </p:childTnLst>
                                </p:cTn>
                              </p:par>
                              <p:par>
                                <p:cTn id="179" presetID="10" presetClass="exit" presetSubtype="0" fill="hold" nodeType="withEffect">
                                  <p:stCondLst>
                                    <p:cond delay="0"/>
                                  </p:stCondLst>
                                  <p:childTnLst>
                                    <p:animEffect transition="out" filter="fade">
                                      <p:cBhvr>
                                        <p:cTn id="180" dur="500"/>
                                        <p:tgtEl>
                                          <p:spTgt spid="89"/>
                                        </p:tgtEl>
                                      </p:cBhvr>
                                    </p:animEffect>
                                    <p:set>
                                      <p:cBhvr>
                                        <p:cTn id="181" dur="1" fill="hold">
                                          <p:stCondLst>
                                            <p:cond delay="499"/>
                                          </p:stCondLst>
                                        </p:cTn>
                                        <p:tgtEl>
                                          <p:spTgt spid="89"/>
                                        </p:tgtEl>
                                        <p:attrNameLst>
                                          <p:attrName>style.visibility</p:attrName>
                                        </p:attrNameLst>
                                      </p:cBhvr>
                                      <p:to>
                                        <p:strVal val="hidden"/>
                                      </p:to>
                                    </p:set>
                                  </p:childTnLst>
                                </p:cTn>
                              </p:par>
                              <p:par>
                                <p:cTn id="182" presetID="10" presetClass="exit" presetSubtype="0" fill="hold" nodeType="withEffect">
                                  <p:stCondLst>
                                    <p:cond delay="0"/>
                                  </p:stCondLst>
                                  <p:childTnLst>
                                    <p:animEffect transition="out" filter="fade">
                                      <p:cBhvr>
                                        <p:cTn id="183" dur="500"/>
                                        <p:tgtEl>
                                          <p:spTgt spid="90"/>
                                        </p:tgtEl>
                                      </p:cBhvr>
                                    </p:animEffect>
                                    <p:set>
                                      <p:cBhvr>
                                        <p:cTn id="184" dur="1" fill="hold">
                                          <p:stCondLst>
                                            <p:cond delay="499"/>
                                          </p:stCondLst>
                                        </p:cTn>
                                        <p:tgtEl>
                                          <p:spTgt spid="90"/>
                                        </p:tgtEl>
                                        <p:attrNameLst>
                                          <p:attrName>style.visibility</p:attrName>
                                        </p:attrNameLst>
                                      </p:cBhvr>
                                      <p:to>
                                        <p:strVal val="hidden"/>
                                      </p:to>
                                    </p:set>
                                  </p:childTnLst>
                                </p:cTn>
                              </p:par>
                              <p:par>
                                <p:cTn id="185" presetID="10" presetClass="exit" presetSubtype="0" fill="hold" nodeType="withEffect">
                                  <p:stCondLst>
                                    <p:cond delay="0"/>
                                  </p:stCondLst>
                                  <p:childTnLst>
                                    <p:animEffect transition="out" filter="fade">
                                      <p:cBhvr>
                                        <p:cTn id="186" dur="500"/>
                                        <p:tgtEl>
                                          <p:spTgt spid="91"/>
                                        </p:tgtEl>
                                      </p:cBhvr>
                                    </p:animEffect>
                                    <p:set>
                                      <p:cBhvr>
                                        <p:cTn id="187" dur="1" fill="hold">
                                          <p:stCondLst>
                                            <p:cond delay="499"/>
                                          </p:stCondLst>
                                        </p:cTn>
                                        <p:tgtEl>
                                          <p:spTgt spid="91"/>
                                        </p:tgtEl>
                                        <p:attrNameLst>
                                          <p:attrName>style.visibility</p:attrName>
                                        </p:attrNameLst>
                                      </p:cBhvr>
                                      <p:to>
                                        <p:strVal val="hidden"/>
                                      </p:to>
                                    </p:set>
                                  </p:childTnLst>
                                </p:cTn>
                              </p:par>
                            </p:childTnLst>
                          </p:cTn>
                        </p:par>
                        <p:par>
                          <p:cTn id="188" fill="hold" nodeType="afterGroup">
                            <p:stCondLst>
                              <p:cond delay="500"/>
                            </p:stCondLst>
                            <p:childTnLst>
                              <p:par>
                                <p:cTn id="189" presetID="10" presetClass="entr" presetSubtype="0" fill="hold" nodeType="afterEffect">
                                  <p:stCondLst>
                                    <p:cond delay="0"/>
                                  </p:stCondLst>
                                  <p:childTnLst>
                                    <p:set>
                                      <p:cBhvr>
                                        <p:cTn id="190" dur="1" fill="hold">
                                          <p:stCondLst>
                                            <p:cond delay="0"/>
                                          </p:stCondLst>
                                        </p:cTn>
                                        <p:tgtEl>
                                          <p:spTgt spid="2"/>
                                        </p:tgtEl>
                                        <p:attrNameLst>
                                          <p:attrName>style.visibility</p:attrName>
                                        </p:attrNameLst>
                                      </p:cBhvr>
                                      <p:to>
                                        <p:strVal val="visible"/>
                                      </p:to>
                                    </p:set>
                                    <p:animEffect transition="in" filter="fade">
                                      <p:cBhvr>
                                        <p:cTn id="191" dur="500"/>
                                        <p:tgtEl>
                                          <p:spTgt spid="2"/>
                                        </p:tgtEl>
                                      </p:cBhvr>
                                    </p:animEffect>
                                  </p:childTnLst>
                                </p:cTn>
                              </p:par>
                            </p:childTnLst>
                          </p:cTn>
                        </p:par>
                      </p:childTnLst>
                    </p:cTn>
                  </p:par>
                  <p:par>
                    <p:cTn id="192" fill="hold" nodeType="clickPar">
                      <p:stCondLst>
                        <p:cond delay="indefinite"/>
                      </p:stCondLst>
                      <p:childTnLst>
                        <p:par>
                          <p:cTn id="193" fill="hold" nodeType="withGroup">
                            <p:stCondLst>
                              <p:cond delay="0"/>
                            </p:stCondLst>
                            <p:childTnLst>
                              <p:par>
                                <p:cTn id="194" presetID="1" presetClass="entr" presetSubtype="0" fill="hold" nodeType="clickEffect">
                                  <p:stCondLst>
                                    <p:cond delay="0"/>
                                  </p:stCondLst>
                                  <p:childTnLst>
                                    <p:set>
                                      <p:cBhvr>
                                        <p:cTn id="195" dur="1" fill="hold">
                                          <p:stCondLst>
                                            <p:cond delay="0"/>
                                          </p:stCondLst>
                                        </p:cTn>
                                        <p:tgtEl>
                                          <p:spTgt spid="16"/>
                                        </p:tgtEl>
                                        <p:attrNameLst>
                                          <p:attrName>style.visibility</p:attrName>
                                        </p:attrNameLst>
                                      </p:cBhvr>
                                      <p:to>
                                        <p:strVal val="visible"/>
                                      </p:to>
                                    </p:set>
                                  </p:childTnLst>
                                </p:cTn>
                              </p:par>
                            </p:childTnLst>
                          </p:cTn>
                        </p:par>
                        <p:par>
                          <p:cTn id="196" fill="hold" nodeType="afterGroup">
                            <p:stCondLst>
                              <p:cond delay="0"/>
                            </p:stCondLst>
                            <p:childTnLst>
                              <p:par>
                                <p:cTn id="197" presetID="26" presetClass="emph" presetSubtype="0" fill="hold" nodeType="afterEffect">
                                  <p:stCondLst>
                                    <p:cond delay="0"/>
                                  </p:stCondLst>
                                  <p:childTnLst>
                                    <p:animEffect transition="out" filter="fade">
                                      <p:cBhvr>
                                        <p:cTn id="198" dur="500" tmFilter="0, 0; .2, .5; .8, .5; 1, 0"/>
                                        <p:tgtEl>
                                          <p:spTgt spid="16"/>
                                        </p:tgtEl>
                                      </p:cBhvr>
                                    </p:animEffect>
                                    <p:animScale>
                                      <p:cBhvr>
                                        <p:cTn id="199" dur="250" autoRev="1" fill="hold"/>
                                        <p:tgtEl>
                                          <p:spTgt spid="16"/>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39" grpId="1"/>
      <p:bldP spid="45" grpId="0"/>
      <p:bldP spid="46" grpId="0" animBg="1"/>
      <p:bldP spid="47" grpId="0" animBg="1"/>
      <p:bldP spid="48" grpId="0" animBg="1"/>
      <p:bldP spid="61" grpId="0" animBg="1"/>
      <p:bldP spid="62" grpId="0"/>
      <p:bldP spid="75" grpId="0"/>
      <p:bldP spid="76" grpId="0"/>
      <p:bldP spid="92" grpId="0" animBg="1"/>
    </p:bld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4"/>
          <p:cNvSpPr>
            <a:spLocks noChangeArrowheads="1"/>
          </p:cNvSpPr>
          <p:nvPr/>
        </p:nvSpPr>
        <p:spPr bwMode="auto">
          <a:xfrm>
            <a:off x="0" y="0"/>
            <a:ext cx="9144000" cy="0"/>
          </a:xfrm>
          <a:prstGeom prst="rect">
            <a:avLst/>
          </a:prstGeom>
          <a:noFill/>
          <a:ln w="9525" cmpd="sng">
            <a:noFill/>
            <a:miter lim="800000"/>
            <a:headEnd/>
            <a:tailEnd/>
          </a:ln>
          <a:effectLst>
            <a:prstShdw prst="shdw17" dist="17961" dir="2700000">
              <a:schemeClr val="accent1">
                <a:gamma/>
                <a:shade val="60000"/>
                <a:invGamma/>
                <a:alpha val="50000"/>
              </a:schemeClr>
            </a:prstShdw>
          </a:effectLst>
        </p:spPr>
        <p:txBody>
          <a:bodyPr wrap="none" anchor="ctr">
            <a:spAutoFit/>
          </a:bodyPr>
          <a:lstStyle/>
          <a:p>
            <a:pPr eaLnBrk="1" hangingPunct="1">
              <a:buFont typeface="Arial" pitchFamily="34" charset="0"/>
              <a:buNone/>
              <a:defRPr/>
            </a:pPr>
            <a:endParaRPr lang="zh-CN" altLang="en-US"/>
          </a:p>
        </p:txBody>
      </p:sp>
      <p:sp>
        <p:nvSpPr>
          <p:cNvPr id="4" name="Rectangle 23"/>
          <p:cNvSpPr>
            <a:spLocks noChangeArrowheads="1"/>
          </p:cNvSpPr>
          <p:nvPr/>
        </p:nvSpPr>
        <p:spPr bwMode="auto">
          <a:xfrm>
            <a:off x="0" y="0"/>
            <a:ext cx="9144000" cy="0"/>
          </a:xfrm>
          <a:prstGeom prst="rect">
            <a:avLst/>
          </a:prstGeom>
          <a:noFill/>
          <a:ln>
            <a:noFill/>
          </a:ln>
          <a:effectLst>
            <a:prstShdw prst="shdw13" dist="53882" dir="13500000">
              <a:schemeClr val="accent1">
                <a:gamma/>
                <a:shade val="60000"/>
                <a:invGamma/>
                <a:alpha val="50000"/>
              </a:schemeClr>
            </a:prstShdw>
          </a:effectLst>
          <a:extLst/>
        </p:spPr>
        <p:txBody>
          <a:bodyPr wrap="none" anchor="ctr">
            <a:spAutoFit/>
          </a:bodyPr>
          <a:lstStyle/>
          <a:p>
            <a:pPr eaLnBrk="1" hangingPunct="1">
              <a:buFont typeface="Arial" pitchFamily="34" charset="0"/>
              <a:buNone/>
              <a:defRPr/>
            </a:pPr>
            <a:endParaRPr lang="zh-CN" altLang="en-US"/>
          </a:p>
        </p:txBody>
      </p:sp>
      <p:grpSp>
        <p:nvGrpSpPr>
          <p:cNvPr id="110596" name="组合 2"/>
          <p:cNvGrpSpPr>
            <a:grpSpLocks/>
          </p:cNvGrpSpPr>
          <p:nvPr/>
        </p:nvGrpSpPr>
        <p:grpSpPr bwMode="auto">
          <a:xfrm>
            <a:off x="30163" y="890588"/>
            <a:ext cx="8969375" cy="5959475"/>
            <a:chOff x="138113" y="974561"/>
            <a:chExt cx="8777288" cy="6126847"/>
          </a:xfrm>
        </p:grpSpPr>
        <p:pic>
          <p:nvPicPr>
            <p:cNvPr id="110598" name="图片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3363" y="1033300"/>
              <a:ext cx="1762125" cy="124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0599" name="图片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581276" y="1036267"/>
              <a:ext cx="1781175" cy="124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0600" name="图片 6"/>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948239" y="974561"/>
              <a:ext cx="1552575" cy="135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0601" name="图片 7"/>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7210426" y="1011902"/>
              <a:ext cx="1704975" cy="140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0602" name="图片 8"/>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7267576" y="2662347"/>
              <a:ext cx="1647825" cy="231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0603" name="图片 9"/>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7381876" y="5214492"/>
              <a:ext cx="1533525"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0604" name="图片 10"/>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5724526" y="5461592"/>
              <a:ext cx="1457325"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0605" name="图片 12"/>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3402806" y="5501209"/>
              <a:ext cx="1724025" cy="140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0606" name="图片 13"/>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252412" y="5526608"/>
              <a:ext cx="2619375" cy="157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0607" name="图片 14"/>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164305" y="3988391"/>
              <a:ext cx="1905000" cy="147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0608" name="图片 15"/>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138113" y="2389710"/>
              <a:ext cx="1857375" cy="171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六边形 16"/>
            <p:cNvSpPr/>
            <p:nvPr/>
          </p:nvSpPr>
          <p:spPr>
            <a:xfrm>
              <a:off x="3733800" y="3023191"/>
              <a:ext cx="1393030" cy="1701800"/>
            </a:xfrm>
            <a:prstGeom prst="hexagon">
              <a:avLst/>
            </a:prstGeom>
          </p:spPr>
          <p:style>
            <a:lnRef idx="0">
              <a:schemeClr val="accent1"/>
            </a:lnRef>
            <a:fillRef idx="3">
              <a:schemeClr val="accent1"/>
            </a:fillRef>
            <a:effectRef idx="3">
              <a:schemeClr val="accent1"/>
            </a:effectRef>
            <a:fontRef idx="minor">
              <a:schemeClr val="lt1"/>
            </a:fontRef>
          </p:style>
          <p:txBody>
            <a:bodyPr anchor="ctr"/>
            <a:lstStyle/>
            <a:p>
              <a:pPr algn="ctr" eaLnBrk="1" hangingPunct="1">
                <a:buFont typeface="Arial" pitchFamily="34" charset="0"/>
                <a:buNone/>
                <a:defRPr/>
              </a:pPr>
              <a:r>
                <a:rPr lang="zh-CN" altLang="en-US" dirty="0"/>
                <a:t>大数据展现</a:t>
              </a:r>
            </a:p>
          </p:txBody>
        </p:sp>
        <p:cxnSp>
          <p:nvCxnSpPr>
            <p:cNvPr id="18" name="直接连接符 17"/>
            <p:cNvCxnSpPr/>
            <p:nvPr/>
          </p:nvCxnSpPr>
          <p:spPr>
            <a:xfrm flipV="1">
              <a:off x="4901151" y="2422220"/>
              <a:ext cx="672666" cy="603871"/>
            </a:xfrm>
            <a:prstGeom prst="line">
              <a:avLst/>
            </a:prstGeom>
            <a:ln w="57150">
              <a:solidFill>
                <a:srgbClr val="FFC000"/>
              </a:solidFill>
            </a:ln>
          </p:spPr>
          <p:style>
            <a:lnRef idx="1">
              <a:schemeClr val="accent1"/>
            </a:lnRef>
            <a:fillRef idx="0">
              <a:schemeClr val="accent1"/>
            </a:fillRef>
            <a:effectRef idx="0">
              <a:schemeClr val="accent1"/>
            </a:effectRef>
            <a:fontRef idx="minor">
              <a:schemeClr val="tx1"/>
            </a:fontRef>
          </p:style>
        </p:cxnSp>
        <p:sp>
          <p:nvSpPr>
            <p:cNvPr id="110611" name="文本框 20"/>
            <p:cNvSpPr txBox="1">
              <a:spLocks noChangeArrowheads="1"/>
            </p:cNvSpPr>
            <p:nvPr/>
          </p:nvSpPr>
          <p:spPr bwMode="auto">
            <a:xfrm>
              <a:off x="4717310" y="2515191"/>
              <a:ext cx="1429375" cy="379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Lucida Sans Unicode" panose="020B0602030504020204" pitchFamily="34" charset="0"/>
                  <a:ea typeface="宋体" panose="02010600030101010101" pitchFamily="2" charset="-122"/>
                </a:defRPr>
              </a:lvl1pPr>
              <a:lvl2pPr marL="742950" indent="-285750">
                <a:defRPr>
                  <a:solidFill>
                    <a:schemeClr val="tx1"/>
                  </a:solidFill>
                  <a:latin typeface="Lucida Sans Unicode" panose="020B0602030504020204" pitchFamily="34" charset="0"/>
                  <a:ea typeface="宋体" panose="02010600030101010101" pitchFamily="2" charset="-122"/>
                </a:defRPr>
              </a:lvl2pPr>
              <a:lvl3pPr marL="1143000" indent="-228600">
                <a:defRPr>
                  <a:solidFill>
                    <a:schemeClr val="tx1"/>
                  </a:solidFill>
                  <a:latin typeface="Lucida Sans Unicode" panose="020B0602030504020204" pitchFamily="34" charset="0"/>
                  <a:ea typeface="宋体" panose="02010600030101010101" pitchFamily="2" charset="-122"/>
                </a:defRPr>
              </a:lvl3pPr>
              <a:lvl4pPr marL="1600200" indent="-228600">
                <a:defRPr>
                  <a:solidFill>
                    <a:schemeClr val="tx1"/>
                  </a:solidFill>
                  <a:latin typeface="Lucida Sans Unicode" panose="020B0602030504020204" pitchFamily="34" charset="0"/>
                  <a:ea typeface="宋体" panose="02010600030101010101" pitchFamily="2" charset="-122"/>
                </a:defRPr>
              </a:lvl4pPr>
              <a:lvl5pPr marL="2057400" indent="-228600">
                <a:defRPr>
                  <a:solidFill>
                    <a:schemeClr val="tx1"/>
                  </a:solidFill>
                  <a:latin typeface="Lucida Sans Unicode" panose="020B0602030504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9pPr>
            </a:lstStyle>
            <a:p>
              <a:pPr eaLnBrk="1" hangingPunct="1">
                <a:buFont typeface="Arial" panose="020B0604020202020204" pitchFamily="34" charset="0"/>
                <a:buNone/>
              </a:pPr>
              <a:r>
                <a:rPr lang="en-US" altLang="zh-CN" b="1">
                  <a:solidFill>
                    <a:srgbClr val="FF0000"/>
                  </a:solidFill>
                </a:rPr>
                <a:t>KPI</a:t>
              </a:r>
              <a:r>
                <a:rPr lang="zh-CN" altLang="en-US" b="1">
                  <a:solidFill>
                    <a:srgbClr val="FF0000"/>
                  </a:solidFill>
                </a:rPr>
                <a:t>监控分析</a:t>
              </a:r>
            </a:p>
          </p:txBody>
        </p:sp>
        <p:cxnSp>
          <p:nvCxnSpPr>
            <p:cNvPr id="20" name="直接连接符 19"/>
            <p:cNvCxnSpPr/>
            <p:nvPr/>
          </p:nvCxnSpPr>
          <p:spPr>
            <a:xfrm flipV="1">
              <a:off x="5183888" y="2637655"/>
              <a:ext cx="2198205" cy="923760"/>
            </a:xfrm>
            <a:prstGeom prst="line">
              <a:avLst/>
            </a:prstGeom>
            <a:ln w="57150">
              <a:solidFill>
                <a:srgbClr val="FFC000"/>
              </a:solidFill>
            </a:ln>
          </p:spPr>
          <p:style>
            <a:lnRef idx="1">
              <a:schemeClr val="accent1"/>
            </a:lnRef>
            <a:fillRef idx="0">
              <a:schemeClr val="accent1"/>
            </a:fillRef>
            <a:effectRef idx="0">
              <a:schemeClr val="accent1"/>
            </a:effectRef>
            <a:fontRef idx="minor">
              <a:schemeClr val="tx1"/>
            </a:fontRef>
          </p:style>
        </p:cxnSp>
        <p:sp>
          <p:nvSpPr>
            <p:cNvPr id="110613" name="文本框 24"/>
            <p:cNvSpPr txBox="1">
              <a:spLocks noChangeArrowheads="1"/>
            </p:cNvSpPr>
            <p:nvPr/>
          </p:nvSpPr>
          <p:spPr bwMode="auto">
            <a:xfrm>
              <a:off x="5943601" y="2892519"/>
              <a:ext cx="1090542" cy="379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Lucida Sans Unicode" panose="020B0602030504020204" pitchFamily="34" charset="0"/>
                  <a:ea typeface="宋体" panose="02010600030101010101" pitchFamily="2" charset="-122"/>
                </a:defRPr>
              </a:lvl1pPr>
              <a:lvl2pPr marL="742950" indent="-285750">
                <a:defRPr>
                  <a:solidFill>
                    <a:schemeClr val="tx1"/>
                  </a:solidFill>
                  <a:latin typeface="Lucida Sans Unicode" panose="020B0602030504020204" pitchFamily="34" charset="0"/>
                  <a:ea typeface="宋体" panose="02010600030101010101" pitchFamily="2" charset="-122"/>
                </a:defRPr>
              </a:lvl2pPr>
              <a:lvl3pPr marL="1143000" indent="-228600">
                <a:defRPr>
                  <a:solidFill>
                    <a:schemeClr val="tx1"/>
                  </a:solidFill>
                  <a:latin typeface="Lucida Sans Unicode" panose="020B0602030504020204" pitchFamily="34" charset="0"/>
                  <a:ea typeface="宋体" panose="02010600030101010101" pitchFamily="2" charset="-122"/>
                </a:defRPr>
              </a:lvl3pPr>
              <a:lvl4pPr marL="1600200" indent="-228600">
                <a:defRPr>
                  <a:solidFill>
                    <a:schemeClr val="tx1"/>
                  </a:solidFill>
                  <a:latin typeface="Lucida Sans Unicode" panose="020B0602030504020204" pitchFamily="34" charset="0"/>
                  <a:ea typeface="宋体" panose="02010600030101010101" pitchFamily="2" charset="-122"/>
                </a:defRPr>
              </a:lvl4pPr>
              <a:lvl5pPr marL="2057400" indent="-228600">
                <a:defRPr>
                  <a:solidFill>
                    <a:schemeClr val="tx1"/>
                  </a:solidFill>
                  <a:latin typeface="Lucida Sans Unicode" panose="020B0602030504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9pPr>
            </a:lstStyle>
            <a:p>
              <a:pPr eaLnBrk="1" hangingPunct="1">
                <a:buFont typeface="Arial" panose="020B0604020202020204" pitchFamily="34" charset="0"/>
                <a:buNone/>
              </a:pPr>
              <a:r>
                <a:rPr lang="zh-CN" altLang="en-US" b="1">
                  <a:solidFill>
                    <a:srgbClr val="FF0000"/>
                  </a:solidFill>
                </a:rPr>
                <a:t>预警分析</a:t>
              </a:r>
            </a:p>
          </p:txBody>
        </p:sp>
        <p:cxnSp>
          <p:nvCxnSpPr>
            <p:cNvPr id="22" name="直接连接符 21"/>
            <p:cNvCxnSpPr/>
            <p:nvPr/>
          </p:nvCxnSpPr>
          <p:spPr>
            <a:xfrm flipV="1">
              <a:off x="5413807" y="3861719"/>
              <a:ext cx="1767886" cy="53859"/>
            </a:xfrm>
            <a:prstGeom prst="line">
              <a:avLst/>
            </a:prstGeom>
            <a:ln w="571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a:off x="5441770" y="4313807"/>
              <a:ext cx="2100335" cy="1078808"/>
            </a:xfrm>
            <a:prstGeom prst="line">
              <a:avLst/>
            </a:prstGeom>
            <a:ln w="57150">
              <a:solidFill>
                <a:srgbClr val="FFC000"/>
              </a:solidFill>
            </a:ln>
          </p:spPr>
          <p:style>
            <a:lnRef idx="1">
              <a:schemeClr val="accent1"/>
            </a:lnRef>
            <a:fillRef idx="0">
              <a:schemeClr val="accent1"/>
            </a:fillRef>
            <a:effectRef idx="0">
              <a:schemeClr val="accent1"/>
            </a:effectRef>
            <a:fontRef idx="minor">
              <a:schemeClr val="tx1"/>
            </a:fontRef>
          </p:style>
        </p:cxnSp>
        <p:sp>
          <p:nvSpPr>
            <p:cNvPr id="110616" name="文本框 31"/>
            <p:cNvSpPr txBox="1">
              <a:spLocks noChangeArrowheads="1"/>
            </p:cNvSpPr>
            <p:nvPr/>
          </p:nvSpPr>
          <p:spPr bwMode="auto">
            <a:xfrm>
              <a:off x="6172200" y="4750391"/>
              <a:ext cx="2682745" cy="379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Lucida Sans Unicode" panose="020B0602030504020204" pitchFamily="34" charset="0"/>
                  <a:ea typeface="宋体" panose="02010600030101010101" pitchFamily="2" charset="-122"/>
                </a:defRPr>
              </a:lvl1pPr>
              <a:lvl2pPr marL="742950" indent="-285750">
                <a:defRPr>
                  <a:solidFill>
                    <a:schemeClr val="tx1"/>
                  </a:solidFill>
                  <a:latin typeface="Lucida Sans Unicode" panose="020B0602030504020204" pitchFamily="34" charset="0"/>
                  <a:ea typeface="宋体" panose="02010600030101010101" pitchFamily="2" charset="-122"/>
                </a:defRPr>
              </a:lvl2pPr>
              <a:lvl3pPr marL="1143000" indent="-228600">
                <a:defRPr>
                  <a:solidFill>
                    <a:schemeClr val="tx1"/>
                  </a:solidFill>
                  <a:latin typeface="Lucida Sans Unicode" panose="020B0602030504020204" pitchFamily="34" charset="0"/>
                  <a:ea typeface="宋体" panose="02010600030101010101" pitchFamily="2" charset="-122"/>
                </a:defRPr>
              </a:lvl3pPr>
              <a:lvl4pPr marL="1600200" indent="-228600">
                <a:defRPr>
                  <a:solidFill>
                    <a:schemeClr val="tx1"/>
                  </a:solidFill>
                  <a:latin typeface="Lucida Sans Unicode" panose="020B0602030504020204" pitchFamily="34" charset="0"/>
                  <a:ea typeface="宋体" panose="02010600030101010101" pitchFamily="2" charset="-122"/>
                </a:defRPr>
              </a:lvl4pPr>
              <a:lvl5pPr marL="2057400" indent="-228600">
                <a:defRPr>
                  <a:solidFill>
                    <a:schemeClr val="tx1"/>
                  </a:solidFill>
                  <a:latin typeface="Lucida Sans Unicode" panose="020B0602030504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9pPr>
            </a:lstStyle>
            <a:p>
              <a:pPr eaLnBrk="1" hangingPunct="1">
                <a:buFont typeface="Arial" panose="020B0604020202020204" pitchFamily="34" charset="0"/>
                <a:buNone/>
              </a:pPr>
              <a:r>
                <a:rPr lang="zh-CN" altLang="en-US" b="1">
                  <a:solidFill>
                    <a:srgbClr val="FF0000"/>
                  </a:solidFill>
                </a:rPr>
                <a:t>综合评价分析与数据挖掘</a:t>
              </a:r>
            </a:p>
          </p:txBody>
        </p:sp>
        <p:cxnSp>
          <p:nvCxnSpPr>
            <p:cNvPr id="25" name="直接连接符 24"/>
            <p:cNvCxnSpPr/>
            <p:nvPr/>
          </p:nvCxnSpPr>
          <p:spPr>
            <a:xfrm>
              <a:off x="5190102" y="4565148"/>
              <a:ext cx="970938" cy="827467"/>
            </a:xfrm>
            <a:prstGeom prst="line">
              <a:avLst/>
            </a:prstGeom>
            <a:ln w="57150">
              <a:solidFill>
                <a:srgbClr val="FFC000"/>
              </a:solidFill>
            </a:ln>
          </p:spPr>
          <p:style>
            <a:lnRef idx="1">
              <a:schemeClr val="accent1"/>
            </a:lnRef>
            <a:fillRef idx="0">
              <a:schemeClr val="accent1"/>
            </a:fillRef>
            <a:effectRef idx="0">
              <a:schemeClr val="accent1"/>
            </a:effectRef>
            <a:fontRef idx="minor">
              <a:schemeClr val="tx1"/>
            </a:fontRef>
          </p:style>
        </p:cxnSp>
        <p:sp>
          <p:nvSpPr>
            <p:cNvPr id="110618" name="文本框 34"/>
            <p:cNvSpPr txBox="1">
              <a:spLocks noChangeArrowheads="1"/>
            </p:cNvSpPr>
            <p:nvPr/>
          </p:nvSpPr>
          <p:spPr bwMode="auto">
            <a:xfrm>
              <a:off x="5122626" y="4928193"/>
              <a:ext cx="1090542" cy="379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Lucida Sans Unicode" panose="020B0602030504020204" pitchFamily="34" charset="0"/>
                  <a:ea typeface="宋体" panose="02010600030101010101" pitchFamily="2" charset="-122"/>
                </a:defRPr>
              </a:lvl1pPr>
              <a:lvl2pPr marL="742950" indent="-285750">
                <a:defRPr>
                  <a:solidFill>
                    <a:schemeClr val="tx1"/>
                  </a:solidFill>
                  <a:latin typeface="Lucida Sans Unicode" panose="020B0602030504020204" pitchFamily="34" charset="0"/>
                  <a:ea typeface="宋体" panose="02010600030101010101" pitchFamily="2" charset="-122"/>
                </a:defRPr>
              </a:lvl2pPr>
              <a:lvl3pPr marL="1143000" indent="-228600">
                <a:defRPr>
                  <a:solidFill>
                    <a:schemeClr val="tx1"/>
                  </a:solidFill>
                  <a:latin typeface="Lucida Sans Unicode" panose="020B0602030504020204" pitchFamily="34" charset="0"/>
                  <a:ea typeface="宋体" panose="02010600030101010101" pitchFamily="2" charset="-122"/>
                </a:defRPr>
              </a:lvl3pPr>
              <a:lvl4pPr marL="1600200" indent="-228600">
                <a:defRPr>
                  <a:solidFill>
                    <a:schemeClr val="tx1"/>
                  </a:solidFill>
                  <a:latin typeface="Lucida Sans Unicode" panose="020B0602030504020204" pitchFamily="34" charset="0"/>
                  <a:ea typeface="宋体" panose="02010600030101010101" pitchFamily="2" charset="-122"/>
                </a:defRPr>
              </a:lvl4pPr>
              <a:lvl5pPr marL="2057400" indent="-228600">
                <a:defRPr>
                  <a:solidFill>
                    <a:schemeClr val="tx1"/>
                  </a:solidFill>
                  <a:latin typeface="Lucida Sans Unicode" panose="020B0602030504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9pPr>
            </a:lstStyle>
            <a:p>
              <a:pPr eaLnBrk="1" hangingPunct="1">
                <a:buFont typeface="Arial" panose="020B0604020202020204" pitchFamily="34" charset="0"/>
                <a:buNone/>
              </a:pPr>
              <a:r>
                <a:rPr lang="zh-CN" altLang="en-US" b="1">
                  <a:solidFill>
                    <a:srgbClr val="FF0000"/>
                  </a:solidFill>
                </a:rPr>
                <a:t>分布分析</a:t>
              </a:r>
            </a:p>
          </p:txBody>
        </p:sp>
        <p:cxnSp>
          <p:nvCxnSpPr>
            <p:cNvPr id="27" name="直接连接符 26"/>
            <p:cNvCxnSpPr/>
            <p:nvPr/>
          </p:nvCxnSpPr>
          <p:spPr>
            <a:xfrm flipH="1">
              <a:off x="4442867" y="4839338"/>
              <a:ext cx="4661" cy="806250"/>
            </a:xfrm>
            <a:prstGeom prst="line">
              <a:avLst/>
            </a:prstGeom>
            <a:ln w="57150">
              <a:solidFill>
                <a:srgbClr val="FFC000"/>
              </a:solidFill>
            </a:ln>
          </p:spPr>
          <p:style>
            <a:lnRef idx="1">
              <a:schemeClr val="accent1"/>
            </a:lnRef>
            <a:fillRef idx="0">
              <a:schemeClr val="accent1"/>
            </a:fillRef>
            <a:effectRef idx="0">
              <a:schemeClr val="accent1"/>
            </a:effectRef>
            <a:fontRef idx="minor">
              <a:schemeClr val="tx1"/>
            </a:fontRef>
          </p:style>
        </p:cxnSp>
        <p:sp>
          <p:nvSpPr>
            <p:cNvPr id="110620" name="文本框 37"/>
            <p:cNvSpPr txBox="1">
              <a:spLocks noChangeArrowheads="1"/>
            </p:cNvSpPr>
            <p:nvPr/>
          </p:nvSpPr>
          <p:spPr bwMode="auto">
            <a:xfrm>
              <a:off x="3859749" y="4928193"/>
              <a:ext cx="1090542" cy="379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Lucida Sans Unicode" panose="020B0602030504020204" pitchFamily="34" charset="0"/>
                  <a:ea typeface="宋体" panose="02010600030101010101" pitchFamily="2" charset="-122"/>
                </a:defRPr>
              </a:lvl1pPr>
              <a:lvl2pPr marL="742950" indent="-285750">
                <a:defRPr>
                  <a:solidFill>
                    <a:schemeClr val="tx1"/>
                  </a:solidFill>
                  <a:latin typeface="Lucida Sans Unicode" panose="020B0602030504020204" pitchFamily="34" charset="0"/>
                  <a:ea typeface="宋体" panose="02010600030101010101" pitchFamily="2" charset="-122"/>
                </a:defRPr>
              </a:lvl2pPr>
              <a:lvl3pPr marL="1143000" indent="-228600">
                <a:defRPr>
                  <a:solidFill>
                    <a:schemeClr val="tx1"/>
                  </a:solidFill>
                  <a:latin typeface="Lucida Sans Unicode" panose="020B0602030504020204" pitchFamily="34" charset="0"/>
                  <a:ea typeface="宋体" panose="02010600030101010101" pitchFamily="2" charset="-122"/>
                </a:defRPr>
              </a:lvl3pPr>
              <a:lvl4pPr marL="1600200" indent="-228600">
                <a:defRPr>
                  <a:solidFill>
                    <a:schemeClr val="tx1"/>
                  </a:solidFill>
                  <a:latin typeface="Lucida Sans Unicode" panose="020B0602030504020204" pitchFamily="34" charset="0"/>
                  <a:ea typeface="宋体" panose="02010600030101010101" pitchFamily="2" charset="-122"/>
                </a:defRPr>
              </a:lvl4pPr>
              <a:lvl5pPr marL="2057400" indent="-228600">
                <a:defRPr>
                  <a:solidFill>
                    <a:schemeClr val="tx1"/>
                  </a:solidFill>
                  <a:latin typeface="Lucida Sans Unicode" panose="020B0602030504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9pPr>
            </a:lstStyle>
            <a:p>
              <a:pPr eaLnBrk="1" hangingPunct="1">
                <a:buFont typeface="Arial" panose="020B0604020202020204" pitchFamily="34" charset="0"/>
                <a:buNone/>
              </a:pPr>
              <a:r>
                <a:rPr lang="zh-CN" altLang="en-US" b="1">
                  <a:solidFill>
                    <a:srgbClr val="FF0000"/>
                  </a:solidFill>
                </a:rPr>
                <a:t>构成分析</a:t>
              </a:r>
            </a:p>
          </p:txBody>
        </p:sp>
        <p:cxnSp>
          <p:nvCxnSpPr>
            <p:cNvPr id="29" name="直接连接符 28"/>
            <p:cNvCxnSpPr/>
            <p:nvPr/>
          </p:nvCxnSpPr>
          <p:spPr>
            <a:xfrm flipH="1">
              <a:off x="2427975" y="4725092"/>
              <a:ext cx="1370189" cy="736070"/>
            </a:xfrm>
            <a:prstGeom prst="line">
              <a:avLst/>
            </a:prstGeom>
            <a:ln w="57150">
              <a:solidFill>
                <a:srgbClr val="FFC000"/>
              </a:solidFill>
            </a:ln>
          </p:spPr>
          <p:style>
            <a:lnRef idx="1">
              <a:schemeClr val="accent1"/>
            </a:lnRef>
            <a:fillRef idx="0">
              <a:schemeClr val="accent1"/>
            </a:fillRef>
            <a:effectRef idx="0">
              <a:schemeClr val="accent1"/>
            </a:effectRef>
            <a:fontRef idx="minor">
              <a:schemeClr val="tx1"/>
            </a:fontRef>
          </p:style>
        </p:cxnSp>
        <p:sp>
          <p:nvSpPr>
            <p:cNvPr id="110622" name="文本框 41"/>
            <p:cNvSpPr txBox="1">
              <a:spLocks noChangeArrowheads="1"/>
            </p:cNvSpPr>
            <p:nvPr/>
          </p:nvSpPr>
          <p:spPr bwMode="auto">
            <a:xfrm>
              <a:off x="2595423" y="4867589"/>
              <a:ext cx="1090542" cy="379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Lucida Sans Unicode" panose="020B0602030504020204" pitchFamily="34" charset="0"/>
                  <a:ea typeface="宋体" panose="02010600030101010101" pitchFamily="2" charset="-122"/>
                </a:defRPr>
              </a:lvl1pPr>
              <a:lvl2pPr marL="742950" indent="-285750">
                <a:defRPr>
                  <a:solidFill>
                    <a:schemeClr val="tx1"/>
                  </a:solidFill>
                  <a:latin typeface="Lucida Sans Unicode" panose="020B0602030504020204" pitchFamily="34" charset="0"/>
                  <a:ea typeface="宋体" panose="02010600030101010101" pitchFamily="2" charset="-122"/>
                </a:defRPr>
              </a:lvl2pPr>
              <a:lvl3pPr marL="1143000" indent="-228600">
                <a:defRPr>
                  <a:solidFill>
                    <a:schemeClr val="tx1"/>
                  </a:solidFill>
                  <a:latin typeface="Lucida Sans Unicode" panose="020B0602030504020204" pitchFamily="34" charset="0"/>
                  <a:ea typeface="宋体" panose="02010600030101010101" pitchFamily="2" charset="-122"/>
                </a:defRPr>
              </a:lvl3pPr>
              <a:lvl4pPr marL="1600200" indent="-228600">
                <a:defRPr>
                  <a:solidFill>
                    <a:schemeClr val="tx1"/>
                  </a:solidFill>
                  <a:latin typeface="Lucida Sans Unicode" panose="020B0602030504020204" pitchFamily="34" charset="0"/>
                  <a:ea typeface="宋体" panose="02010600030101010101" pitchFamily="2" charset="-122"/>
                </a:defRPr>
              </a:lvl4pPr>
              <a:lvl5pPr marL="2057400" indent="-228600">
                <a:defRPr>
                  <a:solidFill>
                    <a:schemeClr val="tx1"/>
                  </a:solidFill>
                  <a:latin typeface="Lucida Sans Unicode" panose="020B0602030504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9pPr>
            </a:lstStyle>
            <a:p>
              <a:pPr eaLnBrk="1" hangingPunct="1">
                <a:buFont typeface="Arial" panose="020B0604020202020204" pitchFamily="34" charset="0"/>
                <a:buNone/>
              </a:pPr>
              <a:r>
                <a:rPr lang="zh-CN" altLang="en-US" b="1">
                  <a:solidFill>
                    <a:srgbClr val="FF0000"/>
                  </a:solidFill>
                </a:rPr>
                <a:t>地域分析</a:t>
              </a:r>
            </a:p>
          </p:txBody>
        </p:sp>
        <p:cxnSp>
          <p:nvCxnSpPr>
            <p:cNvPr id="31" name="直接连接符 30"/>
            <p:cNvCxnSpPr/>
            <p:nvPr/>
          </p:nvCxnSpPr>
          <p:spPr>
            <a:xfrm flipH="1">
              <a:off x="2286606" y="4228938"/>
              <a:ext cx="1436990" cy="11424"/>
            </a:xfrm>
            <a:prstGeom prst="line">
              <a:avLst/>
            </a:prstGeom>
            <a:ln w="57150">
              <a:solidFill>
                <a:srgbClr val="FFC000"/>
              </a:solidFill>
            </a:ln>
          </p:spPr>
          <p:style>
            <a:lnRef idx="1">
              <a:schemeClr val="accent1"/>
            </a:lnRef>
            <a:fillRef idx="0">
              <a:schemeClr val="accent1"/>
            </a:fillRef>
            <a:effectRef idx="0">
              <a:schemeClr val="accent1"/>
            </a:effectRef>
            <a:fontRef idx="minor">
              <a:schemeClr val="tx1"/>
            </a:fontRef>
          </p:style>
        </p:cxnSp>
        <p:sp>
          <p:nvSpPr>
            <p:cNvPr id="110624" name="文本框 44"/>
            <p:cNvSpPr txBox="1">
              <a:spLocks noChangeArrowheads="1"/>
            </p:cNvSpPr>
            <p:nvPr/>
          </p:nvSpPr>
          <p:spPr bwMode="auto">
            <a:xfrm>
              <a:off x="2133601" y="3802373"/>
              <a:ext cx="1772915" cy="379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Lucida Sans Unicode" panose="020B0602030504020204" pitchFamily="34" charset="0"/>
                  <a:ea typeface="宋体" panose="02010600030101010101" pitchFamily="2" charset="-122"/>
                </a:defRPr>
              </a:lvl1pPr>
              <a:lvl2pPr marL="742950" indent="-285750">
                <a:defRPr>
                  <a:solidFill>
                    <a:schemeClr val="tx1"/>
                  </a:solidFill>
                  <a:latin typeface="Lucida Sans Unicode" panose="020B0602030504020204" pitchFamily="34" charset="0"/>
                  <a:ea typeface="宋体" panose="02010600030101010101" pitchFamily="2" charset="-122"/>
                </a:defRPr>
              </a:lvl2pPr>
              <a:lvl3pPr marL="1143000" indent="-228600">
                <a:defRPr>
                  <a:solidFill>
                    <a:schemeClr val="tx1"/>
                  </a:solidFill>
                  <a:latin typeface="Lucida Sans Unicode" panose="020B0602030504020204" pitchFamily="34" charset="0"/>
                  <a:ea typeface="宋体" panose="02010600030101010101" pitchFamily="2" charset="-122"/>
                </a:defRPr>
              </a:lvl3pPr>
              <a:lvl4pPr marL="1600200" indent="-228600">
                <a:defRPr>
                  <a:solidFill>
                    <a:schemeClr val="tx1"/>
                  </a:solidFill>
                  <a:latin typeface="Lucida Sans Unicode" panose="020B0602030504020204" pitchFamily="34" charset="0"/>
                  <a:ea typeface="宋体" panose="02010600030101010101" pitchFamily="2" charset="-122"/>
                </a:defRPr>
              </a:lvl4pPr>
              <a:lvl5pPr marL="2057400" indent="-228600">
                <a:defRPr>
                  <a:solidFill>
                    <a:schemeClr val="tx1"/>
                  </a:solidFill>
                  <a:latin typeface="Lucida Sans Unicode" panose="020B0602030504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9pPr>
            </a:lstStyle>
            <a:p>
              <a:pPr eaLnBrk="1" hangingPunct="1">
                <a:buFont typeface="Arial" panose="020B0604020202020204" pitchFamily="34" charset="0"/>
                <a:buNone/>
              </a:pPr>
              <a:r>
                <a:rPr lang="zh-CN" altLang="en-US" b="1">
                  <a:solidFill>
                    <a:srgbClr val="FF0000"/>
                  </a:solidFill>
                </a:rPr>
                <a:t>占比逾趋势分析</a:t>
              </a:r>
            </a:p>
          </p:txBody>
        </p:sp>
        <p:cxnSp>
          <p:nvCxnSpPr>
            <p:cNvPr id="33" name="直接连接符 32"/>
            <p:cNvCxnSpPr/>
            <p:nvPr/>
          </p:nvCxnSpPr>
          <p:spPr>
            <a:xfrm flipH="1" flipV="1">
              <a:off x="1843859" y="2497296"/>
              <a:ext cx="1932557" cy="949873"/>
            </a:xfrm>
            <a:prstGeom prst="line">
              <a:avLst/>
            </a:prstGeom>
            <a:ln w="57150">
              <a:solidFill>
                <a:srgbClr val="FFC000"/>
              </a:solidFill>
            </a:ln>
          </p:spPr>
          <p:style>
            <a:lnRef idx="1">
              <a:schemeClr val="accent1"/>
            </a:lnRef>
            <a:fillRef idx="0">
              <a:schemeClr val="accent1"/>
            </a:fillRef>
            <a:effectRef idx="0">
              <a:schemeClr val="accent1"/>
            </a:effectRef>
            <a:fontRef idx="minor">
              <a:schemeClr val="tx1"/>
            </a:fontRef>
          </p:style>
        </p:cxnSp>
        <p:sp>
          <p:nvSpPr>
            <p:cNvPr id="110626" name="文本框 48"/>
            <p:cNvSpPr txBox="1">
              <a:spLocks noChangeArrowheads="1"/>
            </p:cNvSpPr>
            <p:nvPr/>
          </p:nvSpPr>
          <p:spPr bwMode="auto">
            <a:xfrm>
              <a:off x="1905000" y="2515191"/>
              <a:ext cx="1318000" cy="379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Lucida Sans Unicode" panose="020B0602030504020204" pitchFamily="34" charset="0"/>
                  <a:ea typeface="宋体" panose="02010600030101010101" pitchFamily="2" charset="-122"/>
                </a:defRPr>
              </a:lvl1pPr>
              <a:lvl2pPr marL="742950" indent="-285750">
                <a:defRPr>
                  <a:solidFill>
                    <a:schemeClr val="tx1"/>
                  </a:solidFill>
                  <a:latin typeface="Lucida Sans Unicode" panose="020B0602030504020204" pitchFamily="34" charset="0"/>
                  <a:ea typeface="宋体" panose="02010600030101010101" pitchFamily="2" charset="-122"/>
                </a:defRPr>
              </a:lvl2pPr>
              <a:lvl3pPr marL="1143000" indent="-228600">
                <a:defRPr>
                  <a:solidFill>
                    <a:schemeClr val="tx1"/>
                  </a:solidFill>
                  <a:latin typeface="Lucida Sans Unicode" panose="020B0602030504020204" pitchFamily="34" charset="0"/>
                  <a:ea typeface="宋体" panose="02010600030101010101" pitchFamily="2" charset="-122"/>
                </a:defRPr>
              </a:lvl3pPr>
              <a:lvl4pPr marL="1600200" indent="-228600">
                <a:defRPr>
                  <a:solidFill>
                    <a:schemeClr val="tx1"/>
                  </a:solidFill>
                  <a:latin typeface="Lucida Sans Unicode" panose="020B0602030504020204" pitchFamily="34" charset="0"/>
                  <a:ea typeface="宋体" panose="02010600030101010101" pitchFamily="2" charset="-122"/>
                </a:defRPr>
              </a:lvl4pPr>
              <a:lvl5pPr marL="2057400" indent="-228600">
                <a:defRPr>
                  <a:solidFill>
                    <a:schemeClr val="tx1"/>
                  </a:solidFill>
                  <a:latin typeface="Lucida Sans Unicode" panose="020B0602030504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9pPr>
            </a:lstStyle>
            <a:p>
              <a:pPr eaLnBrk="1" hangingPunct="1">
                <a:buFont typeface="Arial" panose="020B0604020202020204" pitchFamily="34" charset="0"/>
                <a:buNone/>
              </a:pPr>
              <a:r>
                <a:rPr lang="zh-CN" altLang="en-US" b="1">
                  <a:solidFill>
                    <a:srgbClr val="FF0000"/>
                  </a:solidFill>
                </a:rPr>
                <a:t>逾趋势分析</a:t>
              </a:r>
            </a:p>
          </p:txBody>
        </p:sp>
        <p:cxnSp>
          <p:nvCxnSpPr>
            <p:cNvPr id="35" name="直接连接符 34"/>
            <p:cNvCxnSpPr/>
            <p:nvPr/>
          </p:nvCxnSpPr>
          <p:spPr>
            <a:xfrm flipH="1" flipV="1">
              <a:off x="3231136" y="2252483"/>
              <a:ext cx="646257" cy="812778"/>
            </a:xfrm>
            <a:prstGeom prst="line">
              <a:avLst/>
            </a:prstGeom>
            <a:ln w="57150">
              <a:solidFill>
                <a:srgbClr val="FFC000"/>
              </a:solidFill>
            </a:ln>
          </p:spPr>
          <p:style>
            <a:lnRef idx="1">
              <a:schemeClr val="accent1"/>
            </a:lnRef>
            <a:fillRef idx="0">
              <a:schemeClr val="accent1"/>
            </a:fillRef>
            <a:effectRef idx="0">
              <a:schemeClr val="accent1"/>
            </a:effectRef>
            <a:fontRef idx="minor">
              <a:schemeClr val="tx1"/>
            </a:fontRef>
          </p:style>
        </p:cxnSp>
        <p:sp>
          <p:nvSpPr>
            <p:cNvPr id="110628" name="矩形 50"/>
            <p:cNvSpPr>
              <a:spLocks noChangeArrowheads="1"/>
            </p:cNvSpPr>
            <p:nvPr/>
          </p:nvSpPr>
          <p:spPr bwMode="auto">
            <a:xfrm>
              <a:off x="3220820" y="2397667"/>
              <a:ext cx="1090542" cy="379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Lucida Sans Unicode" panose="020B0602030504020204" pitchFamily="34" charset="0"/>
                  <a:ea typeface="宋体" panose="02010600030101010101" pitchFamily="2" charset="-122"/>
                </a:defRPr>
              </a:lvl1pPr>
              <a:lvl2pPr marL="742950" indent="-285750">
                <a:defRPr>
                  <a:solidFill>
                    <a:schemeClr val="tx1"/>
                  </a:solidFill>
                  <a:latin typeface="Lucida Sans Unicode" panose="020B0602030504020204" pitchFamily="34" charset="0"/>
                  <a:ea typeface="宋体" panose="02010600030101010101" pitchFamily="2" charset="-122"/>
                </a:defRPr>
              </a:lvl2pPr>
              <a:lvl3pPr marL="1143000" indent="-228600">
                <a:defRPr>
                  <a:solidFill>
                    <a:schemeClr val="tx1"/>
                  </a:solidFill>
                  <a:latin typeface="Lucida Sans Unicode" panose="020B0602030504020204" pitchFamily="34" charset="0"/>
                  <a:ea typeface="宋体" panose="02010600030101010101" pitchFamily="2" charset="-122"/>
                </a:defRPr>
              </a:lvl3pPr>
              <a:lvl4pPr marL="1600200" indent="-228600">
                <a:defRPr>
                  <a:solidFill>
                    <a:schemeClr val="tx1"/>
                  </a:solidFill>
                  <a:latin typeface="Lucida Sans Unicode" panose="020B0602030504020204" pitchFamily="34" charset="0"/>
                  <a:ea typeface="宋体" panose="02010600030101010101" pitchFamily="2" charset="-122"/>
                </a:defRPr>
              </a:lvl4pPr>
              <a:lvl5pPr marL="2057400" indent="-228600">
                <a:defRPr>
                  <a:solidFill>
                    <a:schemeClr val="tx1"/>
                  </a:solidFill>
                  <a:latin typeface="Lucida Sans Unicode" panose="020B0602030504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9pPr>
            </a:lstStyle>
            <a:p>
              <a:pPr eaLnBrk="1" hangingPunct="1">
                <a:buFont typeface="Arial" panose="020B0604020202020204" pitchFamily="34" charset="0"/>
                <a:buNone/>
              </a:pPr>
              <a:r>
                <a:rPr lang="zh-CN" altLang="en-US" b="1">
                  <a:solidFill>
                    <a:srgbClr val="FF0000"/>
                  </a:solidFill>
                </a:rPr>
                <a:t>类型分析</a:t>
              </a:r>
            </a:p>
          </p:txBody>
        </p:sp>
        <p:sp>
          <p:nvSpPr>
            <p:cNvPr id="110629" name="文本框 25"/>
            <p:cNvSpPr txBox="1">
              <a:spLocks noChangeArrowheads="1"/>
            </p:cNvSpPr>
            <p:nvPr/>
          </p:nvSpPr>
          <p:spPr bwMode="auto">
            <a:xfrm>
              <a:off x="5625326" y="3773783"/>
              <a:ext cx="1545456" cy="379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Lucida Sans Unicode" panose="020B0602030504020204" pitchFamily="34" charset="0"/>
                  <a:ea typeface="宋体" panose="02010600030101010101" pitchFamily="2" charset="-122"/>
                </a:defRPr>
              </a:lvl1pPr>
              <a:lvl2pPr marL="742950" indent="-285750">
                <a:defRPr>
                  <a:solidFill>
                    <a:schemeClr val="tx1"/>
                  </a:solidFill>
                  <a:latin typeface="Lucida Sans Unicode" panose="020B0602030504020204" pitchFamily="34" charset="0"/>
                  <a:ea typeface="宋体" panose="02010600030101010101" pitchFamily="2" charset="-122"/>
                </a:defRPr>
              </a:lvl2pPr>
              <a:lvl3pPr marL="1143000" indent="-228600">
                <a:defRPr>
                  <a:solidFill>
                    <a:schemeClr val="tx1"/>
                  </a:solidFill>
                  <a:latin typeface="Lucida Sans Unicode" panose="020B0602030504020204" pitchFamily="34" charset="0"/>
                  <a:ea typeface="宋体" panose="02010600030101010101" pitchFamily="2" charset="-122"/>
                </a:defRPr>
              </a:lvl3pPr>
              <a:lvl4pPr marL="1600200" indent="-228600">
                <a:defRPr>
                  <a:solidFill>
                    <a:schemeClr val="tx1"/>
                  </a:solidFill>
                  <a:latin typeface="Lucida Sans Unicode" panose="020B0602030504020204" pitchFamily="34" charset="0"/>
                  <a:ea typeface="宋体" panose="02010600030101010101" pitchFamily="2" charset="-122"/>
                </a:defRPr>
              </a:lvl4pPr>
              <a:lvl5pPr marL="2057400" indent="-228600">
                <a:defRPr>
                  <a:solidFill>
                    <a:schemeClr val="tx1"/>
                  </a:solidFill>
                  <a:latin typeface="Lucida Sans Unicode" panose="020B0602030504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9pPr>
            </a:lstStyle>
            <a:p>
              <a:pPr eaLnBrk="1" hangingPunct="1">
                <a:buFont typeface="Arial" panose="020B0604020202020204" pitchFamily="34" charset="0"/>
                <a:buNone/>
              </a:pPr>
              <a:r>
                <a:rPr lang="zh-CN" altLang="en-US" b="1">
                  <a:solidFill>
                    <a:srgbClr val="FF0000"/>
                  </a:solidFill>
                </a:rPr>
                <a:t>关联因素分析</a:t>
              </a:r>
            </a:p>
          </p:txBody>
        </p:sp>
      </p:grpSp>
      <p:sp>
        <p:nvSpPr>
          <p:cNvPr id="110597" name="矩形 19"/>
          <p:cNvSpPr>
            <a:spLocks noChangeArrowheads="1"/>
          </p:cNvSpPr>
          <p:nvPr/>
        </p:nvSpPr>
        <p:spPr bwMode="auto">
          <a:xfrm>
            <a:off x="2143125" y="47625"/>
            <a:ext cx="559480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Lucida Sans Unicode" panose="020B0602030504020204" pitchFamily="34" charset="0"/>
                <a:ea typeface="宋体" panose="02010600030101010101" pitchFamily="2" charset="-122"/>
              </a:defRPr>
            </a:lvl1pPr>
            <a:lvl2pPr marL="742950" indent="-285750">
              <a:defRPr>
                <a:solidFill>
                  <a:schemeClr val="tx1"/>
                </a:solidFill>
                <a:latin typeface="Lucida Sans Unicode" panose="020B0602030504020204" pitchFamily="34" charset="0"/>
                <a:ea typeface="宋体" panose="02010600030101010101" pitchFamily="2" charset="-122"/>
              </a:defRPr>
            </a:lvl2pPr>
            <a:lvl3pPr marL="1143000" indent="-228600">
              <a:defRPr>
                <a:solidFill>
                  <a:schemeClr val="tx1"/>
                </a:solidFill>
                <a:latin typeface="Lucida Sans Unicode" panose="020B0602030504020204" pitchFamily="34" charset="0"/>
                <a:ea typeface="宋体" panose="02010600030101010101" pitchFamily="2" charset="-122"/>
              </a:defRPr>
            </a:lvl3pPr>
            <a:lvl4pPr marL="1600200" indent="-228600">
              <a:defRPr>
                <a:solidFill>
                  <a:schemeClr val="tx1"/>
                </a:solidFill>
                <a:latin typeface="Lucida Sans Unicode" panose="020B0602030504020204" pitchFamily="34" charset="0"/>
                <a:ea typeface="宋体" panose="02010600030101010101" pitchFamily="2" charset="-122"/>
              </a:defRPr>
            </a:lvl4pPr>
            <a:lvl5pPr marL="2057400" indent="-228600">
              <a:defRPr>
                <a:solidFill>
                  <a:schemeClr val="tx1"/>
                </a:solidFill>
                <a:latin typeface="Lucida Sans Unicode" panose="020B0602030504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9pPr>
          </a:lstStyle>
          <a:p>
            <a:pPr eaLnBrk="1" hangingPunct="1">
              <a:buFont typeface="Arial" panose="020B0604020202020204" pitchFamily="34" charset="0"/>
              <a:buNone/>
            </a:pPr>
            <a:r>
              <a:rPr lang="zh-CN" altLang="en-US" sz="2800" b="1" dirty="0" smtClean="0">
                <a:solidFill>
                  <a:srgbClr val="FF0000"/>
                </a:solidFill>
                <a:latin typeface="黑体" panose="02010609060101010101" pitchFamily="49" charset="-122"/>
                <a:ea typeface="黑体" panose="02010609060101010101" pitchFamily="49" charset="-122"/>
                <a:cs typeface="Times New Roman" panose="02020603050405020304" pitchFamily="18" charset="0"/>
              </a:rPr>
              <a:t>案例：安全生产</a:t>
            </a:r>
            <a:r>
              <a:rPr lang="zh-CN" altLang="en-US" sz="2800" b="1" dirty="0">
                <a:solidFill>
                  <a:srgbClr val="FF0000"/>
                </a:solidFill>
                <a:latin typeface="黑体" panose="02010609060101010101" pitchFamily="49" charset="-122"/>
                <a:ea typeface="黑体" panose="02010609060101010101" pitchFamily="49" charset="-122"/>
                <a:cs typeface="Times New Roman" panose="02020603050405020304" pitchFamily="18" charset="0"/>
              </a:rPr>
              <a:t>大数据可视化展现</a:t>
            </a:r>
          </a:p>
        </p:txBody>
      </p:sp>
    </p:spTree>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矩形 8"/>
          <p:cNvSpPr>
            <a:spLocks noChangeArrowheads="1"/>
          </p:cNvSpPr>
          <p:nvPr/>
        </p:nvSpPr>
        <p:spPr bwMode="auto">
          <a:xfrm>
            <a:off x="214313" y="285750"/>
            <a:ext cx="8588375"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defRPr>
                <a:solidFill>
                  <a:schemeClr val="tx1"/>
                </a:solidFill>
                <a:latin typeface="Lucida Sans Unicode" panose="020B0602030504020204" pitchFamily="34" charset="0"/>
                <a:ea typeface="宋体" panose="02010600030101010101" pitchFamily="2" charset="-122"/>
              </a:defRPr>
            </a:lvl1pPr>
            <a:lvl2pPr marL="742950" indent="-285750">
              <a:defRPr>
                <a:solidFill>
                  <a:schemeClr val="tx1"/>
                </a:solidFill>
                <a:latin typeface="Lucida Sans Unicode" panose="020B0602030504020204" pitchFamily="34" charset="0"/>
                <a:ea typeface="宋体" panose="02010600030101010101" pitchFamily="2" charset="-122"/>
              </a:defRPr>
            </a:lvl2pPr>
            <a:lvl3pPr marL="1143000" indent="-228600">
              <a:defRPr>
                <a:solidFill>
                  <a:schemeClr val="tx1"/>
                </a:solidFill>
                <a:latin typeface="Lucida Sans Unicode" panose="020B0602030504020204" pitchFamily="34" charset="0"/>
                <a:ea typeface="宋体" panose="02010600030101010101" pitchFamily="2" charset="-122"/>
              </a:defRPr>
            </a:lvl3pPr>
            <a:lvl4pPr marL="1600200" indent="-228600">
              <a:defRPr>
                <a:solidFill>
                  <a:schemeClr val="tx1"/>
                </a:solidFill>
                <a:latin typeface="Lucida Sans Unicode" panose="020B0602030504020204" pitchFamily="34" charset="0"/>
                <a:ea typeface="宋体" panose="02010600030101010101" pitchFamily="2" charset="-122"/>
              </a:defRPr>
            </a:lvl4pPr>
            <a:lvl5pPr marL="2057400" indent="-228600">
              <a:defRPr>
                <a:solidFill>
                  <a:schemeClr val="tx1"/>
                </a:solidFill>
                <a:latin typeface="Lucida Sans Unicode" panose="020B0602030504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9pPr>
          </a:lstStyle>
          <a:p>
            <a:pPr marL="0" indent="0" algn="just" eaLnBrk="1" hangingPunct="1">
              <a:buClr>
                <a:srgbClr val="C00000"/>
              </a:buClr>
            </a:pPr>
            <a:r>
              <a:rPr lang="zh-CN" altLang="en-US" sz="2400" b="1" dirty="0" smtClean="0">
                <a:latin typeface="华文中宋" panose="02010600040101010101" pitchFamily="2" charset="-122"/>
                <a:ea typeface="华文中宋" panose="02010600040101010101" pitchFamily="2" charset="-122"/>
              </a:rPr>
              <a:t>案例：通过</a:t>
            </a:r>
            <a:r>
              <a:rPr lang="zh-CN" altLang="zh-CN" sz="2400" b="1" dirty="0">
                <a:latin typeface="华文中宋" panose="02010600040101010101" pitchFamily="2" charset="-122"/>
                <a:ea typeface="华文中宋" panose="02010600040101010101" pitchFamily="2" charset="-122"/>
              </a:rPr>
              <a:t>数据挖掘，建立安全生产舆情大数据分析模型，实现</a:t>
            </a:r>
            <a:r>
              <a:rPr lang="zh-CN" altLang="zh-CN" sz="2400" b="1" dirty="0">
                <a:solidFill>
                  <a:srgbClr val="0000FF"/>
                </a:solidFill>
                <a:latin typeface="华文中宋" panose="02010600040101010101" pitchFamily="2" charset="-122"/>
                <a:ea typeface="华文中宋" panose="02010600040101010101" pitchFamily="2" charset="-122"/>
              </a:rPr>
              <a:t>关联结果分析</a:t>
            </a:r>
            <a:r>
              <a:rPr lang="zh-CN" altLang="en-US" sz="2400" b="1" dirty="0">
                <a:latin typeface="华文中宋" panose="02010600040101010101" pitchFamily="2" charset="-122"/>
                <a:ea typeface="华文中宋" panose="02010600040101010101" pitchFamily="2" charset="-122"/>
              </a:rPr>
              <a:t>、</a:t>
            </a:r>
            <a:r>
              <a:rPr lang="zh-CN" altLang="zh-CN" sz="2400" b="1" dirty="0">
                <a:solidFill>
                  <a:srgbClr val="0000FF"/>
                </a:solidFill>
                <a:latin typeface="华文中宋" panose="02010600040101010101" pitchFamily="2" charset="-122"/>
                <a:ea typeface="华文中宋" panose="02010600040101010101" pitchFamily="2" charset="-122"/>
              </a:rPr>
              <a:t>趋势预判分析</a:t>
            </a:r>
            <a:r>
              <a:rPr lang="zh-CN" altLang="en-US" sz="2400" b="1" dirty="0">
                <a:latin typeface="华文中宋" panose="02010600040101010101" pitchFamily="2" charset="-122"/>
                <a:ea typeface="华文中宋" panose="02010600040101010101" pitchFamily="2" charset="-122"/>
              </a:rPr>
              <a:t>、</a:t>
            </a:r>
            <a:r>
              <a:rPr lang="zh-CN" altLang="zh-CN" sz="2400" b="1" dirty="0">
                <a:solidFill>
                  <a:srgbClr val="0000FF"/>
                </a:solidFill>
                <a:latin typeface="华文中宋" panose="02010600040101010101" pitchFamily="2" charset="-122"/>
                <a:ea typeface="华文中宋" panose="02010600040101010101" pitchFamily="2" charset="-122"/>
              </a:rPr>
              <a:t>模拟预测分析</a:t>
            </a:r>
            <a:r>
              <a:rPr lang="zh-CN" altLang="zh-CN" sz="2400" b="1" dirty="0">
                <a:latin typeface="华文中宋" panose="02010600040101010101" pitchFamily="2" charset="-122"/>
                <a:ea typeface="华文中宋" panose="02010600040101010101" pitchFamily="2" charset="-122"/>
              </a:rPr>
              <a:t>。 </a:t>
            </a:r>
            <a:endParaRPr lang="zh-CN" altLang="en-US" sz="2400" b="1" dirty="0">
              <a:latin typeface="华文中宋" panose="02010600040101010101" pitchFamily="2" charset="-122"/>
              <a:ea typeface="华文中宋" panose="02010600040101010101" pitchFamily="2" charset="-122"/>
            </a:endParaRPr>
          </a:p>
        </p:txBody>
      </p:sp>
      <p:pic>
        <p:nvPicPr>
          <p:cNvPr id="114691" name="图片 9" descr="无标题.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316038" y="1428750"/>
            <a:ext cx="7021512" cy="4740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2"/>
          <p:cNvPicPr>
            <a:picLocks noChangeAspect="1" noChangeArrowheads="1"/>
          </p:cNvPicPr>
          <p:nvPr/>
        </p:nvPicPr>
        <p:blipFill>
          <a:blip r:embed="rId3"/>
          <a:srcRect/>
          <a:stretch>
            <a:fillRect/>
          </a:stretch>
        </p:blipFill>
        <p:spPr bwMode="auto">
          <a:xfrm>
            <a:off x="479425" y="4383088"/>
            <a:ext cx="2921000" cy="2085975"/>
          </a:xfrm>
          <a:prstGeom prst="rect">
            <a:avLst/>
          </a:prstGeom>
          <a:noFill/>
          <a:effectLst>
            <a:outerShdw blurRad="76200" dir="13500000" sy="23000" kx="1200000" algn="br" rotWithShape="0">
              <a:prstClr val="black">
                <a:alpha val="20000"/>
              </a:prstClr>
            </a:outerShdw>
          </a:effectLst>
        </p:spPr>
      </p:pic>
      <p:pic>
        <p:nvPicPr>
          <p:cNvPr id="114693" name="图片 1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540500" y="4049713"/>
            <a:ext cx="2335213" cy="2228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矩形 8"/>
          <p:cNvSpPr>
            <a:spLocks noChangeArrowheads="1"/>
          </p:cNvSpPr>
          <p:nvPr/>
        </p:nvSpPr>
        <p:spPr bwMode="auto">
          <a:xfrm>
            <a:off x="428625" y="214313"/>
            <a:ext cx="8280400"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Lucida Sans Unicode" panose="020B0602030504020204" pitchFamily="34" charset="0"/>
                <a:ea typeface="宋体" panose="02010600030101010101" pitchFamily="2" charset="-122"/>
              </a:defRPr>
            </a:lvl1pPr>
            <a:lvl2pPr marL="742950" indent="-285750">
              <a:defRPr>
                <a:solidFill>
                  <a:schemeClr val="tx1"/>
                </a:solidFill>
                <a:latin typeface="Lucida Sans Unicode" panose="020B0602030504020204" pitchFamily="34" charset="0"/>
                <a:ea typeface="宋体" panose="02010600030101010101" pitchFamily="2" charset="-122"/>
              </a:defRPr>
            </a:lvl2pPr>
            <a:lvl3pPr marL="1143000" indent="-228600">
              <a:defRPr>
                <a:solidFill>
                  <a:schemeClr val="tx1"/>
                </a:solidFill>
                <a:latin typeface="Lucida Sans Unicode" panose="020B0602030504020204" pitchFamily="34" charset="0"/>
                <a:ea typeface="宋体" panose="02010600030101010101" pitchFamily="2" charset="-122"/>
              </a:defRPr>
            </a:lvl3pPr>
            <a:lvl4pPr marL="1600200" indent="-228600">
              <a:defRPr>
                <a:solidFill>
                  <a:schemeClr val="tx1"/>
                </a:solidFill>
                <a:latin typeface="Lucida Sans Unicode" panose="020B0602030504020204" pitchFamily="34" charset="0"/>
                <a:ea typeface="宋体" panose="02010600030101010101" pitchFamily="2" charset="-122"/>
              </a:defRPr>
            </a:lvl4pPr>
            <a:lvl5pPr marL="2057400" indent="-228600">
              <a:defRPr>
                <a:solidFill>
                  <a:schemeClr val="tx1"/>
                </a:solidFill>
                <a:latin typeface="Lucida Sans Unicode" panose="020B0602030504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9pPr>
          </a:lstStyle>
          <a:p>
            <a:pPr algn="just" eaLnBrk="1" hangingPunct="1">
              <a:buClr>
                <a:srgbClr val="C00000"/>
              </a:buClr>
            </a:pPr>
            <a:r>
              <a:rPr lang="zh-CN" altLang="en-US" sz="2400" b="1" dirty="0" smtClean="0">
                <a:latin typeface="华文中宋" panose="02010600040101010101" pitchFamily="2" charset="-122"/>
                <a:ea typeface="华文中宋" panose="02010600040101010101" pitchFamily="2" charset="-122"/>
              </a:rPr>
              <a:t>案例：通过</a:t>
            </a:r>
            <a:r>
              <a:rPr lang="zh-CN" altLang="en-US" sz="2400" b="1" dirty="0">
                <a:latin typeface="华文中宋" panose="02010600040101010101" pitchFamily="2" charset="-122"/>
                <a:ea typeface="华文中宋" panose="02010600040101010101" pitchFamily="2" charset="-122"/>
              </a:rPr>
              <a:t>大数据挖掘分析，探索舆情传播规律，构建舆情预警指标体系，及时发现舆情危机苗头并预警。</a:t>
            </a:r>
            <a:endParaRPr lang="zh-CN" altLang="en-US" sz="2800" b="1" dirty="0">
              <a:latin typeface="华文中宋" panose="02010600040101010101" pitchFamily="2" charset="-122"/>
              <a:ea typeface="华文中宋" panose="02010600040101010101" pitchFamily="2" charset="-122"/>
            </a:endParaRPr>
          </a:p>
        </p:txBody>
      </p:sp>
      <p:pic>
        <p:nvPicPr>
          <p:cNvPr id="116739" name="图片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500313" y="1428750"/>
            <a:ext cx="6103937" cy="3741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2" descr="c:\users\kk\appdata\roaming\360se6\User Data\temp\W020120628635882966806.jpg"/>
          <p:cNvPicPr>
            <a:picLocks noChangeAspect="1" noChangeArrowheads="1"/>
          </p:cNvPicPr>
          <p:nvPr/>
        </p:nvPicPr>
        <p:blipFill>
          <a:blip r:embed="rId3">
            <a:extLst/>
          </a:blip>
          <a:srcRect/>
          <a:stretch>
            <a:fillRect/>
          </a:stretch>
        </p:blipFill>
        <p:spPr bwMode="auto">
          <a:xfrm>
            <a:off x="405053" y="4460875"/>
            <a:ext cx="5702842" cy="2111397"/>
          </a:xfrm>
          <a:prstGeom prst="round2SameRect">
            <a:avLst/>
          </a:prstGeom>
          <a:noFill/>
          <a:extLst/>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pPr eaLnBrk="1" hangingPunct="1"/>
            <a:r>
              <a:rPr lang="zh-CN" altLang="en-US" smtClean="0"/>
              <a:t>数据库技术的演化 </a:t>
            </a:r>
            <a:r>
              <a:rPr lang="en-US" altLang="zh-CN" smtClean="0"/>
              <a:t>(1)</a:t>
            </a:r>
          </a:p>
        </p:txBody>
      </p:sp>
      <p:sp>
        <p:nvSpPr>
          <p:cNvPr id="18435" name="Rectangle 4"/>
          <p:cNvSpPr>
            <a:spLocks noGrp="1" noChangeArrowheads="1"/>
          </p:cNvSpPr>
          <p:nvPr>
            <p:ph idx="1"/>
          </p:nvPr>
        </p:nvSpPr>
        <p:spPr/>
        <p:txBody>
          <a:bodyPr/>
          <a:lstStyle/>
          <a:p>
            <a:pPr eaLnBrk="1" hangingPunct="1"/>
            <a:endParaRPr lang="zh-CN" altLang="zh-CN" smtClean="0"/>
          </a:p>
        </p:txBody>
      </p:sp>
      <p:sp>
        <p:nvSpPr>
          <p:cNvPr id="18436" name="Rectangle 3"/>
          <p:cNvSpPr>
            <a:spLocks noGrp="1" noChangeArrowheads="1"/>
          </p:cNvSpPr>
          <p:nvPr>
            <p:ph type="body" idx="4294967295"/>
          </p:nvPr>
        </p:nvSpPr>
        <p:spPr>
          <a:xfrm>
            <a:off x="0" y="1600200"/>
            <a:ext cx="8229600" cy="4530725"/>
          </a:xfrm>
          <a:prstGeom prst="rect">
            <a:avLst/>
          </a:prstGeom>
        </p:spPr>
        <p:txBody>
          <a:bodyPr/>
          <a:lstStyle/>
          <a:p>
            <a:pPr eaLnBrk="1" hangingPunct="1"/>
            <a:r>
              <a:rPr lang="en-US" altLang="zh-CN" smtClean="0"/>
              <a:t>1960s</a:t>
            </a:r>
            <a:r>
              <a:rPr lang="zh-CN" altLang="en-US" smtClean="0"/>
              <a:t>和以前</a:t>
            </a:r>
            <a:r>
              <a:rPr lang="en-US" altLang="zh-CN" smtClean="0"/>
              <a:t>:</a:t>
            </a:r>
          </a:p>
          <a:p>
            <a:pPr lvl="1" eaLnBrk="1" hangingPunct="1"/>
            <a:r>
              <a:rPr lang="zh-CN" altLang="en-US" smtClean="0"/>
              <a:t>文件系统</a:t>
            </a:r>
          </a:p>
          <a:p>
            <a:pPr eaLnBrk="1" hangingPunct="1"/>
            <a:r>
              <a:rPr lang="en-US" altLang="zh-CN" smtClean="0"/>
              <a:t>1970s: </a:t>
            </a:r>
          </a:p>
          <a:p>
            <a:pPr lvl="1" eaLnBrk="1" hangingPunct="1"/>
            <a:r>
              <a:rPr lang="zh-CN" altLang="en-US" smtClean="0"/>
              <a:t>层次数据库和网状数据库</a:t>
            </a:r>
          </a:p>
          <a:p>
            <a:pPr eaLnBrk="1" hangingPunct="1"/>
            <a:r>
              <a:rPr lang="en-US" altLang="zh-CN" smtClean="0"/>
              <a:t>1980s</a:t>
            </a:r>
            <a:r>
              <a:rPr lang="zh-CN" altLang="en-US" smtClean="0"/>
              <a:t>早期</a:t>
            </a:r>
            <a:r>
              <a:rPr lang="en-US" altLang="zh-CN" smtClean="0"/>
              <a:t>:</a:t>
            </a:r>
          </a:p>
          <a:p>
            <a:pPr lvl="1" eaLnBrk="1" hangingPunct="1"/>
            <a:r>
              <a:rPr lang="zh-CN" altLang="en-US" smtClean="0"/>
              <a:t>关系数据模型</a:t>
            </a:r>
            <a:r>
              <a:rPr lang="en-US" altLang="zh-CN" smtClean="0"/>
              <a:t>, </a:t>
            </a:r>
            <a:r>
              <a:rPr lang="zh-CN" altLang="en-US" smtClean="0"/>
              <a:t>关系数据库管理系统</a:t>
            </a:r>
            <a:r>
              <a:rPr lang="en-US" altLang="zh-CN" smtClean="0"/>
              <a:t>(RDBMS)</a:t>
            </a:r>
            <a:r>
              <a:rPr lang="zh-CN" altLang="en-US" smtClean="0"/>
              <a:t>的实现</a:t>
            </a:r>
          </a:p>
        </p:txBody>
      </p:sp>
      <p:sp>
        <p:nvSpPr>
          <p:cNvPr id="2" name="日期占位符 1"/>
          <p:cNvSpPr>
            <a:spLocks noGrp="1"/>
          </p:cNvSpPr>
          <p:nvPr>
            <p:ph type="dt" sz="quarter" idx="10"/>
          </p:nvPr>
        </p:nvSpPr>
        <p:spPr/>
        <p:txBody>
          <a:bodyPr/>
          <a:lstStyle/>
          <a:p>
            <a:pPr>
              <a:defRPr/>
            </a:pPr>
            <a:fld id="{616AAF47-2377-4128-910F-5D11C4A356A6}" type="datetime1">
              <a:rPr lang="zh-CN" altLang="en-US"/>
              <a:pPr>
                <a:defRPr/>
              </a:pPr>
              <a:t>2019/12/2</a:t>
            </a:fld>
            <a:endParaRPr lang="en-US" altLang="zh-CN"/>
          </a:p>
        </p:txBody>
      </p:sp>
      <p:sp>
        <p:nvSpPr>
          <p:cNvPr id="3" name="灯片编号占位符 2"/>
          <p:cNvSpPr>
            <a:spLocks noGrp="1"/>
          </p:cNvSpPr>
          <p:nvPr>
            <p:ph type="sldNum" sz="quarter" idx="12"/>
          </p:nvPr>
        </p:nvSpPr>
        <p:spPr/>
        <p:txBody>
          <a:bodyPr/>
          <a:lstStyle/>
          <a:p>
            <a:pPr>
              <a:defRPr/>
            </a:pPr>
            <a:fld id="{D4B48B67-5613-4726-9182-638A5D4D4EB7}" type="slidenum">
              <a:rPr lang="en-US" altLang="zh-CN" smtClean="0"/>
              <a:pPr>
                <a:defRPr/>
              </a:pPr>
              <a:t>16</a:t>
            </a:fld>
            <a:endParaRPr lang="en-US" altLang="zh-CN"/>
          </a:p>
        </p:txBody>
      </p:sp>
    </p:spTree>
    <p:extLst>
      <p:ext uri="{BB962C8B-B14F-4D97-AF65-F5344CB8AC3E}">
        <p14:creationId xmlns:p14="http://schemas.microsoft.com/office/powerpoint/2010/main" val="362946707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pPr eaLnBrk="1" hangingPunct="1"/>
            <a:r>
              <a:rPr lang="zh-CN" altLang="en-US" smtClean="0"/>
              <a:t>数据库技术的演化 </a:t>
            </a:r>
            <a:r>
              <a:rPr lang="en-US" altLang="zh-CN" smtClean="0"/>
              <a:t>(2)</a:t>
            </a:r>
          </a:p>
        </p:txBody>
      </p:sp>
      <p:sp>
        <p:nvSpPr>
          <p:cNvPr id="19459" name="Rectangle 3"/>
          <p:cNvSpPr>
            <a:spLocks noGrp="1" noChangeArrowheads="1"/>
          </p:cNvSpPr>
          <p:nvPr>
            <p:ph type="body" idx="1"/>
          </p:nvPr>
        </p:nvSpPr>
        <p:spPr/>
        <p:txBody>
          <a:bodyPr/>
          <a:lstStyle/>
          <a:p>
            <a:pPr eaLnBrk="1" hangingPunct="1"/>
            <a:r>
              <a:rPr lang="en-US" altLang="zh-CN" sz="2600" smtClean="0"/>
              <a:t>1980s</a:t>
            </a:r>
            <a:r>
              <a:rPr lang="zh-CN" altLang="en-US" sz="2600" smtClean="0"/>
              <a:t>晚期</a:t>
            </a:r>
            <a:r>
              <a:rPr lang="en-US" altLang="zh-CN" sz="2600" smtClean="0"/>
              <a:t>:</a:t>
            </a:r>
          </a:p>
          <a:p>
            <a:pPr lvl="1" eaLnBrk="1" hangingPunct="1"/>
            <a:r>
              <a:rPr lang="zh-CN" altLang="en-US" sz="2200" smtClean="0"/>
              <a:t>各种高级数据库系统</a:t>
            </a:r>
            <a:r>
              <a:rPr lang="en-US" altLang="zh-CN" sz="2200" smtClean="0"/>
              <a:t>(</a:t>
            </a:r>
            <a:r>
              <a:rPr lang="zh-CN" altLang="en-US" sz="2200" smtClean="0"/>
              <a:t>扩展的关系数据库</a:t>
            </a:r>
            <a:r>
              <a:rPr lang="en-US" altLang="zh-CN" sz="2200" smtClean="0"/>
              <a:t>,</a:t>
            </a:r>
            <a:r>
              <a:rPr lang="zh-CN" altLang="en-US" sz="2200" smtClean="0"/>
              <a:t>面向对象数据库等等</a:t>
            </a:r>
            <a:r>
              <a:rPr lang="en-US" altLang="zh-CN" sz="2200" smtClean="0"/>
              <a:t>.) </a:t>
            </a:r>
          </a:p>
          <a:p>
            <a:pPr lvl="1" eaLnBrk="1" hangingPunct="1"/>
            <a:r>
              <a:rPr lang="zh-CN" altLang="en-US" sz="2200" smtClean="0"/>
              <a:t>面向应用的数据库系统 </a:t>
            </a:r>
            <a:r>
              <a:rPr lang="en-US" altLang="zh-CN" sz="2200" smtClean="0"/>
              <a:t>(</a:t>
            </a:r>
            <a:r>
              <a:rPr lang="zh-CN" altLang="en-US" sz="2200" smtClean="0"/>
              <a:t>空间数据库，时序数据库，多媒体数据库等等）</a:t>
            </a:r>
          </a:p>
          <a:p>
            <a:pPr eaLnBrk="1" hangingPunct="1"/>
            <a:r>
              <a:rPr lang="en-US" altLang="zh-CN" sz="2600" smtClean="0"/>
              <a:t>1990s: </a:t>
            </a:r>
          </a:p>
          <a:p>
            <a:pPr lvl="1" eaLnBrk="1" hangingPunct="1"/>
            <a:r>
              <a:rPr lang="zh-CN" altLang="en-US" sz="2200" smtClean="0"/>
              <a:t>数据挖掘</a:t>
            </a:r>
            <a:r>
              <a:rPr lang="en-US" altLang="zh-CN" sz="2200" smtClean="0"/>
              <a:t>, </a:t>
            </a:r>
            <a:r>
              <a:rPr lang="zh-CN" altLang="en-US" sz="2200" smtClean="0"/>
              <a:t>数据仓库</a:t>
            </a:r>
            <a:r>
              <a:rPr lang="en-US" altLang="zh-CN" sz="2200" smtClean="0"/>
              <a:t>, </a:t>
            </a:r>
            <a:r>
              <a:rPr lang="zh-CN" altLang="en-US" sz="2200" smtClean="0"/>
              <a:t>多媒体数据库和网络数据库</a:t>
            </a:r>
          </a:p>
          <a:p>
            <a:pPr eaLnBrk="1" hangingPunct="1"/>
            <a:r>
              <a:rPr lang="en-US" altLang="zh-CN" sz="2600" smtClean="0"/>
              <a:t>2000s</a:t>
            </a:r>
          </a:p>
          <a:p>
            <a:pPr lvl="1" eaLnBrk="1" hangingPunct="1"/>
            <a:r>
              <a:rPr lang="zh-CN" altLang="en-US" sz="2200" smtClean="0"/>
              <a:t>流数据管理和挖掘</a:t>
            </a:r>
          </a:p>
          <a:p>
            <a:pPr lvl="1" eaLnBrk="1" hangingPunct="1"/>
            <a:r>
              <a:rPr lang="zh-CN" altLang="en-US" sz="2200" smtClean="0"/>
              <a:t>基于各种应用的数据挖掘</a:t>
            </a:r>
          </a:p>
          <a:p>
            <a:pPr lvl="1" eaLnBrk="1" hangingPunct="1"/>
            <a:r>
              <a:rPr lang="en-US" altLang="zh-CN" sz="2200" smtClean="0"/>
              <a:t>XML</a:t>
            </a:r>
            <a:r>
              <a:rPr lang="zh-CN" altLang="en-US" sz="2200" smtClean="0"/>
              <a:t>数据库和整合的信息系统</a:t>
            </a:r>
          </a:p>
        </p:txBody>
      </p:sp>
      <p:sp>
        <p:nvSpPr>
          <p:cNvPr id="2" name="日期占位符 1"/>
          <p:cNvSpPr>
            <a:spLocks noGrp="1"/>
          </p:cNvSpPr>
          <p:nvPr>
            <p:ph type="dt" sz="quarter" idx="10"/>
          </p:nvPr>
        </p:nvSpPr>
        <p:spPr/>
        <p:txBody>
          <a:bodyPr/>
          <a:lstStyle/>
          <a:p>
            <a:pPr>
              <a:defRPr/>
            </a:pPr>
            <a:fld id="{3E087F0F-007D-4E64-91EC-6DC25602DA69}" type="datetime1">
              <a:rPr lang="zh-CN" altLang="en-US"/>
              <a:pPr>
                <a:defRPr/>
              </a:pPr>
              <a:t>2019/12/2</a:t>
            </a:fld>
            <a:endParaRPr lang="en-US" altLang="zh-CN"/>
          </a:p>
        </p:txBody>
      </p:sp>
      <p:sp>
        <p:nvSpPr>
          <p:cNvPr id="3" name="灯片编号占位符 2"/>
          <p:cNvSpPr>
            <a:spLocks noGrp="1"/>
          </p:cNvSpPr>
          <p:nvPr>
            <p:ph type="sldNum" sz="quarter" idx="12"/>
          </p:nvPr>
        </p:nvSpPr>
        <p:spPr/>
        <p:txBody>
          <a:bodyPr/>
          <a:lstStyle/>
          <a:p>
            <a:pPr>
              <a:defRPr/>
            </a:pPr>
            <a:fld id="{91A8E8DA-869A-4075-BEE3-B4FD43C71A3C}" type="slidenum">
              <a:rPr lang="en-US" altLang="zh-CN" smtClean="0"/>
              <a:pPr>
                <a:defRPr/>
              </a:pPr>
              <a:t>17</a:t>
            </a:fld>
            <a:endParaRPr lang="en-US" altLang="zh-CN"/>
          </a:p>
        </p:txBody>
      </p:sp>
    </p:spTree>
    <p:extLst>
      <p:ext uri="{BB962C8B-B14F-4D97-AF65-F5344CB8AC3E}">
        <p14:creationId xmlns:p14="http://schemas.microsoft.com/office/powerpoint/2010/main" val="117703922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pPr eaLnBrk="1" hangingPunct="1"/>
            <a:r>
              <a:rPr lang="zh-CN" altLang="en-US" sz="4400" dirty="0" smtClean="0"/>
              <a:t>数据挖掘技术</a:t>
            </a:r>
            <a:endParaRPr lang="zh-CN" altLang="en-US" sz="3200" dirty="0" smtClean="0"/>
          </a:p>
        </p:txBody>
      </p:sp>
      <p:sp>
        <p:nvSpPr>
          <p:cNvPr id="17411" name="Rectangle 3"/>
          <p:cNvSpPr>
            <a:spLocks noGrp="1" noChangeArrowheads="1"/>
          </p:cNvSpPr>
          <p:nvPr>
            <p:ph type="body" idx="1"/>
          </p:nvPr>
        </p:nvSpPr>
        <p:spPr/>
        <p:txBody>
          <a:bodyPr/>
          <a:lstStyle/>
          <a:p>
            <a:pPr eaLnBrk="1" hangingPunct="1"/>
            <a:r>
              <a:rPr lang="zh-CN" altLang="en-US" dirty="0" smtClean="0"/>
              <a:t>数据爆炸问题 </a:t>
            </a:r>
          </a:p>
          <a:p>
            <a:pPr lvl="1" eaLnBrk="1" hangingPunct="1"/>
            <a:r>
              <a:rPr lang="zh-CN" altLang="en-US" dirty="0" smtClean="0"/>
              <a:t>自动数据收集工具和成熟的数据库技术使得大量的数据被收集，存储在数据库、数据仓库或其他信息库中以待分析。</a:t>
            </a:r>
          </a:p>
          <a:p>
            <a:pPr eaLnBrk="1" hangingPunct="1"/>
            <a:r>
              <a:rPr lang="zh-CN" altLang="en-US" dirty="0" smtClean="0"/>
              <a:t>我们拥有丰富的数据，但却缺乏有用的信息 </a:t>
            </a:r>
          </a:p>
          <a:p>
            <a:pPr eaLnBrk="1" hangingPunct="1"/>
            <a:r>
              <a:rPr lang="zh-CN" altLang="en-US" dirty="0" smtClean="0"/>
              <a:t>解决方法：数据仓库技术和数据挖掘技术</a:t>
            </a:r>
          </a:p>
          <a:p>
            <a:pPr lvl="1" eaLnBrk="1" hangingPunct="1"/>
            <a:r>
              <a:rPr lang="zh-CN" altLang="en-US" dirty="0" smtClean="0"/>
              <a:t>数据仓库</a:t>
            </a:r>
            <a:r>
              <a:rPr lang="en-US" altLang="zh-CN" dirty="0" smtClean="0"/>
              <a:t>(Data Warehouse)</a:t>
            </a:r>
            <a:r>
              <a:rPr lang="zh-CN" altLang="en-US" dirty="0" smtClean="0"/>
              <a:t>和在线分析处理</a:t>
            </a:r>
            <a:r>
              <a:rPr lang="en-US" altLang="zh-CN" dirty="0" smtClean="0"/>
              <a:t>(OLAP)</a:t>
            </a:r>
          </a:p>
          <a:p>
            <a:pPr lvl="1" eaLnBrk="1" hangingPunct="1"/>
            <a:r>
              <a:rPr lang="zh-CN" altLang="en-US" dirty="0" smtClean="0"/>
              <a:t>数据挖掘：在大量的数据中挖掘感兴趣的知识（规则，规律，模式，约束）</a:t>
            </a:r>
          </a:p>
        </p:txBody>
      </p:sp>
      <p:sp>
        <p:nvSpPr>
          <p:cNvPr id="2" name="日期占位符 1"/>
          <p:cNvSpPr>
            <a:spLocks noGrp="1"/>
          </p:cNvSpPr>
          <p:nvPr>
            <p:ph type="dt" sz="quarter" idx="10"/>
          </p:nvPr>
        </p:nvSpPr>
        <p:spPr/>
        <p:txBody>
          <a:bodyPr/>
          <a:lstStyle/>
          <a:p>
            <a:pPr>
              <a:defRPr/>
            </a:pPr>
            <a:fld id="{5EEBC410-4496-424E-AE12-CAA0894EEDEE}" type="datetime1">
              <a:rPr lang="zh-CN" altLang="en-US"/>
              <a:pPr>
                <a:defRPr/>
              </a:pPr>
              <a:t>2019/12/2</a:t>
            </a:fld>
            <a:endParaRPr lang="en-US" altLang="zh-CN"/>
          </a:p>
        </p:txBody>
      </p:sp>
      <p:sp>
        <p:nvSpPr>
          <p:cNvPr id="3" name="灯片编号占位符 2"/>
          <p:cNvSpPr>
            <a:spLocks noGrp="1"/>
          </p:cNvSpPr>
          <p:nvPr>
            <p:ph type="sldNum" sz="quarter" idx="12"/>
          </p:nvPr>
        </p:nvSpPr>
        <p:spPr/>
        <p:txBody>
          <a:bodyPr/>
          <a:lstStyle/>
          <a:p>
            <a:pPr>
              <a:defRPr/>
            </a:pPr>
            <a:fld id="{348AA1E7-FE51-4E74-AD60-1ECFA99DA621}" type="slidenum">
              <a:rPr lang="en-US" altLang="zh-CN" smtClean="0"/>
              <a:pPr>
                <a:defRPr/>
              </a:pPr>
              <a:t>18</a:t>
            </a:fld>
            <a:endParaRPr lang="en-US" altLang="zh-CN"/>
          </a:p>
        </p:txBody>
      </p:sp>
    </p:spTree>
    <p:extLst>
      <p:ext uri="{BB962C8B-B14F-4D97-AF65-F5344CB8AC3E}">
        <p14:creationId xmlns:p14="http://schemas.microsoft.com/office/powerpoint/2010/main" val="362694499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pPr eaLnBrk="1" hangingPunct="1"/>
            <a:r>
              <a:rPr lang="zh-CN" altLang="en-US" sz="4600" dirty="0" smtClean="0"/>
              <a:t>什么是数据挖掘？</a:t>
            </a:r>
          </a:p>
        </p:txBody>
      </p:sp>
      <p:sp>
        <p:nvSpPr>
          <p:cNvPr id="20483" name="Rectangle 3"/>
          <p:cNvSpPr>
            <a:spLocks noGrp="1" noChangeArrowheads="1"/>
          </p:cNvSpPr>
          <p:nvPr>
            <p:ph type="body" idx="1"/>
          </p:nvPr>
        </p:nvSpPr>
        <p:spPr/>
        <p:txBody>
          <a:bodyPr/>
          <a:lstStyle/>
          <a:p>
            <a:pPr eaLnBrk="1" hangingPunct="1"/>
            <a:r>
              <a:rPr lang="zh-CN" altLang="en-US" sz="2600" smtClean="0"/>
              <a:t>数据挖掘 </a:t>
            </a:r>
            <a:r>
              <a:rPr lang="en-US" altLang="zh-CN" sz="2600" smtClean="0"/>
              <a:t>(</a:t>
            </a:r>
            <a:r>
              <a:rPr lang="zh-CN" altLang="en-US" sz="2600" smtClean="0"/>
              <a:t>从数据中发现知识</a:t>
            </a:r>
            <a:r>
              <a:rPr lang="en-US" altLang="zh-CN" sz="2600" smtClean="0"/>
              <a:t>) </a:t>
            </a:r>
          </a:p>
          <a:p>
            <a:pPr lvl="1" eaLnBrk="1" hangingPunct="1"/>
            <a:r>
              <a:rPr lang="zh-CN" altLang="en-US" sz="2200" smtClean="0"/>
              <a:t>从</a:t>
            </a:r>
            <a:r>
              <a:rPr lang="zh-CN" altLang="en-US" sz="2200" b="1" smtClean="0"/>
              <a:t>大量的数据</a:t>
            </a:r>
            <a:r>
              <a:rPr lang="zh-CN" altLang="en-US" sz="2200" smtClean="0"/>
              <a:t>中挖掘哪些令人感兴趣的、有用的、隐含的、先前未知的和可能有用的模式或知识 </a:t>
            </a:r>
          </a:p>
          <a:p>
            <a:pPr lvl="1" eaLnBrk="1" hangingPunct="1"/>
            <a:r>
              <a:rPr lang="zh-CN" altLang="en-US" sz="2200" smtClean="0"/>
              <a:t>挖掘的不仅仅是数据（所以“数据挖掘”并非一个精确的用词）</a:t>
            </a:r>
          </a:p>
          <a:p>
            <a:pPr eaLnBrk="1" hangingPunct="1"/>
            <a:r>
              <a:rPr lang="zh-CN" altLang="en-US" sz="2600" smtClean="0"/>
              <a:t>数据挖掘的替换词</a:t>
            </a:r>
          </a:p>
          <a:p>
            <a:pPr lvl="1" eaLnBrk="1" hangingPunct="1"/>
            <a:r>
              <a:rPr lang="zh-CN" altLang="en-US" sz="2200" smtClean="0"/>
              <a:t>数据库中的知识挖掘（</a:t>
            </a:r>
            <a:r>
              <a:rPr lang="en-US" altLang="zh-CN" sz="2200" smtClean="0"/>
              <a:t>KDD</a:t>
            </a:r>
            <a:r>
              <a:rPr lang="zh-CN" altLang="en-US" sz="2200" smtClean="0"/>
              <a:t>）</a:t>
            </a:r>
          </a:p>
          <a:p>
            <a:pPr lvl="1" eaLnBrk="1" hangingPunct="1"/>
            <a:r>
              <a:rPr lang="zh-CN" altLang="en-US" sz="2200" smtClean="0"/>
              <a:t>知识提炼</a:t>
            </a:r>
          </a:p>
          <a:p>
            <a:pPr lvl="1" eaLnBrk="1" hangingPunct="1"/>
            <a:r>
              <a:rPr lang="zh-CN" altLang="en-US" sz="2200" smtClean="0"/>
              <a:t>数据</a:t>
            </a:r>
            <a:r>
              <a:rPr lang="en-US" altLang="zh-CN" sz="2200" smtClean="0"/>
              <a:t>/</a:t>
            </a:r>
            <a:r>
              <a:rPr lang="zh-CN" altLang="en-US" sz="2200" smtClean="0"/>
              <a:t>模式分析</a:t>
            </a:r>
          </a:p>
          <a:p>
            <a:pPr lvl="1" eaLnBrk="1" hangingPunct="1"/>
            <a:r>
              <a:rPr lang="zh-CN" altLang="en-US" sz="2200" smtClean="0"/>
              <a:t>数据考古</a:t>
            </a:r>
          </a:p>
          <a:p>
            <a:pPr lvl="1" eaLnBrk="1" hangingPunct="1"/>
            <a:r>
              <a:rPr lang="zh-CN" altLang="en-US" sz="2200" smtClean="0"/>
              <a:t>数据捕捞、信息收获等等。</a:t>
            </a:r>
          </a:p>
        </p:txBody>
      </p:sp>
      <p:sp>
        <p:nvSpPr>
          <p:cNvPr id="2" name="日期占位符 1"/>
          <p:cNvSpPr>
            <a:spLocks noGrp="1"/>
          </p:cNvSpPr>
          <p:nvPr>
            <p:ph type="dt" sz="quarter" idx="10"/>
          </p:nvPr>
        </p:nvSpPr>
        <p:spPr/>
        <p:txBody>
          <a:bodyPr/>
          <a:lstStyle/>
          <a:p>
            <a:pPr>
              <a:defRPr/>
            </a:pPr>
            <a:fld id="{9EEE3CE5-6916-47F8-B4CD-A7E88E2E0251}" type="datetime1">
              <a:rPr lang="zh-CN" altLang="en-US"/>
              <a:pPr>
                <a:defRPr/>
              </a:pPr>
              <a:t>2019/12/2</a:t>
            </a:fld>
            <a:endParaRPr lang="en-US" altLang="zh-CN"/>
          </a:p>
        </p:txBody>
      </p:sp>
      <p:sp>
        <p:nvSpPr>
          <p:cNvPr id="3" name="灯片编号占位符 2"/>
          <p:cNvSpPr>
            <a:spLocks noGrp="1"/>
          </p:cNvSpPr>
          <p:nvPr>
            <p:ph type="sldNum" sz="quarter" idx="12"/>
          </p:nvPr>
        </p:nvSpPr>
        <p:spPr/>
        <p:txBody>
          <a:bodyPr/>
          <a:lstStyle/>
          <a:p>
            <a:pPr>
              <a:defRPr/>
            </a:pPr>
            <a:fld id="{F5808B98-9AD8-40BE-8D0E-4A83415F2991}" type="slidenum">
              <a:rPr lang="en-US" altLang="zh-CN" smtClean="0"/>
              <a:pPr>
                <a:defRPr/>
              </a:pPr>
              <a:t>19</a:t>
            </a:fld>
            <a:endParaRPr lang="en-US" altLang="zh-CN"/>
          </a:p>
        </p:txBody>
      </p:sp>
    </p:spTree>
    <p:extLst>
      <p:ext uri="{BB962C8B-B14F-4D97-AF65-F5344CB8AC3E}">
        <p14:creationId xmlns:p14="http://schemas.microsoft.com/office/powerpoint/2010/main" val="195812813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t>《</a:t>
            </a:r>
            <a:r>
              <a:rPr lang="zh-CN" altLang="en-US" dirty="0"/>
              <a:t>大数据技术基础</a:t>
            </a:r>
            <a:r>
              <a:rPr lang="en-US" altLang="zh-CN" dirty="0"/>
              <a:t>》</a:t>
            </a:r>
            <a:r>
              <a:rPr lang="zh-CN" altLang="en-US" dirty="0"/>
              <a:t>课程评价、考核资料清单、要求及说明</a:t>
            </a:r>
          </a:p>
        </p:txBody>
      </p:sp>
      <p:sp>
        <p:nvSpPr>
          <p:cNvPr id="3" name="内容占位符 2"/>
          <p:cNvSpPr>
            <a:spLocks noGrp="1"/>
          </p:cNvSpPr>
          <p:nvPr>
            <p:ph idx="1"/>
          </p:nvPr>
        </p:nvSpPr>
        <p:spPr/>
        <p:txBody>
          <a:bodyPr>
            <a:normAutofit/>
          </a:bodyPr>
          <a:lstStyle/>
          <a:p>
            <a:r>
              <a:rPr lang="zh-CN" altLang="en-US" dirty="0"/>
              <a:t>二、研讨课内容要求（需要结合期末课程考核进行）</a:t>
            </a:r>
          </a:p>
          <a:p>
            <a:r>
              <a:rPr lang="zh-CN" altLang="en-US" dirty="0"/>
              <a:t>采用的大数据平台和技术架构，使用的组件和具体模块，平台的安装与部署过程（提供截图或视频作证），期末项目的构思及设计意图，数据集的收集方式及数据集结构。</a:t>
            </a:r>
          </a:p>
          <a:p>
            <a:endParaRPr lang="zh-CN" altLang="en-US" dirty="0"/>
          </a:p>
        </p:txBody>
      </p:sp>
    </p:spTree>
    <p:extLst>
      <p:ext uri="{BB962C8B-B14F-4D97-AF65-F5344CB8AC3E}">
        <p14:creationId xmlns:p14="http://schemas.microsoft.com/office/powerpoint/2010/main" val="26954153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pPr eaLnBrk="1" hangingPunct="1"/>
            <a:r>
              <a:rPr lang="zh-CN" altLang="en-US" dirty="0">
                <a:latin typeface="Times New Roman" pitchFamily="18" charset="0"/>
              </a:rPr>
              <a:t>数据挖掘的</a:t>
            </a:r>
            <a:r>
              <a:rPr lang="zh-CN" altLang="en-US" dirty="0" smtClean="0">
                <a:latin typeface="Times New Roman" pitchFamily="18" charset="0"/>
              </a:rPr>
              <a:t>出现</a:t>
            </a:r>
          </a:p>
        </p:txBody>
      </p:sp>
      <p:sp>
        <p:nvSpPr>
          <p:cNvPr id="29699" name="Rectangle 3"/>
          <p:cNvSpPr>
            <a:spLocks noGrp="1" noChangeArrowheads="1"/>
          </p:cNvSpPr>
          <p:nvPr>
            <p:ph type="body" idx="1"/>
          </p:nvPr>
        </p:nvSpPr>
        <p:spPr/>
        <p:txBody>
          <a:bodyPr/>
          <a:lstStyle/>
          <a:p>
            <a:pPr eaLnBrk="1" hangingPunct="1">
              <a:lnSpc>
                <a:spcPct val="90000"/>
              </a:lnSpc>
            </a:pPr>
            <a:r>
              <a:rPr lang="zh-CN" altLang="en-US" smtClean="0">
                <a:latin typeface="Times New Roman" pitchFamily="18" charset="0"/>
              </a:rPr>
              <a:t>基于数据库的知识发现（</a:t>
            </a:r>
            <a:r>
              <a:rPr lang="en-US" altLang="zh-CN" smtClean="0">
                <a:latin typeface="Times New Roman" pitchFamily="18" charset="0"/>
              </a:rPr>
              <a:t>KDD</a:t>
            </a:r>
            <a:r>
              <a:rPr lang="zh-CN" altLang="en-US" smtClean="0">
                <a:latin typeface="Times New Roman" pitchFamily="18" charset="0"/>
              </a:rPr>
              <a:t>）一词首次出现在</a:t>
            </a:r>
            <a:r>
              <a:rPr lang="en-US" altLang="zh-CN" smtClean="0">
                <a:latin typeface="Times New Roman" pitchFamily="18" charset="0"/>
              </a:rPr>
              <a:t>1989</a:t>
            </a:r>
            <a:r>
              <a:rPr lang="zh-CN" altLang="en-US" smtClean="0">
                <a:latin typeface="Times New Roman" pitchFamily="18" charset="0"/>
              </a:rPr>
              <a:t>年举行的</a:t>
            </a:r>
            <a:r>
              <a:rPr kumimoji="1" lang="zh-CN" altLang="en-US" sz="2600" smtClean="0">
                <a:latin typeface="Times New Roman" pitchFamily="18" charset="0"/>
              </a:rPr>
              <a:t>国际人工智能联合大会</a:t>
            </a:r>
            <a:r>
              <a:rPr kumimoji="1" lang="en-US" altLang="zh-CN" sz="2600" smtClean="0">
                <a:latin typeface="Times New Roman" pitchFamily="18" charset="0"/>
              </a:rPr>
              <a:t>IJCAI-89 Workshop</a:t>
            </a:r>
            <a:r>
              <a:rPr lang="zh-CN" altLang="en-US" smtClean="0">
                <a:latin typeface="Times New Roman" pitchFamily="18" charset="0"/>
              </a:rPr>
              <a:t>。</a:t>
            </a:r>
          </a:p>
          <a:p>
            <a:pPr eaLnBrk="1" hangingPunct="1">
              <a:lnSpc>
                <a:spcPct val="90000"/>
              </a:lnSpc>
            </a:pPr>
            <a:r>
              <a:rPr lang="en-US" altLang="zh-CN" smtClean="0">
                <a:latin typeface="Times New Roman" pitchFamily="18" charset="0"/>
              </a:rPr>
              <a:t>1995</a:t>
            </a:r>
            <a:r>
              <a:rPr lang="zh-CN" altLang="en-US" smtClean="0">
                <a:latin typeface="Times New Roman" pitchFamily="18" charset="0"/>
              </a:rPr>
              <a:t>年在加拿大蒙特利尔召开了第一届</a:t>
            </a:r>
            <a:r>
              <a:rPr lang="en-US" altLang="zh-CN" smtClean="0">
                <a:latin typeface="Times New Roman" pitchFamily="18" charset="0"/>
              </a:rPr>
              <a:t>KDD</a:t>
            </a:r>
            <a:r>
              <a:rPr lang="zh-CN" altLang="en-US" smtClean="0">
                <a:latin typeface="Times New Roman" pitchFamily="18" charset="0"/>
              </a:rPr>
              <a:t>国际学术会议（</a:t>
            </a:r>
            <a:r>
              <a:rPr lang="en-US" altLang="zh-CN" smtClean="0">
                <a:latin typeface="Times New Roman" pitchFamily="18" charset="0"/>
              </a:rPr>
              <a:t>KDD’95</a:t>
            </a:r>
            <a:r>
              <a:rPr lang="zh-CN" altLang="en-US" smtClean="0">
                <a:latin typeface="Times New Roman" pitchFamily="18" charset="0"/>
              </a:rPr>
              <a:t>）。</a:t>
            </a:r>
          </a:p>
          <a:p>
            <a:pPr eaLnBrk="1" hangingPunct="1">
              <a:lnSpc>
                <a:spcPct val="90000"/>
              </a:lnSpc>
            </a:pPr>
            <a:r>
              <a:rPr lang="zh-CN" altLang="en-US" smtClean="0">
                <a:latin typeface="Times New Roman" pitchFamily="18" charset="0"/>
              </a:rPr>
              <a:t>由</a:t>
            </a:r>
            <a:r>
              <a:rPr lang="en-US" altLang="zh-CN" smtClean="0">
                <a:latin typeface="Times New Roman" pitchFamily="18" charset="0"/>
              </a:rPr>
              <a:t>Kluwers Publishers</a:t>
            </a:r>
            <a:r>
              <a:rPr lang="zh-CN" altLang="en-US" smtClean="0">
                <a:latin typeface="Times New Roman" pitchFamily="18" charset="0"/>
              </a:rPr>
              <a:t>出版，</a:t>
            </a:r>
            <a:r>
              <a:rPr lang="en-US" altLang="zh-CN" smtClean="0">
                <a:latin typeface="Times New Roman" pitchFamily="18" charset="0"/>
              </a:rPr>
              <a:t>1997</a:t>
            </a:r>
            <a:r>
              <a:rPr lang="zh-CN" altLang="en-US" smtClean="0">
                <a:latin typeface="Times New Roman" pitchFamily="18" charset="0"/>
              </a:rPr>
              <a:t>年创刊的</a:t>
            </a:r>
            <a:r>
              <a:rPr lang="en-US" altLang="zh-CN" smtClean="0">
                <a:latin typeface="Times New Roman" pitchFamily="18" charset="0"/>
              </a:rPr>
              <a:t>《Knowledge Discovery and Data Mining》</a:t>
            </a:r>
            <a:r>
              <a:rPr lang="zh-CN" altLang="en-US" smtClean="0">
                <a:latin typeface="Times New Roman" pitchFamily="18" charset="0"/>
              </a:rPr>
              <a:t>是该领域中的第一本学术刊物。 </a:t>
            </a:r>
          </a:p>
        </p:txBody>
      </p:sp>
      <p:sp>
        <p:nvSpPr>
          <p:cNvPr id="2" name="日期占位符 1"/>
          <p:cNvSpPr>
            <a:spLocks noGrp="1"/>
          </p:cNvSpPr>
          <p:nvPr>
            <p:ph type="dt" sz="quarter" idx="10"/>
          </p:nvPr>
        </p:nvSpPr>
        <p:spPr/>
        <p:txBody>
          <a:bodyPr/>
          <a:lstStyle/>
          <a:p>
            <a:pPr>
              <a:defRPr/>
            </a:pPr>
            <a:fld id="{07CDB9AB-EDDE-4639-BD11-2E5DABE54492}" type="datetime1">
              <a:rPr lang="zh-CN" altLang="en-US"/>
              <a:pPr>
                <a:defRPr/>
              </a:pPr>
              <a:t>2019/12/2</a:t>
            </a:fld>
            <a:endParaRPr lang="en-US" altLang="zh-CN"/>
          </a:p>
        </p:txBody>
      </p:sp>
      <p:sp>
        <p:nvSpPr>
          <p:cNvPr id="3" name="灯片编号占位符 2"/>
          <p:cNvSpPr>
            <a:spLocks noGrp="1"/>
          </p:cNvSpPr>
          <p:nvPr>
            <p:ph type="sldNum" sz="quarter" idx="12"/>
          </p:nvPr>
        </p:nvSpPr>
        <p:spPr/>
        <p:txBody>
          <a:bodyPr/>
          <a:lstStyle/>
          <a:p>
            <a:pPr>
              <a:defRPr/>
            </a:pPr>
            <a:fld id="{50280F44-7353-455C-9D27-684FE43518AC}" type="slidenum">
              <a:rPr lang="en-US" altLang="zh-CN" smtClean="0"/>
              <a:pPr>
                <a:defRPr/>
              </a:pPr>
              <a:t>20</a:t>
            </a:fld>
            <a:endParaRPr lang="en-US" altLang="zh-CN"/>
          </a:p>
        </p:txBody>
      </p:sp>
    </p:spTree>
    <p:extLst>
      <p:ext uri="{BB962C8B-B14F-4D97-AF65-F5344CB8AC3E}">
        <p14:creationId xmlns:p14="http://schemas.microsoft.com/office/powerpoint/2010/main" val="388907142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ChangeArrowheads="1"/>
          </p:cNvSpPr>
          <p:nvPr>
            <p:ph type="title"/>
          </p:nvPr>
        </p:nvSpPr>
        <p:spPr/>
        <p:txBody>
          <a:bodyPr/>
          <a:lstStyle/>
          <a:p>
            <a:pPr eaLnBrk="1" hangingPunct="1"/>
            <a:r>
              <a:rPr lang="zh-CN" altLang="en-US" dirty="0"/>
              <a:t>数据挖掘</a:t>
            </a:r>
            <a:r>
              <a:rPr lang="zh-CN" altLang="en-US" dirty="0" smtClean="0"/>
              <a:t>技术涵义</a:t>
            </a:r>
          </a:p>
        </p:txBody>
      </p:sp>
      <p:sp>
        <p:nvSpPr>
          <p:cNvPr id="106499" name="Rectangle 3"/>
          <p:cNvSpPr>
            <a:spLocks noGrp="1" noChangeArrowheads="1"/>
          </p:cNvSpPr>
          <p:nvPr>
            <p:ph type="body" idx="1"/>
          </p:nvPr>
        </p:nvSpPr>
        <p:spPr/>
        <p:txBody>
          <a:bodyPr/>
          <a:lstStyle/>
          <a:p>
            <a:pPr eaLnBrk="1" hangingPunct="1"/>
            <a:r>
              <a:rPr lang="zh-CN" altLang="en-US" sz="3400" smtClean="0">
                <a:latin typeface="宋体" pitchFamily="2" charset="-122"/>
              </a:rPr>
              <a:t>数据挖掘（</a:t>
            </a:r>
            <a:r>
              <a:rPr lang="en-US" altLang="zh-CN" sz="3400" smtClean="0">
                <a:latin typeface="宋体" pitchFamily="2" charset="-122"/>
              </a:rPr>
              <a:t>Data Mining</a:t>
            </a:r>
            <a:r>
              <a:rPr lang="zh-CN" altLang="en-US" sz="3400" smtClean="0">
                <a:latin typeface="宋体" pitchFamily="2" charset="-122"/>
              </a:rPr>
              <a:t>）就是从</a:t>
            </a:r>
            <a:r>
              <a:rPr lang="zh-CN" altLang="en-US" sz="3400" smtClean="0">
                <a:solidFill>
                  <a:srgbClr val="CC3300"/>
                </a:solidFill>
                <a:latin typeface="宋体" pitchFamily="2" charset="-122"/>
              </a:rPr>
              <a:t>大量</a:t>
            </a:r>
            <a:r>
              <a:rPr lang="zh-CN" altLang="en-US" sz="3400" smtClean="0">
                <a:latin typeface="宋体" pitchFamily="2" charset="-122"/>
              </a:rPr>
              <a:t>的、</a:t>
            </a:r>
            <a:r>
              <a:rPr lang="zh-CN" altLang="en-US" sz="3400" smtClean="0">
                <a:solidFill>
                  <a:srgbClr val="CC3300"/>
                </a:solidFill>
                <a:latin typeface="宋体" pitchFamily="2" charset="-122"/>
              </a:rPr>
              <a:t>不完全</a:t>
            </a:r>
            <a:r>
              <a:rPr lang="zh-CN" altLang="en-US" sz="3400" smtClean="0">
                <a:latin typeface="宋体" pitchFamily="2" charset="-122"/>
              </a:rPr>
              <a:t>的、</a:t>
            </a:r>
            <a:r>
              <a:rPr lang="zh-CN" altLang="en-US" sz="3400" smtClean="0">
                <a:solidFill>
                  <a:srgbClr val="CC3300"/>
                </a:solidFill>
                <a:latin typeface="宋体" pitchFamily="2" charset="-122"/>
              </a:rPr>
              <a:t>有噪声</a:t>
            </a:r>
            <a:r>
              <a:rPr lang="zh-CN" altLang="en-US" sz="3400" smtClean="0">
                <a:latin typeface="宋体" pitchFamily="2" charset="-122"/>
              </a:rPr>
              <a:t>的、</a:t>
            </a:r>
            <a:r>
              <a:rPr lang="zh-CN" altLang="en-US" sz="3400" smtClean="0">
                <a:solidFill>
                  <a:srgbClr val="CC3300"/>
                </a:solidFill>
                <a:latin typeface="宋体" pitchFamily="2" charset="-122"/>
              </a:rPr>
              <a:t>模糊</a:t>
            </a:r>
            <a:r>
              <a:rPr lang="zh-CN" altLang="en-US" sz="3400" smtClean="0">
                <a:latin typeface="宋体" pitchFamily="2" charset="-122"/>
              </a:rPr>
              <a:t>的、</a:t>
            </a:r>
            <a:r>
              <a:rPr lang="zh-CN" altLang="en-US" sz="3400" smtClean="0">
                <a:solidFill>
                  <a:srgbClr val="CC3300"/>
                </a:solidFill>
                <a:latin typeface="宋体" pitchFamily="2" charset="-122"/>
              </a:rPr>
              <a:t>随机</a:t>
            </a:r>
            <a:r>
              <a:rPr lang="zh-CN" altLang="en-US" sz="3400" smtClean="0">
                <a:latin typeface="宋体" pitchFamily="2" charset="-122"/>
              </a:rPr>
              <a:t>的实际应用数据中，提取</a:t>
            </a:r>
            <a:r>
              <a:rPr lang="zh-CN" altLang="en-US" sz="3400" smtClean="0">
                <a:solidFill>
                  <a:srgbClr val="CC3300"/>
                </a:solidFill>
                <a:latin typeface="宋体" pitchFamily="2" charset="-122"/>
              </a:rPr>
              <a:t>隐含在其中的</a:t>
            </a:r>
            <a:r>
              <a:rPr lang="zh-CN" altLang="en-US" sz="3400" smtClean="0">
                <a:latin typeface="宋体" pitchFamily="2" charset="-122"/>
              </a:rPr>
              <a:t>、</a:t>
            </a:r>
            <a:r>
              <a:rPr lang="zh-CN" altLang="en-US" sz="3400" smtClean="0">
                <a:solidFill>
                  <a:srgbClr val="CC3300"/>
                </a:solidFill>
                <a:latin typeface="宋体" pitchFamily="2" charset="-122"/>
              </a:rPr>
              <a:t>人们事先不知道</a:t>
            </a:r>
            <a:r>
              <a:rPr lang="zh-CN" altLang="en-US" sz="3400" smtClean="0">
                <a:latin typeface="宋体" pitchFamily="2" charset="-122"/>
              </a:rPr>
              <a:t>的、但又是</a:t>
            </a:r>
            <a:r>
              <a:rPr lang="zh-CN" altLang="en-US" sz="3400" smtClean="0">
                <a:solidFill>
                  <a:srgbClr val="CC3300"/>
                </a:solidFill>
                <a:latin typeface="宋体" pitchFamily="2" charset="-122"/>
              </a:rPr>
              <a:t>潜在有用</a:t>
            </a:r>
            <a:r>
              <a:rPr lang="zh-CN" altLang="en-US" sz="3400" smtClean="0">
                <a:latin typeface="宋体" pitchFamily="2" charset="-122"/>
              </a:rPr>
              <a:t>的信息和知识的过程。</a:t>
            </a:r>
          </a:p>
        </p:txBody>
      </p:sp>
      <p:sp>
        <p:nvSpPr>
          <p:cNvPr id="2" name="日期占位符 1"/>
          <p:cNvSpPr>
            <a:spLocks noGrp="1"/>
          </p:cNvSpPr>
          <p:nvPr>
            <p:ph type="dt" sz="quarter" idx="10"/>
          </p:nvPr>
        </p:nvSpPr>
        <p:spPr/>
        <p:txBody>
          <a:bodyPr/>
          <a:lstStyle/>
          <a:p>
            <a:pPr>
              <a:defRPr/>
            </a:pPr>
            <a:fld id="{E33E1650-F5E9-4E90-A316-574C5F3CEA66}" type="datetime1">
              <a:rPr lang="zh-CN" altLang="en-US">
                <a:solidFill>
                  <a:srgbClr val="000000"/>
                </a:solidFill>
              </a:rPr>
              <a:pPr>
                <a:defRPr/>
              </a:pPr>
              <a:t>2019/12/2</a:t>
            </a:fld>
            <a:endParaRPr lang="en-US" altLang="zh-CN">
              <a:solidFill>
                <a:srgbClr val="000000"/>
              </a:solidFill>
            </a:endParaRPr>
          </a:p>
        </p:txBody>
      </p:sp>
      <p:sp>
        <p:nvSpPr>
          <p:cNvPr id="3" name="灯片编号占位符 2"/>
          <p:cNvSpPr>
            <a:spLocks noGrp="1"/>
          </p:cNvSpPr>
          <p:nvPr>
            <p:ph type="sldNum" sz="quarter" idx="12"/>
          </p:nvPr>
        </p:nvSpPr>
        <p:spPr/>
        <p:txBody>
          <a:bodyPr/>
          <a:lstStyle/>
          <a:p>
            <a:pPr>
              <a:defRPr/>
            </a:pPr>
            <a:fld id="{9007F3CA-A414-4C47-9857-DC190586D959}" type="slidenum">
              <a:rPr lang="en-US" altLang="zh-CN" smtClean="0">
                <a:solidFill>
                  <a:srgbClr val="000000"/>
                </a:solidFill>
              </a:rPr>
              <a:pPr>
                <a:defRPr/>
              </a:pPr>
              <a:t>21</a:t>
            </a:fld>
            <a:endParaRPr lang="en-US" altLang="zh-CN">
              <a:solidFill>
                <a:srgbClr val="000000"/>
              </a:solidFill>
            </a:endParaRPr>
          </a:p>
        </p:txBody>
      </p:sp>
    </p:spTree>
    <p:extLst>
      <p:ext uri="{BB962C8B-B14F-4D97-AF65-F5344CB8AC3E}">
        <p14:creationId xmlns:p14="http://schemas.microsoft.com/office/powerpoint/2010/main" val="2305806587"/>
      </p:ext>
    </p:extLst>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p:cNvSpPr>
            <a:spLocks noGrp="1" noChangeArrowheads="1"/>
          </p:cNvSpPr>
          <p:nvPr>
            <p:ph type="title"/>
          </p:nvPr>
        </p:nvSpPr>
        <p:spPr/>
        <p:txBody>
          <a:bodyPr/>
          <a:lstStyle/>
          <a:p>
            <a:pPr eaLnBrk="1" hangingPunct="1"/>
            <a:r>
              <a:rPr lang="zh-CN" altLang="en-US" dirty="0" smtClean="0"/>
              <a:t>数据挖掘商业涵义</a:t>
            </a:r>
          </a:p>
        </p:txBody>
      </p:sp>
      <p:sp>
        <p:nvSpPr>
          <p:cNvPr id="107523" name="Rectangle 3"/>
          <p:cNvSpPr>
            <a:spLocks noGrp="1" noChangeArrowheads="1"/>
          </p:cNvSpPr>
          <p:nvPr>
            <p:ph type="body" idx="1"/>
          </p:nvPr>
        </p:nvSpPr>
        <p:spPr/>
        <p:txBody>
          <a:bodyPr/>
          <a:lstStyle/>
          <a:p>
            <a:pPr eaLnBrk="1" hangingPunct="1"/>
            <a:r>
              <a:rPr lang="zh-CN" altLang="en-US" sz="3900" smtClean="0"/>
              <a:t>数据挖掘是一种新的商业信息处理技术，其主要特点是对商业数据库中的大量业务数据进行抽取、转换、分析和其他模型化处理，从中提取辅助商业决策的关键性数据。</a:t>
            </a:r>
            <a:r>
              <a:rPr lang="zh-CN" altLang="en-US" smtClean="0"/>
              <a:t> </a:t>
            </a:r>
          </a:p>
        </p:txBody>
      </p:sp>
      <p:sp>
        <p:nvSpPr>
          <p:cNvPr id="2" name="日期占位符 1"/>
          <p:cNvSpPr>
            <a:spLocks noGrp="1"/>
          </p:cNvSpPr>
          <p:nvPr>
            <p:ph type="dt" sz="quarter" idx="10"/>
          </p:nvPr>
        </p:nvSpPr>
        <p:spPr/>
        <p:txBody>
          <a:bodyPr/>
          <a:lstStyle/>
          <a:p>
            <a:pPr>
              <a:defRPr/>
            </a:pPr>
            <a:fld id="{760E7107-607A-4E4A-AD48-6AB56BB88B0C}" type="datetime1">
              <a:rPr lang="zh-CN" altLang="en-US">
                <a:solidFill>
                  <a:srgbClr val="000000"/>
                </a:solidFill>
              </a:rPr>
              <a:pPr>
                <a:defRPr/>
              </a:pPr>
              <a:t>2019/12/2</a:t>
            </a:fld>
            <a:endParaRPr lang="en-US" altLang="zh-CN">
              <a:solidFill>
                <a:srgbClr val="000000"/>
              </a:solidFill>
            </a:endParaRPr>
          </a:p>
        </p:txBody>
      </p:sp>
      <p:sp>
        <p:nvSpPr>
          <p:cNvPr id="3" name="灯片编号占位符 2"/>
          <p:cNvSpPr>
            <a:spLocks noGrp="1"/>
          </p:cNvSpPr>
          <p:nvPr>
            <p:ph type="sldNum" sz="quarter" idx="12"/>
          </p:nvPr>
        </p:nvSpPr>
        <p:spPr/>
        <p:txBody>
          <a:bodyPr/>
          <a:lstStyle/>
          <a:p>
            <a:pPr>
              <a:defRPr/>
            </a:pPr>
            <a:fld id="{F2286B46-6B7D-41F3-977A-48B5D983F29C}" type="slidenum">
              <a:rPr lang="en-US" altLang="zh-CN" smtClean="0">
                <a:solidFill>
                  <a:srgbClr val="000000"/>
                </a:solidFill>
              </a:rPr>
              <a:pPr>
                <a:defRPr/>
              </a:pPr>
              <a:t>22</a:t>
            </a:fld>
            <a:endParaRPr lang="en-US" altLang="zh-CN">
              <a:solidFill>
                <a:srgbClr val="000000"/>
              </a:solidFill>
            </a:endParaRPr>
          </a:p>
        </p:txBody>
      </p:sp>
    </p:spTree>
    <p:extLst>
      <p:ext uri="{BB962C8B-B14F-4D97-AF65-F5344CB8AC3E}">
        <p14:creationId xmlns:p14="http://schemas.microsoft.com/office/powerpoint/2010/main" val="2545667579"/>
      </p:ext>
    </p:extLst>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p:cNvSpPr>
            <a:spLocks noGrp="1" noChangeArrowheads="1"/>
          </p:cNvSpPr>
          <p:nvPr>
            <p:ph type="title"/>
          </p:nvPr>
        </p:nvSpPr>
        <p:spPr/>
        <p:txBody>
          <a:bodyPr/>
          <a:lstStyle/>
          <a:p>
            <a:pPr eaLnBrk="1" hangingPunct="1"/>
            <a:r>
              <a:rPr lang="zh-CN" altLang="en-US" dirty="0" smtClean="0">
                <a:latin typeface="宋体" pitchFamily="2" charset="-122"/>
              </a:rPr>
              <a:t>数据挖掘过程</a:t>
            </a:r>
          </a:p>
        </p:txBody>
      </p:sp>
      <p:sp>
        <p:nvSpPr>
          <p:cNvPr id="117763" name="Rectangle 3"/>
          <p:cNvSpPr>
            <a:spLocks noChangeArrowheads="1"/>
          </p:cNvSpPr>
          <p:nvPr/>
        </p:nvSpPr>
        <p:spPr bwMode="auto">
          <a:xfrm>
            <a:off x="2962275" y="24765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accent1"/>
              </a:buClr>
              <a:buSzPct val="65000"/>
              <a:buFont typeface="Wingdings" pitchFamily="2" charset="2"/>
              <a:buChar char="n"/>
              <a:defRPr sz="3000">
                <a:solidFill>
                  <a:schemeClr val="tx1"/>
                </a:solidFill>
                <a:latin typeface="Arial" charset="0"/>
                <a:ea typeface="宋体" pitchFamily="2" charset="-122"/>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Arial" charset="0"/>
                <a:ea typeface="宋体" pitchFamily="2" charset="-122"/>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Arial" charset="0"/>
                <a:ea typeface="宋体" pitchFamily="2" charset="-122"/>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Arial" charset="0"/>
                <a:ea typeface="宋体" pitchFamily="2" charset="-122"/>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pitchFamily="2" charset="-122"/>
              </a:defRPr>
            </a:lvl9pPr>
          </a:lstStyle>
          <a:p>
            <a:pPr eaLnBrk="1" hangingPunct="1">
              <a:spcBef>
                <a:spcPct val="0"/>
              </a:spcBef>
              <a:buClrTx/>
              <a:buSzTx/>
              <a:buFontTx/>
              <a:buNone/>
            </a:pPr>
            <a:endParaRPr lang="zh-CN" altLang="en-US" sz="1800">
              <a:solidFill>
                <a:srgbClr val="000000"/>
              </a:solidFill>
            </a:endParaRPr>
          </a:p>
        </p:txBody>
      </p:sp>
      <p:graphicFrame>
        <p:nvGraphicFramePr>
          <p:cNvPr id="117764" name="Object 4"/>
          <p:cNvGraphicFramePr>
            <a:graphicFrameLocks noChangeAspect="1"/>
          </p:cNvGraphicFramePr>
          <p:nvPr/>
        </p:nvGraphicFramePr>
        <p:xfrm>
          <a:off x="1066800" y="2011363"/>
          <a:ext cx="7162800" cy="4237037"/>
        </p:xfrm>
        <a:graphic>
          <a:graphicData uri="http://schemas.openxmlformats.org/presentationml/2006/ole">
            <mc:AlternateContent xmlns:mc="http://schemas.openxmlformats.org/markup-compatibility/2006">
              <mc:Choice xmlns:v="urn:schemas-microsoft-com:vml" Requires="v">
                <p:oleObj spid="_x0000_s31756" r:id="rId3" imgW="4599432" imgH="2724912" progId="Word.Picture.8">
                  <p:embed/>
                </p:oleObj>
              </mc:Choice>
              <mc:Fallback>
                <p:oleObj r:id="rId3" imgW="4599432" imgH="2724912" progId="Word.Picture.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6800" y="2011363"/>
                        <a:ext cx="7162800" cy="423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日期占位符 1"/>
          <p:cNvSpPr>
            <a:spLocks noGrp="1"/>
          </p:cNvSpPr>
          <p:nvPr>
            <p:ph type="dt" sz="quarter" idx="10"/>
          </p:nvPr>
        </p:nvSpPr>
        <p:spPr/>
        <p:txBody>
          <a:bodyPr/>
          <a:lstStyle/>
          <a:p>
            <a:pPr>
              <a:defRPr/>
            </a:pPr>
            <a:fld id="{3980C4C5-91C0-4ACA-9D89-30C52912479C}" type="datetime1">
              <a:rPr lang="zh-CN" altLang="en-US">
                <a:solidFill>
                  <a:srgbClr val="000000"/>
                </a:solidFill>
              </a:rPr>
              <a:pPr>
                <a:defRPr/>
              </a:pPr>
              <a:t>2019/12/2</a:t>
            </a:fld>
            <a:endParaRPr lang="en-US" altLang="zh-CN">
              <a:solidFill>
                <a:srgbClr val="000000"/>
              </a:solidFill>
            </a:endParaRPr>
          </a:p>
        </p:txBody>
      </p:sp>
      <p:sp>
        <p:nvSpPr>
          <p:cNvPr id="3" name="灯片编号占位符 2"/>
          <p:cNvSpPr>
            <a:spLocks noGrp="1"/>
          </p:cNvSpPr>
          <p:nvPr>
            <p:ph type="sldNum" sz="quarter" idx="12"/>
          </p:nvPr>
        </p:nvSpPr>
        <p:spPr/>
        <p:txBody>
          <a:bodyPr/>
          <a:lstStyle/>
          <a:p>
            <a:pPr>
              <a:defRPr/>
            </a:pPr>
            <a:fld id="{B741D164-1EFD-4819-A5B2-23D78139CDBE}" type="slidenum">
              <a:rPr lang="en-US" altLang="zh-CN" smtClean="0">
                <a:solidFill>
                  <a:srgbClr val="000000"/>
                </a:solidFill>
              </a:rPr>
              <a:pPr>
                <a:defRPr/>
              </a:pPr>
              <a:t>23</a:t>
            </a:fld>
            <a:endParaRPr lang="en-US" altLang="zh-CN">
              <a:solidFill>
                <a:srgbClr val="000000"/>
              </a:solidFill>
            </a:endParaRPr>
          </a:p>
        </p:txBody>
      </p:sp>
    </p:spTree>
    <p:extLst>
      <p:ext uri="{BB962C8B-B14F-4D97-AF65-F5344CB8AC3E}">
        <p14:creationId xmlns:p14="http://schemas.microsoft.com/office/powerpoint/2010/main" val="172317046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08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36613"/>
            <a:ext cx="9144000" cy="5592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日期占位符 1"/>
          <p:cNvSpPr>
            <a:spLocks noGrp="1"/>
          </p:cNvSpPr>
          <p:nvPr>
            <p:ph type="dt" sz="quarter" idx="10"/>
          </p:nvPr>
        </p:nvSpPr>
        <p:spPr/>
        <p:txBody>
          <a:bodyPr/>
          <a:lstStyle/>
          <a:p>
            <a:pPr>
              <a:defRPr/>
            </a:pPr>
            <a:fld id="{9EC5FB3E-7803-4ED5-9F63-10DBEFB332B7}" type="datetime1">
              <a:rPr lang="zh-CN" altLang="en-US">
                <a:solidFill>
                  <a:srgbClr val="000000"/>
                </a:solidFill>
              </a:rPr>
              <a:pPr>
                <a:defRPr/>
              </a:pPr>
              <a:t>2019/12/2</a:t>
            </a:fld>
            <a:endParaRPr lang="en-US" altLang="zh-CN">
              <a:solidFill>
                <a:srgbClr val="000000"/>
              </a:solidFill>
            </a:endParaRPr>
          </a:p>
        </p:txBody>
      </p:sp>
      <p:sp>
        <p:nvSpPr>
          <p:cNvPr id="3" name="灯片编号占位符 2"/>
          <p:cNvSpPr>
            <a:spLocks noGrp="1"/>
          </p:cNvSpPr>
          <p:nvPr>
            <p:ph type="sldNum" sz="quarter" idx="12"/>
          </p:nvPr>
        </p:nvSpPr>
        <p:spPr/>
        <p:txBody>
          <a:bodyPr/>
          <a:lstStyle/>
          <a:p>
            <a:pPr>
              <a:defRPr/>
            </a:pPr>
            <a:fld id="{4B004BDE-C6D1-4CD9-A956-D12F1B5A2C4B}" type="slidenum">
              <a:rPr lang="en-US" altLang="zh-CN" smtClean="0">
                <a:solidFill>
                  <a:srgbClr val="000000"/>
                </a:solidFill>
              </a:rPr>
              <a:pPr>
                <a:defRPr/>
              </a:pPr>
              <a:t>24</a:t>
            </a:fld>
            <a:endParaRPr lang="en-US" altLang="zh-CN">
              <a:solidFill>
                <a:srgbClr val="000000"/>
              </a:solidFill>
            </a:endParaRPr>
          </a:p>
        </p:txBody>
      </p:sp>
    </p:spTree>
    <p:extLst>
      <p:ext uri="{BB962C8B-B14F-4D97-AF65-F5344CB8AC3E}">
        <p14:creationId xmlns:p14="http://schemas.microsoft.com/office/powerpoint/2010/main" val="308708225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0" y="0"/>
            <a:ext cx="9144000" cy="6858000"/>
          </a:xfrm>
          <a:custGeom>
            <a:avLst/>
            <a:gdLst>
              <a:gd name="connsiteX0" fmla="*/ 0 w 9144000"/>
              <a:gd name="connsiteY0" fmla="*/ 6858000 h 6858000"/>
              <a:gd name="connsiteX1" fmla="*/ 9144000 w 9144000"/>
              <a:gd name="connsiteY1" fmla="*/ 6858000 h 6858000"/>
              <a:gd name="connsiteX2" fmla="*/ 9144000 w 9144000"/>
              <a:gd name="connsiteY2" fmla="*/ 0 h 6858000"/>
              <a:gd name="connsiteX3" fmla="*/ 0 w 9144000"/>
              <a:gd name="connsiteY3" fmla="*/ 0 h 6858000"/>
              <a:gd name="connsiteX4" fmla="*/ 0 w 9144000"/>
              <a:gd name="connsiteY4" fmla="*/ 6858000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6858000"/>
                </a:moveTo>
                <a:lnTo>
                  <a:pt x="9144000" y="6858000"/>
                </a:lnTo>
                <a:lnTo>
                  <a:pt x="9144000" y="0"/>
                </a:lnTo>
                <a:lnTo>
                  <a:pt x="0" y="0"/>
                </a:lnTo>
                <a:lnTo>
                  <a:pt x="0" y="685800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zh-CN" altLang="en-US">
              <a:solidFill>
                <a:prstClr val="white"/>
              </a:solidFill>
            </a:endParaRPr>
          </a:p>
        </p:txBody>
      </p:sp>
      <p:pic>
        <p:nvPicPr>
          <p:cNvPr id="1027" name="Picture 3"/>
          <p:cNvPicPr>
            <a:picLocks noChangeAspect="1" noChangeArrowheads="1"/>
          </p:cNvPicPr>
          <p:nvPr/>
        </p:nvPicPr>
        <p:blipFill>
          <a:blip r:embed="rId2"/>
          <a:srcRect/>
          <a:stretch>
            <a:fillRect/>
          </a:stretch>
        </p:blipFill>
        <p:spPr bwMode="auto">
          <a:xfrm>
            <a:off x="800100" y="1765300"/>
            <a:ext cx="7823200" cy="1028700"/>
          </a:xfrm>
          <a:prstGeom prst="rect">
            <a:avLst/>
          </a:prstGeom>
          <a:noFill/>
        </p:spPr>
      </p:pic>
      <p:pic>
        <p:nvPicPr>
          <p:cNvPr id="3" name="Picture 3"/>
          <p:cNvPicPr>
            <a:picLocks noChangeAspect="1" noChangeArrowheads="1"/>
          </p:cNvPicPr>
          <p:nvPr/>
        </p:nvPicPr>
        <p:blipFill>
          <a:blip r:embed="rId3"/>
          <a:srcRect/>
          <a:stretch>
            <a:fillRect/>
          </a:stretch>
        </p:blipFill>
        <p:spPr bwMode="auto">
          <a:xfrm>
            <a:off x="800100" y="2921000"/>
            <a:ext cx="7823200" cy="1028700"/>
          </a:xfrm>
          <a:prstGeom prst="rect">
            <a:avLst/>
          </a:prstGeom>
          <a:noFill/>
        </p:spPr>
      </p:pic>
      <p:pic>
        <p:nvPicPr>
          <p:cNvPr id="5" name="Picture 3"/>
          <p:cNvPicPr>
            <a:picLocks noChangeAspect="1" noChangeArrowheads="1"/>
          </p:cNvPicPr>
          <p:nvPr/>
        </p:nvPicPr>
        <p:blipFill>
          <a:blip r:embed="rId4"/>
          <a:srcRect/>
          <a:stretch>
            <a:fillRect/>
          </a:stretch>
        </p:blipFill>
        <p:spPr bwMode="auto">
          <a:xfrm>
            <a:off x="800100" y="4064000"/>
            <a:ext cx="7823200" cy="1028700"/>
          </a:xfrm>
          <a:prstGeom prst="rect">
            <a:avLst/>
          </a:prstGeom>
          <a:noFill/>
        </p:spPr>
      </p:pic>
      <p:pic>
        <p:nvPicPr>
          <p:cNvPr id="6" name="Picture 3"/>
          <p:cNvPicPr>
            <a:picLocks noChangeAspect="1" noChangeArrowheads="1"/>
          </p:cNvPicPr>
          <p:nvPr/>
        </p:nvPicPr>
        <p:blipFill>
          <a:blip r:embed="rId5"/>
          <a:srcRect/>
          <a:stretch>
            <a:fillRect/>
          </a:stretch>
        </p:blipFill>
        <p:spPr bwMode="auto">
          <a:xfrm>
            <a:off x="0" y="6311900"/>
            <a:ext cx="9144000" cy="546100"/>
          </a:xfrm>
          <a:prstGeom prst="rect">
            <a:avLst/>
          </a:prstGeom>
          <a:noFill/>
        </p:spPr>
      </p:pic>
      <p:sp>
        <p:nvSpPr>
          <p:cNvPr id="7" name="TextBox 1"/>
          <p:cNvSpPr txBox="1"/>
          <p:nvPr/>
        </p:nvSpPr>
        <p:spPr>
          <a:xfrm>
            <a:off x="1155700" y="622300"/>
            <a:ext cx="6136295" cy="584775"/>
          </a:xfrm>
          <a:prstGeom prst="rect">
            <a:avLst/>
          </a:prstGeom>
          <a:noFill/>
        </p:spPr>
        <p:txBody>
          <a:bodyPr wrap="none" lIns="0" tIns="0" rIns="0" rtlCol="0">
            <a:spAutoFit/>
          </a:bodyPr>
          <a:lstStyle/>
          <a:p>
            <a:pPr fontAlgn="auto">
              <a:lnSpc>
                <a:spcPts val="4200"/>
              </a:lnSpc>
              <a:spcBef>
                <a:spcPts val="0"/>
              </a:spcBef>
              <a:spcAft>
                <a:spcPts val="0"/>
              </a:spcAft>
            </a:pPr>
            <a:r>
              <a:rPr lang="en-US" altLang="zh-CN" sz="3982" dirty="0" err="1" smtClean="0">
                <a:solidFill>
                  <a:srgbClr val="000000"/>
                </a:solidFill>
                <a:latin typeface="Times New Roman" pitchFamily="18" charset="0"/>
                <a:ea typeface="宋体"/>
                <a:cs typeface="Times New Roman" pitchFamily="18" charset="0"/>
              </a:rPr>
              <a:t>通往</a:t>
            </a:r>
            <a:r>
              <a:rPr lang="zh-CN" altLang="en-US" sz="3982" dirty="0" smtClean="0">
                <a:solidFill>
                  <a:srgbClr val="000000"/>
                </a:solidFill>
                <a:latin typeface="Times New Roman" pitchFamily="18" charset="0"/>
                <a:ea typeface="宋体"/>
                <a:cs typeface="Times New Roman" pitchFamily="18" charset="0"/>
              </a:rPr>
              <a:t>大数据</a:t>
            </a:r>
            <a:r>
              <a:rPr lang="en-US" altLang="zh-CN" sz="3982" dirty="0" err="1" smtClean="0">
                <a:solidFill>
                  <a:srgbClr val="000000"/>
                </a:solidFill>
                <a:latin typeface="Times New Roman" pitchFamily="18" charset="0"/>
                <a:ea typeface="宋体"/>
                <a:cs typeface="Times New Roman" pitchFamily="18" charset="0"/>
              </a:rPr>
              <a:t>时代的必经之路</a:t>
            </a:r>
            <a:endParaRPr lang="en-US" altLang="zh-CN" sz="3982" dirty="0" smtClean="0">
              <a:solidFill>
                <a:srgbClr val="000000"/>
              </a:solidFill>
              <a:latin typeface="Times New Roman" pitchFamily="18" charset="0"/>
              <a:ea typeface="宋体"/>
              <a:cs typeface="Times New Roman" pitchFamily="18" charset="0"/>
            </a:endParaRPr>
          </a:p>
        </p:txBody>
      </p:sp>
      <p:sp>
        <p:nvSpPr>
          <p:cNvPr id="8" name="TextBox 1"/>
          <p:cNvSpPr txBox="1"/>
          <p:nvPr/>
        </p:nvSpPr>
        <p:spPr>
          <a:xfrm>
            <a:off x="2070100" y="2159000"/>
            <a:ext cx="3962400" cy="304800"/>
          </a:xfrm>
          <a:prstGeom prst="rect">
            <a:avLst/>
          </a:prstGeom>
          <a:noFill/>
        </p:spPr>
        <p:txBody>
          <a:bodyPr wrap="none" lIns="0" tIns="0" rIns="0" rtlCol="0">
            <a:spAutoFit/>
          </a:bodyPr>
          <a:lstStyle/>
          <a:p>
            <a:pPr fontAlgn="auto">
              <a:lnSpc>
                <a:spcPts val="2400"/>
              </a:lnSpc>
              <a:spcBef>
                <a:spcPts val="0"/>
              </a:spcBef>
              <a:spcAft>
                <a:spcPts val="0"/>
              </a:spcAft>
            </a:pPr>
            <a:r>
              <a:rPr lang="en-US" altLang="zh-CN" sz="2404" dirty="0" smtClean="0">
                <a:solidFill>
                  <a:srgbClr val="1C1C1C"/>
                </a:solidFill>
                <a:latin typeface="Times New Roman" pitchFamily="18" charset="0"/>
                <a:ea typeface="宋体"/>
                <a:cs typeface="Times New Roman" pitchFamily="18" charset="0"/>
              </a:rPr>
              <a:t>新的大数据思维方式和方法学</a:t>
            </a:r>
          </a:p>
        </p:txBody>
      </p:sp>
      <p:sp>
        <p:nvSpPr>
          <p:cNvPr id="9" name="TextBox 1"/>
          <p:cNvSpPr txBox="1"/>
          <p:nvPr/>
        </p:nvSpPr>
        <p:spPr>
          <a:xfrm>
            <a:off x="2070100" y="3314700"/>
            <a:ext cx="4267200" cy="304800"/>
          </a:xfrm>
          <a:prstGeom prst="rect">
            <a:avLst/>
          </a:prstGeom>
          <a:noFill/>
        </p:spPr>
        <p:txBody>
          <a:bodyPr wrap="none" lIns="0" tIns="0" rIns="0" rtlCol="0">
            <a:spAutoFit/>
          </a:bodyPr>
          <a:lstStyle/>
          <a:p>
            <a:pPr fontAlgn="auto">
              <a:lnSpc>
                <a:spcPts val="2400"/>
              </a:lnSpc>
              <a:spcBef>
                <a:spcPts val="0"/>
              </a:spcBef>
              <a:spcAft>
                <a:spcPts val="0"/>
              </a:spcAft>
            </a:pPr>
            <a:r>
              <a:rPr lang="en-US" altLang="zh-CN" sz="2402" dirty="0" smtClean="0">
                <a:solidFill>
                  <a:srgbClr val="1C1C1C"/>
                </a:solidFill>
                <a:latin typeface="Times New Roman" pitchFamily="18" charset="0"/>
                <a:ea typeface="宋体"/>
                <a:cs typeface="Times New Roman" pitchFamily="18" charset="0"/>
              </a:rPr>
              <a:t>新的大数据生态系统和服务模式</a:t>
            </a:r>
          </a:p>
        </p:txBody>
      </p:sp>
      <p:sp>
        <p:nvSpPr>
          <p:cNvPr id="10" name="TextBox 1"/>
          <p:cNvSpPr txBox="1"/>
          <p:nvPr/>
        </p:nvSpPr>
        <p:spPr>
          <a:xfrm>
            <a:off x="2070100" y="4457700"/>
            <a:ext cx="6400800" cy="304800"/>
          </a:xfrm>
          <a:prstGeom prst="rect">
            <a:avLst/>
          </a:prstGeom>
          <a:noFill/>
        </p:spPr>
        <p:txBody>
          <a:bodyPr wrap="none" lIns="0" tIns="0" rIns="0" rtlCol="0">
            <a:spAutoFit/>
          </a:bodyPr>
          <a:lstStyle/>
          <a:p>
            <a:pPr fontAlgn="auto">
              <a:lnSpc>
                <a:spcPts val="2400"/>
              </a:lnSpc>
              <a:spcBef>
                <a:spcPts val="0"/>
              </a:spcBef>
              <a:spcAft>
                <a:spcPts val="0"/>
              </a:spcAft>
            </a:pPr>
            <a:r>
              <a:rPr lang="en-US" altLang="zh-CN" sz="2402" dirty="0" smtClean="0">
                <a:solidFill>
                  <a:srgbClr val="1C1C1C"/>
                </a:solidFill>
                <a:latin typeface="Times New Roman" pitchFamily="18" charset="0"/>
                <a:ea typeface="宋体"/>
                <a:cs typeface="Times New Roman" pitchFamily="18" charset="0"/>
              </a:rPr>
              <a:t>新的大数据采集、存储、管理、计算和安全技术</a:t>
            </a:r>
          </a:p>
        </p:txBody>
      </p:sp>
    </p:spTree>
    <p:extLst>
      <p:ext uri="{BB962C8B-B14F-4D97-AF65-F5344CB8AC3E}">
        <p14:creationId xmlns:p14="http://schemas.microsoft.com/office/powerpoint/2010/main" val="14494564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0" y="0"/>
            <a:ext cx="9144000" cy="6858000"/>
          </a:xfrm>
          <a:custGeom>
            <a:avLst/>
            <a:gdLst>
              <a:gd name="connsiteX0" fmla="*/ 0 w 9144000"/>
              <a:gd name="connsiteY0" fmla="*/ 6858000 h 6858000"/>
              <a:gd name="connsiteX1" fmla="*/ 9144000 w 9144000"/>
              <a:gd name="connsiteY1" fmla="*/ 6858000 h 6858000"/>
              <a:gd name="connsiteX2" fmla="*/ 9144000 w 9144000"/>
              <a:gd name="connsiteY2" fmla="*/ 0 h 6858000"/>
              <a:gd name="connsiteX3" fmla="*/ 0 w 9144000"/>
              <a:gd name="connsiteY3" fmla="*/ 0 h 6858000"/>
              <a:gd name="connsiteX4" fmla="*/ 0 w 9144000"/>
              <a:gd name="connsiteY4" fmla="*/ 6858000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6858000"/>
                </a:moveTo>
                <a:lnTo>
                  <a:pt x="9144000" y="6858000"/>
                </a:lnTo>
                <a:lnTo>
                  <a:pt x="9144000" y="0"/>
                </a:lnTo>
                <a:lnTo>
                  <a:pt x="0" y="0"/>
                </a:lnTo>
                <a:lnTo>
                  <a:pt x="0" y="685800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zh-CN" altLang="en-US">
              <a:solidFill>
                <a:prstClr val="white"/>
              </a:solidFill>
            </a:endParaRPr>
          </a:p>
        </p:txBody>
      </p:sp>
      <p:sp>
        <p:nvSpPr>
          <p:cNvPr id="3" name="Freeform 3"/>
          <p:cNvSpPr/>
          <p:nvPr/>
        </p:nvSpPr>
        <p:spPr>
          <a:xfrm>
            <a:off x="3319526" y="1695704"/>
            <a:ext cx="2293873" cy="2294000"/>
          </a:xfrm>
          <a:custGeom>
            <a:avLst/>
            <a:gdLst>
              <a:gd name="connsiteX0" fmla="*/ 0 w 2293873"/>
              <a:gd name="connsiteY0" fmla="*/ 1147063 h 2294000"/>
              <a:gd name="connsiteX1" fmla="*/ 1146936 w 2293873"/>
              <a:gd name="connsiteY1" fmla="*/ 0 h 2294000"/>
              <a:gd name="connsiteX2" fmla="*/ 2293873 w 2293873"/>
              <a:gd name="connsiteY2" fmla="*/ 1147063 h 2294000"/>
              <a:gd name="connsiteX3" fmla="*/ 1146936 w 2293873"/>
              <a:gd name="connsiteY3" fmla="*/ 2294000 h 2294000"/>
              <a:gd name="connsiteX4" fmla="*/ 0 w 2293873"/>
              <a:gd name="connsiteY4" fmla="*/ 1147063 h 2294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293873" h="2294000">
                <a:moveTo>
                  <a:pt x="0" y="1147063"/>
                </a:moveTo>
                <a:cubicBezTo>
                  <a:pt x="0" y="513588"/>
                  <a:pt x="513460" y="0"/>
                  <a:pt x="1146936" y="0"/>
                </a:cubicBezTo>
                <a:cubicBezTo>
                  <a:pt x="1780413" y="0"/>
                  <a:pt x="2293873" y="513588"/>
                  <a:pt x="2293873" y="1147063"/>
                </a:cubicBezTo>
                <a:cubicBezTo>
                  <a:pt x="2293873" y="1780412"/>
                  <a:pt x="1780413" y="2294000"/>
                  <a:pt x="1146936" y="2294000"/>
                </a:cubicBezTo>
                <a:cubicBezTo>
                  <a:pt x="513460" y="2294000"/>
                  <a:pt x="0" y="1780412"/>
                  <a:pt x="0" y="1147063"/>
                </a:cubicBezTo>
              </a:path>
            </a:pathLst>
          </a:custGeom>
          <a:solidFill>
            <a:srgbClr val="CAD9EB">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zh-CN" altLang="en-US">
              <a:solidFill>
                <a:prstClr val="white"/>
              </a:solidFill>
            </a:endParaRPr>
          </a:p>
        </p:txBody>
      </p:sp>
      <p:sp>
        <p:nvSpPr>
          <p:cNvPr id="5" name="Freeform 3"/>
          <p:cNvSpPr/>
          <p:nvPr/>
        </p:nvSpPr>
        <p:spPr>
          <a:xfrm>
            <a:off x="2562225" y="3003804"/>
            <a:ext cx="2294001" cy="2294000"/>
          </a:xfrm>
          <a:custGeom>
            <a:avLst/>
            <a:gdLst>
              <a:gd name="connsiteX0" fmla="*/ 0 w 2294001"/>
              <a:gd name="connsiteY0" fmla="*/ 1147063 h 2294000"/>
              <a:gd name="connsiteX1" fmla="*/ 1146936 w 2294001"/>
              <a:gd name="connsiteY1" fmla="*/ 0 h 2294000"/>
              <a:gd name="connsiteX2" fmla="*/ 2294001 w 2294001"/>
              <a:gd name="connsiteY2" fmla="*/ 1147063 h 2294000"/>
              <a:gd name="connsiteX3" fmla="*/ 1146936 w 2294001"/>
              <a:gd name="connsiteY3" fmla="*/ 2294000 h 2294000"/>
              <a:gd name="connsiteX4" fmla="*/ 0 w 2294001"/>
              <a:gd name="connsiteY4" fmla="*/ 1147063 h 2294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294001" h="2294000">
                <a:moveTo>
                  <a:pt x="0" y="1147063"/>
                </a:moveTo>
                <a:cubicBezTo>
                  <a:pt x="0" y="513587"/>
                  <a:pt x="513460" y="0"/>
                  <a:pt x="1146936" y="0"/>
                </a:cubicBezTo>
                <a:cubicBezTo>
                  <a:pt x="1780413" y="0"/>
                  <a:pt x="2294001" y="513587"/>
                  <a:pt x="2294001" y="1147063"/>
                </a:cubicBezTo>
                <a:cubicBezTo>
                  <a:pt x="2294001" y="1780412"/>
                  <a:pt x="1780413" y="2294000"/>
                  <a:pt x="1146936" y="2294000"/>
                </a:cubicBezTo>
                <a:cubicBezTo>
                  <a:pt x="513460" y="2294000"/>
                  <a:pt x="0" y="1780412"/>
                  <a:pt x="0" y="1147063"/>
                </a:cubicBezTo>
              </a:path>
            </a:pathLst>
          </a:custGeom>
          <a:solidFill>
            <a:srgbClr val="CAD9EB">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zh-CN" altLang="en-US">
              <a:solidFill>
                <a:prstClr val="white"/>
              </a:solidFill>
            </a:endParaRPr>
          </a:p>
        </p:txBody>
      </p:sp>
      <p:sp>
        <p:nvSpPr>
          <p:cNvPr id="6" name="Freeform 3"/>
          <p:cNvSpPr/>
          <p:nvPr/>
        </p:nvSpPr>
        <p:spPr>
          <a:xfrm>
            <a:off x="4078351" y="3003804"/>
            <a:ext cx="2293873" cy="2294000"/>
          </a:xfrm>
          <a:custGeom>
            <a:avLst/>
            <a:gdLst>
              <a:gd name="connsiteX0" fmla="*/ 0 w 2293873"/>
              <a:gd name="connsiteY0" fmla="*/ 1147063 h 2294000"/>
              <a:gd name="connsiteX1" fmla="*/ 1146936 w 2293873"/>
              <a:gd name="connsiteY1" fmla="*/ 0 h 2294000"/>
              <a:gd name="connsiteX2" fmla="*/ 2293873 w 2293873"/>
              <a:gd name="connsiteY2" fmla="*/ 1147063 h 2294000"/>
              <a:gd name="connsiteX3" fmla="*/ 1146936 w 2293873"/>
              <a:gd name="connsiteY3" fmla="*/ 2294000 h 2294000"/>
              <a:gd name="connsiteX4" fmla="*/ 0 w 2293873"/>
              <a:gd name="connsiteY4" fmla="*/ 1147063 h 2294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293873" h="2294000">
                <a:moveTo>
                  <a:pt x="0" y="1147063"/>
                </a:moveTo>
                <a:cubicBezTo>
                  <a:pt x="0" y="513587"/>
                  <a:pt x="513460" y="0"/>
                  <a:pt x="1146936" y="0"/>
                </a:cubicBezTo>
                <a:cubicBezTo>
                  <a:pt x="1780413" y="0"/>
                  <a:pt x="2293873" y="513587"/>
                  <a:pt x="2293873" y="1147063"/>
                </a:cubicBezTo>
                <a:cubicBezTo>
                  <a:pt x="2293873" y="1780412"/>
                  <a:pt x="1780413" y="2294000"/>
                  <a:pt x="1146936" y="2294000"/>
                </a:cubicBezTo>
                <a:cubicBezTo>
                  <a:pt x="513460" y="2294000"/>
                  <a:pt x="0" y="1780412"/>
                  <a:pt x="0" y="1147063"/>
                </a:cubicBezTo>
              </a:path>
            </a:pathLst>
          </a:custGeom>
          <a:solidFill>
            <a:srgbClr val="CAD9EB">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zh-CN" altLang="en-US">
              <a:solidFill>
                <a:prstClr val="white"/>
              </a:solidFill>
            </a:endParaRPr>
          </a:p>
        </p:txBody>
      </p:sp>
      <p:sp>
        <p:nvSpPr>
          <p:cNvPr id="7" name="Freeform 3"/>
          <p:cNvSpPr/>
          <p:nvPr/>
        </p:nvSpPr>
        <p:spPr>
          <a:xfrm>
            <a:off x="1424050" y="4792979"/>
            <a:ext cx="1390650" cy="1398561"/>
          </a:xfrm>
          <a:custGeom>
            <a:avLst/>
            <a:gdLst>
              <a:gd name="connsiteX0" fmla="*/ 6350 w 1390650"/>
              <a:gd name="connsiteY0" fmla="*/ 699261 h 1398561"/>
              <a:gd name="connsiteX1" fmla="*/ 695325 w 1390650"/>
              <a:gd name="connsiteY1" fmla="*/ 6350 h 1398561"/>
              <a:gd name="connsiteX2" fmla="*/ 1384300 w 1390650"/>
              <a:gd name="connsiteY2" fmla="*/ 6350 h 1398561"/>
              <a:gd name="connsiteX3" fmla="*/ 1384300 w 1390650"/>
              <a:gd name="connsiteY3" fmla="*/ 699261 h 1398561"/>
              <a:gd name="connsiteX4" fmla="*/ 695325 w 1390650"/>
              <a:gd name="connsiteY4" fmla="*/ 1392212 h 1398561"/>
              <a:gd name="connsiteX5" fmla="*/ 6350 w 1390650"/>
              <a:gd name="connsiteY5" fmla="*/ 699261 h 1398561"/>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Lst>
            <a:rect l="l" t="t" r="r" b="b"/>
            <a:pathLst>
              <a:path w="1390650" h="1398561">
                <a:moveTo>
                  <a:pt x="6350" y="699261"/>
                </a:moveTo>
                <a:cubicBezTo>
                  <a:pt x="6350" y="316610"/>
                  <a:pt x="314706" y="6350"/>
                  <a:pt x="695325" y="6350"/>
                </a:cubicBezTo>
                <a:cubicBezTo>
                  <a:pt x="924941" y="6350"/>
                  <a:pt x="1154556" y="6350"/>
                  <a:pt x="1384300" y="6350"/>
                </a:cubicBezTo>
                <a:cubicBezTo>
                  <a:pt x="1384300" y="237363"/>
                  <a:pt x="1384300" y="468248"/>
                  <a:pt x="1384300" y="699261"/>
                </a:cubicBezTo>
                <a:cubicBezTo>
                  <a:pt x="1384300" y="1081963"/>
                  <a:pt x="1075816" y="1392212"/>
                  <a:pt x="695325" y="1392212"/>
                </a:cubicBezTo>
                <a:cubicBezTo>
                  <a:pt x="314706" y="1392212"/>
                  <a:pt x="6350" y="1081963"/>
                  <a:pt x="6350" y="699261"/>
                </a:cubicBezTo>
              </a:path>
            </a:pathLst>
          </a:custGeom>
          <a:solidFill>
            <a:srgbClr val="000000">
              <a:alpha val="0"/>
            </a:srgbClr>
          </a:solidFill>
          <a:ln w="12700">
            <a:solidFill>
              <a:srgbClr val="00618E">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zh-CN" altLang="en-US">
              <a:solidFill>
                <a:prstClr val="white"/>
              </a:solidFill>
            </a:endParaRPr>
          </a:p>
        </p:txBody>
      </p:sp>
      <p:sp>
        <p:nvSpPr>
          <p:cNvPr id="8" name="Freeform 3"/>
          <p:cNvSpPr/>
          <p:nvPr/>
        </p:nvSpPr>
        <p:spPr>
          <a:xfrm>
            <a:off x="6053201" y="4796154"/>
            <a:ext cx="1397000" cy="1390624"/>
          </a:xfrm>
          <a:custGeom>
            <a:avLst/>
            <a:gdLst>
              <a:gd name="connsiteX0" fmla="*/ 698500 w 1397000"/>
              <a:gd name="connsiteY0" fmla="*/ 1384274 h 1390624"/>
              <a:gd name="connsiteX1" fmla="*/ 6350 w 1397000"/>
              <a:gd name="connsiteY1" fmla="*/ 695325 h 1390624"/>
              <a:gd name="connsiteX2" fmla="*/ 6350 w 1397000"/>
              <a:gd name="connsiteY2" fmla="*/ 6350 h 1390624"/>
              <a:gd name="connsiteX3" fmla="*/ 698500 w 1397000"/>
              <a:gd name="connsiteY3" fmla="*/ 6350 h 1390624"/>
              <a:gd name="connsiteX4" fmla="*/ 1390650 w 1397000"/>
              <a:gd name="connsiteY4" fmla="*/ 695325 h 1390624"/>
              <a:gd name="connsiteX5" fmla="*/ 698500 w 1397000"/>
              <a:gd name="connsiteY5" fmla="*/ 1384274 h 139062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Lst>
            <a:rect l="l" t="t" r="r" b="b"/>
            <a:pathLst>
              <a:path w="1397000" h="1390624">
                <a:moveTo>
                  <a:pt x="698500" y="1384274"/>
                </a:moveTo>
                <a:cubicBezTo>
                  <a:pt x="316229" y="1384274"/>
                  <a:pt x="6350" y="1075804"/>
                  <a:pt x="6350" y="695325"/>
                </a:cubicBezTo>
                <a:cubicBezTo>
                  <a:pt x="6350" y="465582"/>
                  <a:pt x="6350" y="235966"/>
                  <a:pt x="6350" y="6350"/>
                </a:cubicBezTo>
                <a:cubicBezTo>
                  <a:pt x="236982" y="6350"/>
                  <a:pt x="467741" y="6350"/>
                  <a:pt x="698500" y="6350"/>
                </a:cubicBezTo>
                <a:cubicBezTo>
                  <a:pt x="1080642" y="6350"/>
                  <a:pt x="1390650" y="314833"/>
                  <a:pt x="1390650" y="695325"/>
                </a:cubicBezTo>
                <a:cubicBezTo>
                  <a:pt x="1390650" y="1075804"/>
                  <a:pt x="1080642" y="1384274"/>
                  <a:pt x="698500" y="1384274"/>
                </a:cubicBezTo>
              </a:path>
            </a:pathLst>
          </a:custGeom>
          <a:solidFill>
            <a:srgbClr val="000000">
              <a:alpha val="0"/>
            </a:srgbClr>
          </a:solidFill>
          <a:ln w="12700">
            <a:solidFill>
              <a:srgbClr val="00618E">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zh-CN" altLang="en-US">
              <a:solidFill>
                <a:prstClr val="white"/>
              </a:solidFill>
            </a:endParaRPr>
          </a:p>
        </p:txBody>
      </p:sp>
      <p:sp>
        <p:nvSpPr>
          <p:cNvPr id="9" name="Freeform 3"/>
          <p:cNvSpPr/>
          <p:nvPr/>
        </p:nvSpPr>
        <p:spPr>
          <a:xfrm>
            <a:off x="3751294" y="127254"/>
            <a:ext cx="1393761" cy="1679955"/>
          </a:xfrm>
          <a:custGeom>
            <a:avLst/>
            <a:gdLst>
              <a:gd name="connsiteX0" fmla="*/ 1184052 w 1393761"/>
              <a:gd name="connsiteY0" fmla="*/ 209804 h 1679955"/>
              <a:gd name="connsiteX1" fmla="*/ 1186338 w 1393761"/>
              <a:gd name="connsiteY1" fmla="*/ 1186434 h 1679955"/>
              <a:gd name="connsiteX2" fmla="*/ 699166 w 1393761"/>
              <a:gd name="connsiteY2" fmla="*/ 1673606 h 1679955"/>
              <a:gd name="connsiteX3" fmla="*/ 209708 w 1393761"/>
              <a:gd name="connsiteY3" fmla="*/ 1184148 h 1679955"/>
              <a:gd name="connsiteX4" fmla="*/ 207422 w 1393761"/>
              <a:gd name="connsiteY4" fmla="*/ 207518 h 1679955"/>
              <a:gd name="connsiteX5" fmla="*/ 1184052 w 1393761"/>
              <a:gd name="connsiteY5" fmla="*/ 209804 h 1679955"/>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Lst>
            <a:rect l="l" t="t" r="r" b="b"/>
            <a:pathLst>
              <a:path w="1393761" h="1679955">
                <a:moveTo>
                  <a:pt x="1184052" y="209804"/>
                </a:moveTo>
                <a:cubicBezTo>
                  <a:pt x="1454308" y="480059"/>
                  <a:pt x="1455324" y="917320"/>
                  <a:pt x="1186338" y="1186434"/>
                </a:cubicBezTo>
                <a:cubicBezTo>
                  <a:pt x="1023905" y="1348740"/>
                  <a:pt x="861472" y="1511172"/>
                  <a:pt x="699166" y="1673606"/>
                </a:cubicBezTo>
                <a:cubicBezTo>
                  <a:pt x="535971" y="1510410"/>
                  <a:pt x="372903" y="1347215"/>
                  <a:pt x="209708" y="1184148"/>
                </a:cubicBezTo>
                <a:cubicBezTo>
                  <a:pt x="-60547" y="913765"/>
                  <a:pt x="-61563" y="476630"/>
                  <a:pt x="207422" y="207518"/>
                </a:cubicBezTo>
                <a:cubicBezTo>
                  <a:pt x="476535" y="-61595"/>
                  <a:pt x="913796" y="-60579"/>
                  <a:pt x="1184052" y="209804"/>
                </a:cubicBezTo>
              </a:path>
            </a:pathLst>
          </a:custGeom>
          <a:solidFill>
            <a:srgbClr val="000000">
              <a:alpha val="0"/>
            </a:srgbClr>
          </a:solidFill>
          <a:ln w="12700">
            <a:solidFill>
              <a:srgbClr val="00618E">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zh-CN" altLang="en-US">
              <a:solidFill>
                <a:prstClr val="white"/>
              </a:solidFill>
            </a:endParaRPr>
          </a:p>
        </p:txBody>
      </p:sp>
      <p:pic>
        <p:nvPicPr>
          <p:cNvPr id="1027" name="Picture 3"/>
          <p:cNvPicPr>
            <a:picLocks noChangeAspect="1" noChangeArrowheads="1"/>
          </p:cNvPicPr>
          <p:nvPr/>
        </p:nvPicPr>
        <p:blipFill>
          <a:blip r:embed="rId2"/>
          <a:srcRect/>
          <a:stretch>
            <a:fillRect/>
          </a:stretch>
        </p:blipFill>
        <p:spPr bwMode="auto">
          <a:xfrm>
            <a:off x="0" y="127000"/>
            <a:ext cx="9144000" cy="3873500"/>
          </a:xfrm>
          <a:prstGeom prst="rect">
            <a:avLst/>
          </a:prstGeom>
          <a:noFill/>
        </p:spPr>
      </p:pic>
      <p:pic>
        <p:nvPicPr>
          <p:cNvPr id="10" name="Picture 3"/>
          <p:cNvPicPr>
            <a:picLocks noChangeAspect="1" noChangeArrowheads="1"/>
          </p:cNvPicPr>
          <p:nvPr/>
        </p:nvPicPr>
        <p:blipFill>
          <a:blip r:embed="rId3"/>
          <a:srcRect/>
          <a:stretch>
            <a:fillRect/>
          </a:stretch>
        </p:blipFill>
        <p:spPr bwMode="auto">
          <a:xfrm>
            <a:off x="1422400" y="4787900"/>
            <a:ext cx="1397000" cy="1409700"/>
          </a:xfrm>
          <a:prstGeom prst="rect">
            <a:avLst/>
          </a:prstGeom>
          <a:noFill/>
        </p:spPr>
      </p:pic>
      <p:pic>
        <p:nvPicPr>
          <p:cNvPr id="11" name="Picture 3"/>
          <p:cNvPicPr>
            <a:picLocks noChangeAspect="1" noChangeArrowheads="1"/>
          </p:cNvPicPr>
          <p:nvPr/>
        </p:nvPicPr>
        <p:blipFill>
          <a:blip r:embed="rId4"/>
          <a:srcRect/>
          <a:stretch>
            <a:fillRect/>
          </a:stretch>
        </p:blipFill>
        <p:spPr bwMode="auto">
          <a:xfrm>
            <a:off x="6045200" y="4800600"/>
            <a:ext cx="1409700" cy="1384300"/>
          </a:xfrm>
          <a:prstGeom prst="rect">
            <a:avLst/>
          </a:prstGeom>
          <a:noFill/>
        </p:spPr>
      </p:pic>
      <p:pic>
        <p:nvPicPr>
          <p:cNvPr id="12" name="Picture 3"/>
          <p:cNvPicPr>
            <a:picLocks noChangeAspect="1" noChangeArrowheads="1"/>
          </p:cNvPicPr>
          <p:nvPr/>
        </p:nvPicPr>
        <p:blipFill>
          <a:blip r:embed="rId5"/>
          <a:srcRect/>
          <a:stretch>
            <a:fillRect/>
          </a:stretch>
        </p:blipFill>
        <p:spPr bwMode="auto">
          <a:xfrm>
            <a:off x="0" y="6311900"/>
            <a:ext cx="9144000" cy="546100"/>
          </a:xfrm>
          <a:prstGeom prst="rect">
            <a:avLst/>
          </a:prstGeom>
          <a:noFill/>
        </p:spPr>
      </p:pic>
      <p:sp>
        <p:nvSpPr>
          <p:cNvPr id="2" name="TextBox 1"/>
          <p:cNvSpPr txBox="1"/>
          <p:nvPr/>
        </p:nvSpPr>
        <p:spPr>
          <a:xfrm>
            <a:off x="4191000" y="2616200"/>
            <a:ext cx="609600" cy="304800"/>
          </a:xfrm>
          <a:prstGeom prst="rect">
            <a:avLst/>
          </a:prstGeom>
          <a:noFill/>
        </p:spPr>
        <p:txBody>
          <a:bodyPr wrap="none" lIns="0" tIns="0" rIns="0" rtlCol="0">
            <a:spAutoFit/>
          </a:bodyPr>
          <a:lstStyle/>
          <a:p>
            <a:pPr fontAlgn="auto">
              <a:lnSpc>
                <a:spcPts val="2400"/>
              </a:lnSpc>
              <a:spcBef>
                <a:spcPts val="0"/>
              </a:spcBef>
              <a:spcAft>
                <a:spcPts val="0"/>
              </a:spcAft>
            </a:pPr>
            <a:r>
              <a:rPr lang="en-US" altLang="zh-CN" sz="2402" dirty="0" smtClean="0">
                <a:solidFill>
                  <a:srgbClr val="262626"/>
                </a:solidFill>
                <a:latin typeface="Times New Roman" pitchFamily="18" charset="0"/>
                <a:ea typeface="宋体"/>
                <a:cs typeface="Times New Roman" pitchFamily="18" charset="0"/>
              </a:rPr>
              <a:t>数据</a:t>
            </a:r>
          </a:p>
        </p:txBody>
      </p:sp>
      <p:sp>
        <p:nvSpPr>
          <p:cNvPr id="13" name="TextBox 1"/>
          <p:cNvSpPr txBox="1"/>
          <p:nvPr/>
        </p:nvSpPr>
        <p:spPr>
          <a:xfrm>
            <a:off x="4876800" y="4229100"/>
            <a:ext cx="1219200" cy="660400"/>
          </a:xfrm>
          <a:prstGeom prst="rect">
            <a:avLst/>
          </a:prstGeom>
          <a:noFill/>
        </p:spPr>
        <p:txBody>
          <a:bodyPr wrap="none" lIns="0" tIns="0" rIns="0" rtlCol="0">
            <a:spAutoFit/>
          </a:bodyPr>
          <a:lstStyle/>
          <a:p>
            <a:pPr fontAlgn="auto">
              <a:lnSpc>
                <a:spcPts val="2400"/>
              </a:lnSpc>
              <a:spcBef>
                <a:spcPts val="0"/>
              </a:spcBef>
              <a:spcAft>
                <a:spcPts val="0"/>
              </a:spcAft>
              <a:tabLst>
                <a:tab pos="304800" algn="l"/>
              </a:tabLst>
            </a:pPr>
            <a:r>
              <a:rPr lang="en-US" altLang="zh-CN" sz="2402" dirty="0" smtClean="0">
                <a:solidFill>
                  <a:srgbClr val="262626"/>
                </a:solidFill>
                <a:latin typeface="Times New Roman" pitchFamily="18" charset="0"/>
                <a:ea typeface="宋体"/>
                <a:cs typeface="Times New Roman" pitchFamily="18" charset="0"/>
              </a:rPr>
              <a:t>数据中介</a:t>
            </a:r>
          </a:p>
          <a:p>
            <a:pPr fontAlgn="auto">
              <a:lnSpc>
                <a:spcPts val="2800"/>
              </a:lnSpc>
              <a:spcBef>
                <a:spcPts val="0"/>
              </a:spcBef>
              <a:spcAft>
                <a:spcPts val="0"/>
              </a:spcAft>
              <a:tabLst>
                <a:tab pos="304800" algn="l"/>
              </a:tabLst>
            </a:pPr>
            <a:r>
              <a:rPr lang="en-US" altLang="zh-CN" dirty="0" smtClean="0">
                <a:solidFill>
                  <a:prstClr val="black"/>
                </a:solidFill>
                <a:latin typeface="Calibri"/>
                <a:ea typeface="宋体"/>
              </a:rPr>
              <a:t>	</a:t>
            </a:r>
            <a:r>
              <a:rPr lang="en-US" altLang="zh-CN" sz="2402" dirty="0" smtClean="0">
                <a:solidFill>
                  <a:srgbClr val="262626"/>
                </a:solidFill>
                <a:latin typeface="Times New Roman" pitchFamily="18" charset="0"/>
                <a:ea typeface="宋体"/>
                <a:cs typeface="Times New Roman" pitchFamily="18" charset="0"/>
              </a:rPr>
              <a:t>服务</a:t>
            </a:r>
          </a:p>
        </p:txBody>
      </p:sp>
      <p:sp>
        <p:nvSpPr>
          <p:cNvPr id="14" name="TextBox 1"/>
          <p:cNvSpPr txBox="1"/>
          <p:nvPr/>
        </p:nvSpPr>
        <p:spPr>
          <a:xfrm>
            <a:off x="647700" y="2400300"/>
            <a:ext cx="2019300" cy="495300"/>
          </a:xfrm>
          <a:prstGeom prst="rect">
            <a:avLst/>
          </a:prstGeom>
          <a:noFill/>
        </p:spPr>
        <p:txBody>
          <a:bodyPr wrap="none" lIns="0" tIns="0" rIns="0" rtlCol="0">
            <a:spAutoFit/>
          </a:bodyPr>
          <a:lstStyle/>
          <a:p>
            <a:pPr fontAlgn="auto">
              <a:lnSpc>
                <a:spcPts val="3900"/>
              </a:lnSpc>
              <a:spcBef>
                <a:spcPts val="0"/>
              </a:spcBef>
              <a:spcAft>
                <a:spcPts val="0"/>
              </a:spcAft>
            </a:pPr>
            <a:r>
              <a:rPr lang="en-US" altLang="zh-CN" sz="3979" dirty="0" smtClean="0">
                <a:solidFill>
                  <a:srgbClr val="000000"/>
                </a:solidFill>
                <a:latin typeface="Times New Roman" pitchFamily="18" charset="0"/>
                <a:ea typeface="宋体"/>
                <a:cs typeface="Times New Roman" pitchFamily="18" charset="0"/>
              </a:rPr>
              <a:t>生态系统</a:t>
            </a:r>
          </a:p>
        </p:txBody>
      </p:sp>
      <p:sp>
        <p:nvSpPr>
          <p:cNvPr id="15" name="TextBox 1"/>
          <p:cNvSpPr txBox="1"/>
          <p:nvPr/>
        </p:nvSpPr>
        <p:spPr>
          <a:xfrm>
            <a:off x="647700" y="838200"/>
            <a:ext cx="6438900" cy="1498600"/>
          </a:xfrm>
          <a:prstGeom prst="rect">
            <a:avLst/>
          </a:prstGeom>
          <a:noFill/>
        </p:spPr>
        <p:txBody>
          <a:bodyPr wrap="none" lIns="0" tIns="0" rIns="0" rtlCol="0">
            <a:spAutoFit/>
          </a:bodyPr>
          <a:lstStyle/>
          <a:p>
            <a:pPr fontAlgn="auto">
              <a:lnSpc>
                <a:spcPts val="2700"/>
              </a:lnSpc>
              <a:spcBef>
                <a:spcPts val="0"/>
              </a:spcBef>
              <a:spcAft>
                <a:spcPts val="0"/>
              </a:spcAft>
              <a:tabLst>
                <a:tab pos="4673600" algn="l"/>
              </a:tabLst>
            </a:pPr>
            <a:r>
              <a:rPr lang="en-US" altLang="zh-CN" dirty="0" smtClean="0">
                <a:solidFill>
                  <a:prstClr val="black"/>
                </a:solidFill>
                <a:latin typeface="Calibri"/>
                <a:ea typeface="宋体"/>
              </a:rPr>
              <a:t>	</a:t>
            </a:r>
            <a:r>
              <a:rPr lang="en-US" altLang="zh-CN" sz="2777" dirty="0" smtClean="0">
                <a:solidFill>
                  <a:srgbClr val="000000"/>
                </a:solidFill>
                <a:latin typeface="Times New Roman" pitchFamily="18" charset="0"/>
                <a:ea typeface="宋体"/>
                <a:cs typeface="Times New Roman" pitchFamily="18" charset="0"/>
              </a:rPr>
              <a:t>数据拥有者</a:t>
            </a:r>
          </a:p>
          <a:p>
            <a:pPr fontAlgn="auto">
              <a:lnSpc>
                <a:spcPts val="1000"/>
              </a:lnSpc>
              <a:spcBef>
                <a:spcPts val="0"/>
              </a:spcBef>
              <a:spcAft>
                <a:spcPts val="0"/>
              </a:spcAft>
            </a:pPr>
            <a:endParaRPr lang="en-US" altLang="zh-CN" dirty="0" smtClean="0">
              <a:solidFill>
                <a:prstClr val="black"/>
              </a:solidFill>
              <a:latin typeface="Calibri"/>
              <a:ea typeface="宋体"/>
            </a:endParaRPr>
          </a:p>
          <a:p>
            <a:pPr fontAlgn="auto">
              <a:lnSpc>
                <a:spcPts val="1000"/>
              </a:lnSpc>
              <a:spcBef>
                <a:spcPts val="0"/>
              </a:spcBef>
              <a:spcAft>
                <a:spcPts val="0"/>
              </a:spcAft>
            </a:pPr>
            <a:endParaRPr lang="en-US" altLang="zh-CN" dirty="0" smtClean="0">
              <a:solidFill>
                <a:prstClr val="black"/>
              </a:solidFill>
              <a:latin typeface="Calibri"/>
              <a:ea typeface="宋体"/>
            </a:endParaRPr>
          </a:p>
          <a:p>
            <a:pPr fontAlgn="auto">
              <a:lnSpc>
                <a:spcPts val="1000"/>
              </a:lnSpc>
              <a:spcBef>
                <a:spcPts val="0"/>
              </a:spcBef>
              <a:spcAft>
                <a:spcPts val="0"/>
              </a:spcAft>
            </a:pPr>
            <a:endParaRPr lang="en-US" altLang="zh-CN" dirty="0" smtClean="0">
              <a:solidFill>
                <a:prstClr val="black"/>
              </a:solidFill>
              <a:latin typeface="Calibri"/>
              <a:ea typeface="宋体"/>
            </a:endParaRPr>
          </a:p>
          <a:p>
            <a:pPr fontAlgn="auto">
              <a:lnSpc>
                <a:spcPts val="1000"/>
              </a:lnSpc>
              <a:spcBef>
                <a:spcPts val="0"/>
              </a:spcBef>
              <a:spcAft>
                <a:spcPts val="0"/>
              </a:spcAft>
            </a:pPr>
            <a:endParaRPr lang="en-US" altLang="zh-CN" dirty="0" smtClean="0">
              <a:solidFill>
                <a:prstClr val="black"/>
              </a:solidFill>
              <a:latin typeface="Calibri"/>
              <a:ea typeface="宋体"/>
            </a:endParaRPr>
          </a:p>
          <a:p>
            <a:pPr fontAlgn="auto">
              <a:lnSpc>
                <a:spcPts val="1000"/>
              </a:lnSpc>
              <a:spcBef>
                <a:spcPts val="0"/>
              </a:spcBef>
              <a:spcAft>
                <a:spcPts val="0"/>
              </a:spcAft>
            </a:pPr>
            <a:endParaRPr lang="en-US" altLang="zh-CN" dirty="0" smtClean="0">
              <a:solidFill>
                <a:prstClr val="black"/>
              </a:solidFill>
              <a:latin typeface="Calibri"/>
              <a:ea typeface="宋体"/>
            </a:endParaRPr>
          </a:p>
          <a:p>
            <a:pPr fontAlgn="auto">
              <a:lnSpc>
                <a:spcPts val="4000"/>
              </a:lnSpc>
              <a:spcBef>
                <a:spcPts val="0"/>
              </a:spcBef>
              <a:spcAft>
                <a:spcPts val="0"/>
              </a:spcAft>
              <a:tabLst>
                <a:tab pos="4673600" algn="l"/>
              </a:tabLst>
            </a:pPr>
            <a:r>
              <a:rPr lang="en-US" altLang="zh-CN" sz="3979" dirty="0" smtClean="0">
                <a:solidFill>
                  <a:srgbClr val="000000"/>
                </a:solidFill>
                <a:latin typeface="Times New Roman" pitchFamily="18" charset="0"/>
                <a:ea typeface="宋体"/>
                <a:cs typeface="Times New Roman" pitchFamily="18" charset="0"/>
              </a:rPr>
              <a:t>大数据的</a:t>
            </a:r>
          </a:p>
        </p:txBody>
      </p:sp>
      <p:sp>
        <p:nvSpPr>
          <p:cNvPr id="16" name="TextBox 1"/>
          <p:cNvSpPr txBox="1"/>
          <p:nvPr/>
        </p:nvSpPr>
        <p:spPr>
          <a:xfrm>
            <a:off x="6565900" y="4254500"/>
            <a:ext cx="1409700" cy="342900"/>
          </a:xfrm>
          <a:prstGeom prst="rect">
            <a:avLst/>
          </a:prstGeom>
          <a:noFill/>
        </p:spPr>
        <p:txBody>
          <a:bodyPr wrap="none" lIns="0" tIns="0" rIns="0" rtlCol="0">
            <a:spAutoFit/>
          </a:bodyPr>
          <a:lstStyle/>
          <a:p>
            <a:pPr fontAlgn="auto">
              <a:lnSpc>
                <a:spcPts val="2700"/>
              </a:lnSpc>
              <a:spcBef>
                <a:spcPts val="0"/>
              </a:spcBef>
              <a:spcAft>
                <a:spcPts val="0"/>
              </a:spcAft>
            </a:pPr>
            <a:r>
              <a:rPr lang="en-US" altLang="zh-CN" sz="2779" dirty="0" smtClean="0">
                <a:solidFill>
                  <a:srgbClr val="000000"/>
                </a:solidFill>
                <a:latin typeface="Times New Roman" pitchFamily="18" charset="0"/>
                <a:ea typeface="宋体"/>
                <a:cs typeface="Times New Roman" pitchFamily="18" charset="0"/>
              </a:rPr>
              <a:t>数据中介</a:t>
            </a:r>
          </a:p>
        </p:txBody>
      </p:sp>
      <p:sp>
        <p:nvSpPr>
          <p:cNvPr id="17" name="TextBox 1"/>
          <p:cNvSpPr txBox="1"/>
          <p:nvPr/>
        </p:nvSpPr>
        <p:spPr>
          <a:xfrm>
            <a:off x="241300" y="4292600"/>
            <a:ext cx="3827971" cy="2251899"/>
          </a:xfrm>
          <a:prstGeom prst="rect">
            <a:avLst/>
          </a:prstGeom>
          <a:noFill/>
        </p:spPr>
        <p:txBody>
          <a:bodyPr wrap="none" lIns="0" tIns="0" rIns="0" rtlCol="0">
            <a:spAutoFit/>
          </a:bodyPr>
          <a:lstStyle/>
          <a:p>
            <a:pPr fontAlgn="auto">
              <a:lnSpc>
                <a:spcPts val="3500"/>
              </a:lnSpc>
              <a:spcBef>
                <a:spcPts val="0"/>
              </a:spcBef>
              <a:spcAft>
                <a:spcPts val="0"/>
              </a:spcAft>
              <a:tabLst>
                <a:tab pos="152400" algn="l"/>
                <a:tab pos="2730500" algn="l"/>
              </a:tabLst>
            </a:pPr>
            <a:r>
              <a:rPr lang="en-US" altLang="zh-CN" dirty="0" smtClean="0">
                <a:solidFill>
                  <a:prstClr val="black"/>
                </a:solidFill>
                <a:latin typeface="Calibri"/>
                <a:ea typeface="宋体"/>
              </a:rPr>
              <a:t>	</a:t>
            </a:r>
            <a:r>
              <a:rPr lang="en-US" altLang="zh-CN" sz="2779" dirty="0" smtClean="0">
                <a:solidFill>
                  <a:srgbClr val="000000"/>
                </a:solidFill>
                <a:latin typeface="Times New Roman" pitchFamily="18" charset="0"/>
                <a:ea typeface="宋体"/>
                <a:cs typeface="Times New Roman" pitchFamily="18" charset="0"/>
              </a:rPr>
              <a:t>数据技术公司</a:t>
            </a:r>
            <a:r>
              <a:rPr lang="en-US" altLang="zh-CN" sz="2402" dirty="0" smtClean="0">
                <a:solidFill>
                  <a:prstClr val="black"/>
                </a:solidFill>
                <a:latin typeface="Times New Roman" pitchFamily="18" charset="0"/>
                <a:ea typeface="宋体"/>
                <a:cs typeface="Times New Roman" pitchFamily="18" charset="0"/>
              </a:rPr>
              <a:t>    </a:t>
            </a:r>
            <a:r>
              <a:rPr lang="en-US" altLang="zh-CN" sz="2402" dirty="0" smtClean="0">
                <a:solidFill>
                  <a:srgbClr val="262626"/>
                </a:solidFill>
                <a:latin typeface="Times New Roman" pitchFamily="18" charset="0"/>
                <a:ea typeface="宋体"/>
                <a:cs typeface="Times New Roman" pitchFamily="18" charset="0"/>
              </a:rPr>
              <a:t>数据产品</a:t>
            </a:r>
          </a:p>
          <a:p>
            <a:pPr fontAlgn="auto">
              <a:lnSpc>
                <a:spcPts val="1700"/>
              </a:lnSpc>
              <a:spcBef>
                <a:spcPts val="0"/>
              </a:spcBef>
              <a:spcAft>
                <a:spcPts val="0"/>
              </a:spcAft>
              <a:tabLst>
                <a:tab pos="152400" algn="l"/>
                <a:tab pos="2730500" algn="l"/>
              </a:tabLst>
            </a:pPr>
            <a:r>
              <a:rPr lang="en-US" altLang="zh-CN" dirty="0" smtClean="0">
                <a:solidFill>
                  <a:prstClr val="black"/>
                </a:solidFill>
                <a:latin typeface="Calibri"/>
                <a:ea typeface="宋体"/>
              </a:rPr>
              <a:t>		</a:t>
            </a:r>
            <a:r>
              <a:rPr lang="en-US" altLang="zh-CN" sz="2402" dirty="0" smtClean="0">
                <a:solidFill>
                  <a:srgbClr val="262626"/>
                </a:solidFill>
                <a:latin typeface="Times New Roman" pitchFamily="18" charset="0"/>
                <a:ea typeface="宋体"/>
                <a:cs typeface="Times New Roman" pitchFamily="18" charset="0"/>
              </a:rPr>
              <a:t>和服务</a:t>
            </a:r>
          </a:p>
          <a:p>
            <a:pPr fontAlgn="auto">
              <a:lnSpc>
                <a:spcPts val="1000"/>
              </a:lnSpc>
              <a:spcBef>
                <a:spcPts val="0"/>
              </a:spcBef>
              <a:spcAft>
                <a:spcPts val="0"/>
              </a:spcAft>
            </a:pPr>
            <a:endParaRPr lang="en-US" altLang="zh-CN" dirty="0" smtClean="0">
              <a:solidFill>
                <a:prstClr val="black"/>
              </a:solidFill>
              <a:latin typeface="Calibri"/>
              <a:ea typeface="宋体"/>
            </a:endParaRPr>
          </a:p>
          <a:p>
            <a:pPr fontAlgn="auto">
              <a:lnSpc>
                <a:spcPts val="1000"/>
              </a:lnSpc>
              <a:spcBef>
                <a:spcPts val="0"/>
              </a:spcBef>
              <a:spcAft>
                <a:spcPts val="0"/>
              </a:spcAft>
            </a:pPr>
            <a:endParaRPr lang="en-US" altLang="zh-CN" dirty="0" smtClean="0">
              <a:solidFill>
                <a:prstClr val="black"/>
              </a:solidFill>
              <a:latin typeface="Calibri"/>
              <a:ea typeface="宋体"/>
            </a:endParaRPr>
          </a:p>
          <a:p>
            <a:pPr fontAlgn="auto">
              <a:lnSpc>
                <a:spcPts val="1000"/>
              </a:lnSpc>
              <a:spcBef>
                <a:spcPts val="0"/>
              </a:spcBef>
              <a:spcAft>
                <a:spcPts val="0"/>
              </a:spcAft>
            </a:pPr>
            <a:endParaRPr lang="en-US" altLang="zh-CN" dirty="0" smtClean="0">
              <a:solidFill>
                <a:prstClr val="black"/>
              </a:solidFill>
              <a:latin typeface="Calibri"/>
              <a:ea typeface="宋体"/>
            </a:endParaRPr>
          </a:p>
          <a:p>
            <a:pPr fontAlgn="auto">
              <a:lnSpc>
                <a:spcPts val="1000"/>
              </a:lnSpc>
              <a:spcBef>
                <a:spcPts val="0"/>
              </a:spcBef>
              <a:spcAft>
                <a:spcPts val="0"/>
              </a:spcAft>
            </a:pPr>
            <a:endParaRPr lang="en-US" altLang="zh-CN" dirty="0" smtClean="0">
              <a:solidFill>
                <a:prstClr val="black"/>
              </a:solidFill>
              <a:latin typeface="Calibri"/>
              <a:ea typeface="宋体"/>
            </a:endParaRPr>
          </a:p>
          <a:p>
            <a:pPr fontAlgn="auto">
              <a:lnSpc>
                <a:spcPts val="1000"/>
              </a:lnSpc>
              <a:spcBef>
                <a:spcPts val="0"/>
              </a:spcBef>
              <a:spcAft>
                <a:spcPts val="0"/>
              </a:spcAft>
            </a:pPr>
            <a:endParaRPr lang="en-US" altLang="zh-CN" dirty="0" smtClean="0">
              <a:solidFill>
                <a:prstClr val="black"/>
              </a:solidFill>
              <a:latin typeface="Calibri"/>
              <a:ea typeface="宋体"/>
            </a:endParaRPr>
          </a:p>
          <a:p>
            <a:pPr fontAlgn="auto">
              <a:lnSpc>
                <a:spcPts val="1000"/>
              </a:lnSpc>
              <a:spcBef>
                <a:spcPts val="0"/>
              </a:spcBef>
              <a:spcAft>
                <a:spcPts val="0"/>
              </a:spcAft>
            </a:pPr>
            <a:endParaRPr lang="en-US" altLang="zh-CN" dirty="0" smtClean="0">
              <a:solidFill>
                <a:prstClr val="black"/>
              </a:solidFill>
              <a:latin typeface="Calibri"/>
              <a:ea typeface="宋体"/>
            </a:endParaRPr>
          </a:p>
          <a:p>
            <a:pPr fontAlgn="auto">
              <a:lnSpc>
                <a:spcPts val="1000"/>
              </a:lnSpc>
              <a:spcBef>
                <a:spcPts val="0"/>
              </a:spcBef>
              <a:spcAft>
                <a:spcPts val="0"/>
              </a:spcAft>
            </a:pPr>
            <a:endParaRPr lang="en-US" altLang="zh-CN" dirty="0" smtClean="0">
              <a:solidFill>
                <a:prstClr val="black"/>
              </a:solidFill>
              <a:latin typeface="Calibri"/>
              <a:ea typeface="宋体"/>
            </a:endParaRPr>
          </a:p>
          <a:p>
            <a:pPr fontAlgn="auto">
              <a:lnSpc>
                <a:spcPts val="1000"/>
              </a:lnSpc>
              <a:spcBef>
                <a:spcPts val="0"/>
              </a:spcBef>
              <a:spcAft>
                <a:spcPts val="0"/>
              </a:spcAft>
            </a:pPr>
            <a:endParaRPr lang="en-US" altLang="zh-CN" dirty="0" smtClean="0">
              <a:solidFill>
                <a:prstClr val="black"/>
              </a:solidFill>
              <a:latin typeface="Calibri"/>
              <a:ea typeface="宋体"/>
            </a:endParaRPr>
          </a:p>
          <a:p>
            <a:pPr fontAlgn="auto">
              <a:lnSpc>
                <a:spcPts val="1000"/>
              </a:lnSpc>
              <a:spcBef>
                <a:spcPts val="0"/>
              </a:spcBef>
              <a:spcAft>
                <a:spcPts val="0"/>
              </a:spcAft>
            </a:pPr>
            <a:endParaRPr lang="en-US" altLang="zh-CN" dirty="0" smtClean="0">
              <a:solidFill>
                <a:prstClr val="black"/>
              </a:solidFill>
              <a:latin typeface="Calibri"/>
              <a:ea typeface="宋体"/>
            </a:endParaRPr>
          </a:p>
          <a:p>
            <a:pPr fontAlgn="auto">
              <a:lnSpc>
                <a:spcPts val="1000"/>
              </a:lnSpc>
              <a:spcBef>
                <a:spcPts val="0"/>
              </a:spcBef>
              <a:spcAft>
                <a:spcPts val="0"/>
              </a:spcAft>
            </a:pPr>
            <a:endParaRPr lang="en-US" altLang="zh-CN" dirty="0" smtClean="0">
              <a:solidFill>
                <a:prstClr val="black"/>
              </a:solidFill>
              <a:latin typeface="Calibri"/>
              <a:ea typeface="宋体"/>
            </a:endParaRPr>
          </a:p>
          <a:p>
            <a:pPr fontAlgn="auto">
              <a:lnSpc>
                <a:spcPts val="1000"/>
              </a:lnSpc>
              <a:spcBef>
                <a:spcPts val="0"/>
              </a:spcBef>
              <a:spcAft>
                <a:spcPts val="0"/>
              </a:spcAft>
            </a:pPr>
            <a:endParaRPr lang="en-US" altLang="zh-CN" dirty="0" smtClean="0">
              <a:solidFill>
                <a:prstClr val="black"/>
              </a:solidFill>
              <a:latin typeface="Calibri"/>
              <a:ea typeface="宋体"/>
            </a:endParaRPr>
          </a:p>
          <a:p>
            <a:pPr fontAlgn="auto">
              <a:lnSpc>
                <a:spcPts val="1000"/>
              </a:lnSpc>
              <a:spcBef>
                <a:spcPts val="0"/>
              </a:spcBef>
              <a:spcAft>
                <a:spcPts val="0"/>
              </a:spcAft>
            </a:pPr>
            <a:endParaRPr lang="en-US" altLang="zh-CN" dirty="0" smtClean="0">
              <a:solidFill>
                <a:prstClr val="black"/>
              </a:solidFill>
              <a:latin typeface="Calibri"/>
              <a:ea typeface="宋体"/>
            </a:endParaRPr>
          </a:p>
        </p:txBody>
      </p:sp>
    </p:spTree>
    <p:extLst>
      <p:ext uri="{BB962C8B-B14F-4D97-AF65-F5344CB8AC3E}">
        <p14:creationId xmlns:p14="http://schemas.microsoft.com/office/powerpoint/2010/main" val="254385142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0" y="0"/>
            <a:ext cx="9144000" cy="6858000"/>
          </a:xfrm>
          <a:custGeom>
            <a:avLst/>
            <a:gdLst>
              <a:gd name="connsiteX0" fmla="*/ 0 w 9144000"/>
              <a:gd name="connsiteY0" fmla="*/ 6858000 h 6858000"/>
              <a:gd name="connsiteX1" fmla="*/ 9144000 w 9144000"/>
              <a:gd name="connsiteY1" fmla="*/ 6858000 h 6858000"/>
              <a:gd name="connsiteX2" fmla="*/ 9144000 w 9144000"/>
              <a:gd name="connsiteY2" fmla="*/ 0 h 6858000"/>
              <a:gd name="connsiteX3" fmla="*/ 0 w 9144000"/>
              <a:gd name="connsiteY3" fmla="*/ 0 h 6858000"/>
              <a:gd name="connsiteX4" fmla="*/ 0 w 9144000"/>
              <a:gd name="connsiteY4" fmla="*/ 6858000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6858000"/>
                </a:moveTo>
                <a:lnTo>
                  <a:pt x="9144000" y="6858000"/>
                </a:lnTo>
                <a:lnTo>
                  <a:pt x="9144000" y="0"/>
                </a:lnTo>
                <a:lnTo>
                  <a:pt x="0" y="0"/>
                </a:lnTo>
                <a:lnTo>
                  <a:pt x="0" y="685800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zh-CN" altLang="en-US">
              <a:solidFill>
                <a:prstClr val="white"/>
              </a:solidFill>
            </a:endParaRPr>
          </a:p>
        </p:txBody>
      </p:sp>
      <p:sp>
        <p:nvSpPr>
          <p:cNvPr id="3" name="Freeform 3"/>
          <p:cNvSpPr/>
          <p:nvPr/>
        </p:nvSpPr>
        <p:spPr>
          <a:xfrm>
            <a:off x="686092" y="5339207"/>
            <a:ext cx="3420452" cy="604392"/>
          </a:xfrm>
          <a:custGeom>
            <a:avLst/>
            <a:gdLst>
              <a:gd name="connsiteX0" fmla="*/ 0 w 3420452"/>
              <a:gd name="connsiteY0" fmla="*/ 100710 h 604392"/>
              <a:gd name="connsiteX1" fmla="*/ 100749 w 3420452"/>
              <a:gd name="connsiteY1" fmla="*/ 0 h 604392"/>
              <a:gd name="connsiteX2" fmla="*/ 3319614 w 3420452"/>
              <a:gd name="connsiteY2" fmla="*/ 0 h 604392"/>
              <a:gd name="connsiteX3" fmla="*/ 3420452 w 3420452"/>
              <a:gd name="connsiteY3" fmla="*/ 100710 h 604392"/>
              <a:gd name="connsiteX4" fmla="*/ 3420452 w 3420452"/>
              <a:gd name="connsiteY4" fmla="*/ 503643 h 604392"/>
              <a:gd name="connsiteX5" fmla="*/ 3319614 w 3420452"/>
              <a:gd name="connsiteY5" fmla="*/ 604392 h 604392"/>
              <a:gd name="connsiteX6" fmla="*/ 100749 w 3420452"/>
              <a:gd name="connsiteY6" fmla="*/ 604392 h 604392"/>
              <a:gd name="connsiteX7" fmla="*/ 0 w 3420452"/>
              <a:gd name="connsiteY7" fmla="*/ 503643 h 604392"/>
              <a:gd name="connsiteX8" fmla="*/ 0 w 3420452"/>
              <a:gd name="connsiteY8" fmla="*/ 100710 h 60439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3420452" h="604392">
                <a:moveTo>
                  <a:pt x="0" y="100710"/>
                </a:moveTo>
                <a:cubicBezTo>
                  <a:pt x="0" y="45084"/>
                  <a:pt x="45097" y="0"/>
                  <a:pt x="100749" y="0"/>
                </a:cubicBezTo>
                <a:lnTo>
                  <a:pt x="3319614" y="0"/>
                </a:lnTo>
                <a:cubicBezTo>
                  <a:pt x="3375367" y="0"/>
                  <a:pt x="3420452" y="45084"/>
                  <a:pt x="3420452" y="100710"/>
                </a:cubicBezTo>
                <a:lnTo>
                  <a:pt x="3420452" y="503643"/>
                </a:lnTo>
                <a:cubicBezTo>
                  <a:pt x="3420452" y="559282"/>
                  <a:pt x="3375367" y="604392"/>
                  <a:pt x="3319614" y="604392"/>
                </a:cubicBezTo>
                <a:lnTo>
                  <a:pt x="100749" y="604392"/>
                </a:lnTo>
                <a:cubicBezTo>
                  <a:pt x="45097" y="604392"/>
                  <a:pt x="0" y="559282"/>
                  <a:pt x="0" y="503643"/>
                </a:cubicBezTo>
                <a:lnTo>
                  <a:pt x="0" y="100710"/>
                </a:lnTo>
              </a:path>
            </a:pathLst>
          </a:custGeom>
          <a:solidFill>
            <a:srgbClr val="B7DEE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zh-CN" altLang="en-US">
              <a:solidFill>
                <a:prstClr val="white"/>
              </a:solidFill>
            </a:endParaRPr>
          </a:p>
        </p:txBody>
      </p:sp>
      <p:sp>
        <p:nvSpPr>
          <p:cNvPr id="5" name="Freeform 3"/>
          <p:cNvSpPr/>
          <p:nvPr/>
        </p:nvSpPr>
        <p:spPr>
          <a:xfrm>
            <a:off x="667042" y="5320157"/>
            <a:ext cx="3458552" cy="642492"/>
          </a:xfrm>
          <a:custGeom>
            <a:avLst/>
            <a:gdLst>
              <a:gd name="connsiteX0" fmla="*/ 19050 w 3458552"/>
              <a:gd name="connsiteY0" fmla="*/ 119760 h 642492"/>
              <a:gd name="connsiteX1" fmla="*/ 119799 w 3458552"/>
              <a:gd name="connsiteY1" fmla="*/ 19050 h 642492"/>
              <a:gd name="connsiteX2" fmla="*/ 3338664 w 3458552"/>
              <a:gd name="connsiteY2" fmla="*/ 19050 h 642492"/>
              <a:gd name="connsiteX3" fmla="*/ 3439502 w 3458552"/>
              <a:gd name="connsiteY3" fmla="*/ 119760 h 642492"/>
              <a:gd name="connsiteX4" fmla="*/ 3439502 w 3458552"/>
              <a:gd name="connsiteY4" fmla="*/ 522693 h 642492"/>
              <a:gd name="connsiteX5" fmla="*/ 3338664 w 3458552"/>
              <a:gd name="connsiteY5" fmla="*/ 623442 h 642492"/>
              <a:gd name="connsiteX6" fmla="*/ 119799 w 3458552"/>
              <a:gd name="connsiteY6" fmla="*/ 623442 h 642492"/>
              <a:gd name="connsiteX7" fmla="*/ 19050 w 3458552"/>
              <a:gd name="connsiteY7" fmla="*/ 522693 h 642492"/>
              <a:gd name="connsiteX8" fmla="*/ 19050 w 3458552"/>
              <a:gd name="connsiteY8" fmla="*/ 119760 h 64249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3458552" h="642492">
                <a:moveTo>
                  <a:pt x="19050" y="119760"/>
                </a:moveTo>
                <a:cubicBezTo>
                  <a:pt x="19050" y="64134"/>
                  <a:pt x="64147" y="19050"/>
                  <a:pt x="119799" y="19050"/>
                </a:cubicBezTo>
                <a:lnTo>
                  <a:pt x="3338664" y="19050"/>
                </a:lnTo>
                <a:cubicBezTo>
                  <a:pt x="3394417" y="19050"/>
                  <a:pt x="3439502" y="64134"/>
                  <a:pt x="3439502" y="119760"/>
                </a:cubicBezTo>
                <a:lnTo>
                  <a:pt x="3439502" y="522693"/>
                </a:lnTo>
                <a:cubicBezTo>
                  <a:pt x="3439502" y="578332"/>
                  <a:pt x="3394417" y="623442"/>
                  <a:pt x="3338664" y="623442"/>
                </a:cubicBezTo>
                <a:lnTo>
                  <a:pt x="119799" y="623442"/>
                </a:lnTo>
                <a:cubicBezTo>
                  <a:pt x="64147" y="623442"/>
                  <a:pt x="19050" y="578332"/>
                  <a:pt x="19050" y="522693"/>
                </a:cubicBezTo>
                <a:lnTo>
                  <a:pt x="19050" y="119760"/>
                </a:lnTo>
              </a:path>
            </a:pathLst>
          </a:custGeom>
          <a:solidFill>
            <a:srgbClr val="000000">
              <a:alpha val="0"/>
            </a:srgbClr>
          </a:solidFill>
          <a:ln w="38100">
            <a:solidFill>
              <a:srgbClr val="FFFFFF">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zh-CN" altLang="en-US">
              <a:solidFill>
                <a:prstClr val="white"/>
              </a:solidFill>
            </a:endParaRPr>
          </a:p>
        </p:txBody>
      </p:sp>
      <p:sp>
        <p:nvSpPr>
          <p:cNvPr id="6" name="Freeform 3"/>
          <p:cNvSpPr/>
          <p:nvPr/>
        </p:nvSpPr>
        <p:spPr>
          <a:xfrm>
            <a:off x="686955" y="4424807"/>
            <a:ext cx="3420478" cy="604392"/>
          </a:xfrm>
          <a:custGeom>
            <a:avLst/>
            <a:gdLst>
              <a:gd name="connsiteX0" fmla="*/ 0 w 3420478"/>
              <a:gd name="connsiteY0" fmla="*/ 100710 h 604392"/>
              <a:gd name="connsiteX1" fmla="*/ 100749 w 3420478"/>
              <a:gd name="connsiteY1" fmla="*/ 0 h 604392"/>
              <a:gd name="connsiteX2" fmla="*/ 3319640 w 3420478"/>
              <a:gd name="connsiteY2" fmla="*/ 0 h 604392"/>
              <a:gd name="connsiteX3" fmla="*/ 3420478 w 3420478"/>
              <a:gd name="connsiteY3" fmla="*/ 100710 h 604392"/>
              <a:gd name="connsiteX4" fmla="*/ 3420478 w 3420478"/>
              <a:gd name="connsiteY4" fmla="*/ 503682 h 604392"/>
              <a:gd name="connsiteX5" fmla="*/ 3319640 w 3420478"/>
              <a:gd name="connsiteY5" fmla="*/ 604392 h 604392"/>
              <a:gd name="connsiteX6" fmla="*/ 100749 w 3420478"/>
              <a:gd name="connsiteY6" fmla="*/ 604392 h 604392"/>
              <a:gd name="connsiteX7" fmla="*/ 0 w 3420478"/>
              <a:gd name="connsiteY7" fmla="*/ 503682 h 604392"/>
              <a:gd name="connsiteX8" fmla="*/ 0 w 3420478"/>
              <a:gd name="connsiteY8" fmla="*/ 100710 h 60439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3420478" h="604392">
                <a:moveTo>
                  <a:pt x="0" y="100710"/>
                </a:moveTo>
                <a:cubicBezTo>
                  <a:pt x="0" y="45084"/>
                  <a:pt x="45110" y="0"/>
                  <a:pt x="100749" y="0"/>
                </a:cubicBezTo>
                <a:lnTo>
                  <a:pt x="3319640" y="0"/>
                </a:lnTo>
                <a:cubicBezTo>
                  <a:pt x="3375266" y="0"/>
                  <a:pt x="3420478" y="45084"/>
                  <a:pt x="3420478" y="100710"/>
                </a:cubicBezTo>
                <a:lnTo>
                  <a:pt x="3420478" y="503682"/>
                </a:lnTo>
                <a:cubicBezTo>
                  <a:pt x="3420478" y="559308"/>
                  <a:pt x="3375266" y="604392"/>
                  <a:pt x="3319640" y="604392"/>
                </a:cubicBezTo>
                <a:lnTo>
                  <a:pt x="100749" y="604392"/>
                </a:lnTo>
                <a:cubicBezTo>
                  <a:pt x="45110" y="604392"/>
                  <a:pt x="0" y="559308"/>
                  <a:pt x="0" y="503682"/>
                </a:cubicBezTo>
                <a:lnTo>
                  <a:pt x="0" y="100710"/>
                </a:lnTo>
              </a:path>
            </a:pathLst>
          </a:custGeom>
          <a:solidFill>
            <a:srgbClr val="FFC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zh-CN" altLang="en-US">
              <a:solidFill>
                <a:prstClr val="white"/>
              </a:solidFill>
            </a:endParaRPr>
          </a:p>
        </p:txBody>
      </p:sp>
      <p:sp>
        <p:nvSpPr>
          <p:cNvPr id="7" name="Freeform 3"/>
          <p:cNvSpPr/>
          <p:nvPr/>
        </p:nvSpPr>
        <p:spPr>
          <a:xfrm>
            <a:off x="667905" y="4405757"/>
            <a:ext cx="3458578" cy="642492"/>
          </a:xfrm>
          <a:custGeom>
            <a:avLst/>
            <a:gdLst>
              <a:gd name="connsiteX0" fmla="*/ 19050 w 3458578"/>
              <a:gd name="connsiteY0" fmla="*/ 119760 h 642492"/>
              <a:gd name="connsiteX1" fmla="*/ 119799 w 3458578"/>
              <a:gd name="connsiteY1" fmla="*/ 19050 h 642492"/>
              <a:gd name="connsiteX2" fmla="*/ 3338690 w 3458578"/>
              <a:gd name="connsiteY2" fmla="*/ 19050 h 642492"/>
              <a:gd name="connsiteX3" fmla="*/ 3439528 w 3458578"/>
              <a:gd name="connsiteY3" fmla="*/ 119760 h 642492"/>
              <a:gd name="connsiteX4" fmla="*/ 3439528 w 3458578"/>
              <a:gd name="connsiteY4" fmla="*/ 522732 h 642492"/>
              <a:gd name="connsiteX5" fmla="*/ 3338690 w 3458578"/>
              <a:gd name="connsiteY5" fmla="*/ 623442 h 642492"/>
              <a:gd name="connsiteX6" fmla="*/ 119799 w 3458578"/>
              <a:gd name="connsiteY6" fmla="*/ 623442 h 642492"/>
              <a:gd name="connsiteX7" fmla="*/ 19050 w 3458578"/>
              <a:gd name="connsiteY7" fmla="*/ 522732 h 642492"/>
              <a:gd name="connsiteX8" fmla="*/ 19050 w 3458578"/>
              <a:gd name="connsiteY8" fmla="*/ 119760 h 64249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3458578" h="642492">
                <a:moveTo>
                  <a:pt x="19050" y="119760"/>
                </a:moveTo>
                <a:cubicBezTo>
                  <a:pt x="19050" y="64134"/>
                  <a:pt x="64160" y="19050"/>
                  <a:pt x="119799" y="19050"/>
                </a:cubicBezTo>
                <a:lnTo>
                  <a:pt x="3338690" y="19050"/>
                </a:lnTo>
                <a:cubicBezTo>
                  <a:pt x="3394316" y="19050"/>
                  <a:pt x="3439528" y="64134"/>
                  <a:pt x="3439528" y="119760"/>
                </a:cubicBezTo>
                <a:lnTo>
                  <a:pt x="3439528" y="522732"/>
                </a:lnTo>
                <a:cubicBezTo>
                  <a:pt x="3439528" y="578358"/>
                  <a:pt x="3394316" y="623442"/>
                  <a:pt x="3338690" y="623442"/>
                </a:cubicBezTo>
                <a:lnTo>
                  <a:pt x="119799" y="623442"/>
                </a:lnTo>
                <a:cubicBezTo>
                  <a:pt x="64160" y="623442"/>
                  <a:pt x="19050" y="578358"/>
                  <a:pt x="19050" y="522732"/>
                </a:cubicBezTo>
                <a:lnTo>
                  <a:pt x="19050" y="119760"/>
                </a:lnTo>
              </a:path>
            </a:pathLst>
          </a:custGeom>
          <a:solidFill>
            <a:srgbClr val="000000">
              <a:alpha val="0"/>
            </a:srgbClr>
          </a:solidFill>
          <a:ln w="38100">
            <a:solidFill>
              <a:srgbClr val="FFFFFF">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zh-CN" altLang="en-US">
              <a:solidFill>
                <a:prstClr val="white"/>
              </a:solidFill>
            </a:endParaRPr>
          </a:p>
        </p:txBody>
      </p:sp>
      <p:sp>
        <p:nvSpPr>
          <p:cNvPr id="8" name="Freeform 3"/>
          <p:cNvSpPr/>
          <p:nvPr/>
        </p:nvSpPr>
        <p:spPr>
          <a:xfrm>
            <a:off x="686955" y="3516503"/>
            <a:ext cx="3420478" cy="604392"/>
          </a:xfrm>
          <a:custGeom>
            <a:avLst/>
            <a:gdLst>
              <a:gd name="connsiteX0" fmla="*/ 0 w 3420478"/>
              <a:gd name="connsiteY0" fmla="*/ 100710 h 604392"/>
              <a:gd name="connsiteX1" fmla="*/ 100749 w 3420478"/>
              <a:gd name="connsiteY1" fmla="*/ 0 h 604392"/>
              <a:gd name="connsiteX2" fmla="*/ 3319640 w 3420478"/>
              <a:gd name="connsiteY2" fmla="*/ 0 h 604392"/>
              <a:gd name="connsiteX3" fmla="*/ 3420478 w 3420478"/>
              <a:gd name="connsiteY3" fmla="*/ 100710 h 604392"/>
              <a:gd name="connsiteX4" fmla="*/ 3420478 w 3420478"/>
              <a:gd name="connsiteY4" fmla="*/ 503681 h 604392"/>
              <a:gd name="connsiteX5" fmla="*/ 3319640 w 3420478"/>
              <a:gd name="connsiteY5" fmla="*/ 604392 h 604392"/>
              <a:gd name="connsiteX6" fmla="*/ 100749 w 3420478"/>
              <a:gd name="connsiteY6" fmla="*/ 604392 h 604392"/>
              <a:gd name="connsiteX7" fmla="*/ 0 w 3420478"/>
              <a:gd name="connsiteY7" fmla="*/ 503681 h 604392"/>
              <a:gd name="connsiteX8" fmla="*/ 0 w 3420478"/>
              <a:gd name="connsiteY8" fmla="*/ 100710 h 60439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3420478" h="604392">
                <a:moveTo>
                  <a:pt x="0" y="100710"/>
                </a:moveTo>
                <a:cubicBezTo>
                  <a:pt x="0" y="45084"/>
                  <a:pt x="45110" y="0"/>
                  <a:pt x="100749" y="0"/>
                </a:cubicBezTo>
                <a:lnTo>
                  <a:pt x="3319640" y="0"/>
                </a:lnTo>
                <a:cubicBezTo>
                  <a:pt x="3375266" y="0"/>
                  <a:pt x="3420478" y="45084"/>
                  <a:pt x="3420478" y="100710"/>
                </a:cubicBezTo>
                <a:lnTo>
                  <a:pt x="3420478" y="503681"/>
                </a:lnTo>
                <a:cubicBezTo>
                  <a:pt x="3420478" y="559307"/>
                  <a:pt x="3375266" y="604392"/>
                  <a:pt x="3319640" y="604392"/>
                </a:cubicBezTo>
                <a:lnTo>
                  <a:pt x="100749" y="604392"/>
                </a:lnTo>
                <a:cubicBezTo>
                  <a:pt x="45110" y="604392"/>
                  <a:pt x="0" y="559307"/>
                  <a:pt x="0" y="503681"/>
                </a:cubicBezTo>
                <a:lnTo>
                  <a:pt x="0" y="100710"/>
                </a:lnTo>
              </a:path>
            </a:pathLst>
          </a:custGeom>
          <a:solidFill>
            <a:srgbClr val="92D05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zh-CN" altLang="en-US">
              <a:solidFill>
                <a:prstClr val="white"/>
              </a:solidFill>
            </a:endParaRPr>
          </a:p>
        </p:txBody>
      </p:sp>
      <p:sp>
        <p:nvSpPr>
          <p:cNvPr id="9" name="Freeform 3"/>
          <p:cNvSpPr/>
          <p:nvPr/>
        </p:nvSpPr>
        <p:spPr>
          <a:xfrm>
            <a:off x="667905" y="3497453"/>
            <a:ext cx="3458578" cy="642492"/>
          </a:xfrm>
          <a:custGeom>
            <a:avLst/>
            <a:gdLst>
              <a:gd name="connsiteX0" fmla="*/ 19050 w 3458578"/>
              <a:gd name="connsiteY0" fmla="*/ 119760 h 642492"/>
              <a:gd name="connsiteX1" fmla="*/ 119799 w 3458578"/>
              <a:gd name="connsiteY1" fmla="*/ 19050 h 642492"/>
              <a:gd name="connsiteX2" fmla="*/ 3338690 w 3458578"/>
              <a:gd name="connsiteY2" fmla="*/ 19050 h 642492"/>
              <a:gd name="connsiteX3" fmla="*/ 3439528 w 3458578"/>
              <a:gd name="connsiteY3" fmla="*/ 119760 h 642492"/>
              <a:gd name="connsiteX4" fmla="*/ 3439528 w 3458578"/>
              <a:gd name="connsiteY4" fmla="*/ 522731 h 642492"/>
              <a:gd name="connsiteX5" fmla="*/ 3338690 w 3458578"/>
              <a:gd name="connsiteY5" fmla="*/ 623442 h 642492"/>
              <a:gd name="connsiteX6" fmla="*/ 119799 w 3458578"/>
              <a:gd name="connsiteY6" fmla="*/ 623442 h 642492"/>
              <a:gd name="connsiteX7" fmla="*/ 19050 w 3458578"/>
              <a:gd name="connsiteY7" fmla="*/ 522731 h 642492"/>
              <a:gd name="connsiteX8" fmla="*/ 19050 w 3458578"/>
              <a:gd name="connsiteY8" fmla="*/ 119760 h 64249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3458578" h="642492">
                <a:moveTo>
                  <a:pt x="19050" y="119760"/>
                </a:moveTo>
                <a:cubicBezTo>
                  <a:pt x="19050" y="64134"/>
                  <a:pt x="64160" y="19050"/>
                  <a:pt x="119799" y="19050"/>
                </a:cubicBezTo>
                <a:lnTo>
                  <a:pt x="3338690" y="19050"/>
                </a:lnTo>
                <a:cubicBezTo>
                  <a:pt x="3394316" y="19050"/>
                  <a:pt x="3439528" y="64134"/>
                  <a:pt x="3439528" y="119760"/>
                </a:cubicBezTo>
                <a:lnTo>
                  <a:pt x="3439528" y="522731"/>
                </a:lnTo>
                <a:cubicBezTo>
                  <a:pt x="3439528" y="578357"/>
                  <a:pt x="3394316" y="623442"/>
                  <a:pt x="3338690" y="623442"/>
                </a:cubicBezTo>
                <a:lnTo>
                  <a:pt x="119799" y="623442"/>
                </a:lnTo>
                <a:cubicBezTo>
                  <a:pt x="64160" y="623442"/>
                  <a:pt x="19050" y="578357"/>
                  <a:pt x="19050" y="522731"/>
                </a:cubicBezTo>
                <a:lnTo>
                  <a:pt x="19050" y="119760"/>
                </a:lnTo>
              </a:path>
            </a:pathLst>
          </a:custGeom>
          <a:solidFill>
            <a:srgbClr val="000000">
              <a:alpha val="0"/>
            </a:srgbClr>
          </a:solidFill>
          <a:ln w="38100">
            <a:solidFill>
              <a:srgbClr val="FFFFFF">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zh-CN" altLang="en-US">
              <a:solidFill>
                <a:prstClr val="white"/>
              </a:solidFill>
            </a:endParaRPr>
          </a:p>
        </p:txBody>
      </p:sp>
      <p:sp>
        <p:nvSpPr>
          <p:cNvPr id="10" name="Freeform 3"/>
          <p:cNvSpPr/>
          <p:nvPr/>
        </p:nvSpPr>
        <p:spPr>
          <a:xfrm>
            <a:off x="685800" y="2590800"/>
            <a:ext cx="3420364" cy="604392"/>
          </a:xfrm>
          <a:custGeom>
            <a:avLst/>
            <a:gdLst>
              <a:gd name="connsiteX0" fmla="*/ 0 w 3420364"/>
              <a:gd name="connsiteY0" fmla="*/ 100710 h 604392"/>
              <a:gd name="connsiteX1" fmla="*/ 100749 w 3420364"/>
              <a:gd name="connsiteY1" fmla="*/ 0 h 604392"/>
              <a:gd name="connsiteX2" fmla="*/ 3319653 w 3420364"/>
              <a:gd name="connsiteY2" fmla="*/ 0 h 604392"/>
              <a:gd name="connsiteX3" fmla="*/ 3420364 w 3420364"/>
              <a:gd name="connsiteY3" fmla="*/ 100710 h 604392"/>
              <a:gd name="connsiteX4" fmla="*/ 3420364 w 3420364"/>
              <a:gd name="connsiteY4" fmla="*/ 503682 h 604392"/>
              <a:gd name="connsiteX5" fmla="*/ 3319653 w 3420364"/>
              <a:gd name="connsiteY5" fmla="*/ 604392 h 604392"/>
              <a:gd name="connsiteX6" fmla="*/ 100749 w 3420364"/>
              <a:gd name="connsiteY6" fmla="*/ 604392 h 604392"/>
              <a:gd name="connsiteX7" fmla="*/ 0 w 3420364"/>
              <a:gd name="connsiteY7" fmla="*/ 503682 h 604392"/>
              <a:gd name="connsiteX8" fmla="*/ 0 w 3420364"/>
              <a:gd name="connsiteY8" fmla="*/ 100710 h 60439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3420364" h="604392">
                <a:moveTo>
                  <a:pt x="0" y="100710"/>
                </a:moveTo>
                <a:cubicBezTo>
                  <a:pt x="0" y="45085"/>
                  <a:pt x="45110" y="0"/>
                  <a:pt x="100749" y="0"/>
                </a:cubicBezTo>
                <a:lnTo>
                  <a:pt x="3319653" y="0"/>
                </a:lnTo>
                <a:cubicBezTo>
                  <a:pt x="3375278" y="0"/>
                  <a:pt x="3420364" y="45085"/>
                  <a:pt x="3420364" y="100710"/>
                </a:cubicBezTo>
                <a:lnTo>
                  <a:pt x="3420364" y="503682"/>
                </a:lnTo>
                <a:cubicBezTo>
                  <a:pt x="3420364" y="559307"/>
                  <a:pt x="3375278" y="604392"/>
                  <a:pt x="3319653" y="604392"/>
                </a:cubicBezTo>
                <a:lnTo>
                  <a:pt x="100749" y="604392"/>
                </a:lnTo>
                <a:cubicBezTo>
                  <a:pt x="45110" y="604392"/>
                  <a:pt x="0" y="559307"/>
                  <a:pt x="0" y="503682"/>
                </a:cubicBezTo>
                <a:lnTo>
                  <a:pt x="0" y="100710"/>
                </a:lnTo>
              </a:path>
            </a:pathLst>
          </a:custGeom>
          <a:solidFill>
            <a:srgbClr val="95B3D7">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zh-CN" altLang="en-US">
              <a:solidFill>
                <a:prstClr val="white"/>
              </a:solidFill>
            </a:endParaRPr>
          </a:p>
        </p:txBody>
      </p:sp>
      <p:sp>
        <p:nvSpPr>
          <p:cNvPr id="11" name="Freeform 3"/>
          <p:cNvSpPr/>
          <p:nvPr/>
        </p:nvSpPr>
        <p:spPr>
          <a:xfrm>
            <a:off x="666750" y="2571750"/>
            <a:ext cx="3458464" cy="642492"/>
          </a:xfrm>
          <a:custGeom>
            <a:avLst/>
            <a:gdLst>
              <a:gd name="connsiteX0" fmla="*/ 19050 w 3458464"/>
              <a:gd name="connsiteY0" fmla="*/ 119760 h 642492"/>
              <a:gd name="connsiteX1" fmla="*/ 119799 w 3458464"/>
              <a:gd name="connsiteY1" fmla="*/ 19050 h 642492"/>
              <a:gd name="connsiteX2" fmla="*/ 3338703 w 3458464"/>
              <a:gd name="connsiteY2" fmla="*/ 19050 h 642492"/>
              <a:gd name="connsiteX3" fmla="*/ 3439414 w 3458464"/>
              <a:gd name="connsiteY3" fmla="*/ 119760 h 642492"/>
              <a:gd name="connsiteX4" fmla="*/ 3439414 w 3458464"/>
              <a:gd name="connsiteY4" fmla="*/ 522732 h 642492"/>
              <a:gd name="connsiteX5" fmla="*/ 3338703 w 3458464"/>
              <a:gd name="connsiteY5" fmla="*/ 623442 h 642492"/>
              <a:gd name="connsiteX6" fmla="*/ 119799 w 3458464"/>
              <a:gd name="connsiteY6" fmla="*/ 623442 h 642492"/>
              <a:gd name="connsiteX7" fmla="*/ 19050 w 3458464"/>
              <a:gd name="connsiteY7" fmla="*/ 522732 h 642492"/>
              <a:gd name="connsiteX8" fmla="*/ 19050 w 3458464"/>
              <a:gd name="connsiteY8" fmla="*/ 119760 h 64249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3458464" h="642492">
                <a:moveTo>
                  <a:pt x="19050" y="119760"/>
                </a:moveTo>
                <a:cubicBezTo>
                  <a:pt x="19050" y="64135"/>
                  <a:pt x="64160" y="19050"/>
                  <a:pt x="119799" y="19050"/>
                </a:cubicBezTo>
                <a:lnTo>
                  <a:pt x="3338703" y="19050"/>
                </a:lnTo>
                <a:cubicBezTo>
                  <a:pt x="3394328" y="19050"/>
                  <a:pt x="3439414" y="64135"/>
                  <a:pt x="3439414" y="119760"/>
                </a:cubicBezTo>
                <a:lnTo>
                  <a:pt x="3439414" y="522732"/>
                </a:lnTo>
                <a:cubicBezTo>
                  <a:pt x="3439414" y="578357"/>
                  <a:pt x="3394328" y="623442"/>
                  <a:pt x="3338703" y="623442"/>
                </a:cubicBezTo>
                <a:lnTo>
                  <a:pt x="119799" y="623442"/>
                </a:lnTo>
                <a:cubicBezTo>
                  <a:pt x="64160" y="623442"/>
                  <a:pt x="19050" y="578357"/>
                  <a:pt x="19050" y="522732"/>
                </a:cubicBezTo>
                <a:lnTo>
                  <a:pt x="19050" y="119760"/>
                </a:lnTo>
              </a:path>
            </a:pathLst>
          </a:custGeom>
          <a:solidFill>
            <a:srgbClr val="000000">
              <a:alpha val="0"/>
            </a:srgbClr>
          </a:solidFill>
          <a:ln w="38100">
            <a:solidFill>
              <a:srgbClr val="FFFFFF">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zh-CN" altLang="en-US">
              <a:solidFill>
                <a:prstClr val="white"/>
              </a:solidFill>
            </a:endParaRPr>
          </a:p>
        </p:txBody>
      </p:sp>
      <p:sp>
        <p:nvSpPr>
          <p:cNvPr id="12" name="Freeform 3"/>
          <p:cNvSpPr/>
          <p:nvPr/>
        </p:nvSpPr>
        <p:spPr>
          <a:xfrm>
            <a:off x="686955" y="1676400"/>
            <a:ext cx="3420478" cy="604392"/>
          </a:xfrm>
          <a:custGeom>
            <a:avLst/>
            <a:gdLst>
              <a:gd name="connsiteX0" fmla="*/ 0 w 3420478"/>
              <a:gd name="connsiteY0" fmla="*/ 100710 h 604392"/>
              <a:gd name="connsiteX1" fmla="*/ 100749 w 3420478"/>
              <a:gd name="connsiteY1" fmla="*/ 0 h 604392"/>
              <a:gd name="connsiteX2" fmla="*/ 3319640 w 3420478"/>
              <a:gd name="connsiteY2" fmla="*/ 0 h 604392"/>
              <a:gd name="connsiteX3" fmla="*/ 3420478 w 3420478"/>
              <a:gd name="connsiteY3" fmla="*/ 100710 h 604392"/>
              <a:gd name="connsiteX4" fmla="*/ 3420478 w 3420478"/>
              <a:gd name="connsiteY4" fmla="*/ 503682 h 604392"/>
              <a:gd name="connsiteX5" fmla="*/ 3319640 w 3420478"/>
              <a:gd name="connsiteY5" fmla="*/ 604392 h 604392"/>
              <a:gd name="connsiteX6" fmla="*/ 100749 w 3420478"/>
              <a:gd name="connsiteY6" fmla="*/ 604392 h 604392"/>
              <a:gd name="connsiteX7" fmla="*/ 0 w 3420478"/>
              <a:gd name="connsiteY7" fmla="*/ 503682 h 604392"/>
              <a:gd name="connsiteX8" fmla="*/ 0 w 3420478"/>
              <a:gd name="connsiteY8" fmla="*/ 100710 h 60439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3420478" h="604392">
                <a:moveTo>
                  <a:pt x="0" y="100710"/>
                </a:moveTo>
                <a:cubicBezTo>
                  <a:pt x="0" y="45085"/>
                  <a:pt x="45110" y="0"/>
                  <a:pt x="100749" y="0"/>
                </a:cubicBezTo>
                <a:lnTo>
                  <a:pt x="3319640" y="0"/>
                </a:lnTo>
                <a:cubicBezTo>
                  <a:pt x="3375266" y="0"/>
                  <a:pt x="3420478" y="45085"/>
                  <a:pt x="3420478" y="100710"/>
                </a:cubicBezTo>
                <a:lnTo>
                  <a:pt x="3420478" y="503682"/>
                </a:lnTo>
                <a:cubicBezTo>
                  <a:pt x="3420478" y="559307"/>
                  <a:pt x="3375266" y="604392"/>
                  <a:pt x="3319640" y="604392"/>
                </a:cubicBezTo>
                <a:lnTo>
                  <a:pt x="100749" y="604392"/>
                </a:lnTo>
                <a:cubicBezTo>
                  <a:pt x="45110" y="604392"/>
                  <a:pt x="0" y="559307"/>
                  <a:pt x="0" y="503682"/>
                </a:cubicBezTo>
                <a:lnTo>
                  <a:pt x="0" y="100710"/>
                </a:lnTo>
              </a:path>
            </a:pathLst>
          </a:custGeom>
          <a:solidFill>
            <a:srgbClr val="FCD5B5">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zh-CN" altLang="en-US">
              <a:solidFill>
                <a:prstClr val="white"/>
              </a:solidFill>
            </a:endParaRPr>
          </a:p>
        </p:txBody>
      </p:sp>
      <p:sp>
        <p:nvSpPr>
          <p:cNvPr id="13" name="Freeform 3"/>
          <p:cNvSpPr/>
          <p:nvPr/>
        </p:nvSpPr>
        <p:spPr>
          <a:xfrm>
            <a:off x="667905" y="1657350"/>
            <a:ext cx="3458578" cy="642492"/>
          </a:xfrm>
          <a:custGeom>
            <a:avLst/>
            <a:gdLst>
              <a:gd name="connsiteX0" fmla="*/ 19050 w 3458578"/>
              <a:gd name="connsiteY0" fmla="*/ 119760 h 642492"/>
              <a:gd name="connsiteX1" fmla="*/ 119799 w 3458578"/>
              <a:gd name="connsiteY1" fmla="*/ 19050 h 642492"/>
              <a:gd name="connsiteX2" fmla="*/ 3338690 w 3458578"/>
              <a:gd name="connsiteY2" fmla="*/ 19050 h 642492"/>
              <a:gd name="connsiteX3" fmla="*/ 3439528 w 3458578"/>
              <a:gd name="connsiteY3" fmla="*/ 119760 h 642492"/>
              <a:gd name="connsiteX4" fmla="*/ 3439528 w 3458578"/>
              <a:gd name="connsiteY4" fmla="*/ 522732 h 642492"/>
              <a:gd name="connsiteX5" fmla="*/ 3338690 w 3458578"/>
              <a:gd name="connsiteY5" fmla="*/ 623442 h 642492"/>
              <a:gd name="connsiteX6" fmla="*/ 119799 w 3458578"/>
              <a:gd name="connsiteY6" fmla="*/ 623442 h 642492"/>
              <a:gd name="connsiteX7" fmla="*/ 19050 w 3458578"/>
              <a:gd name="connsiteY7" fmla="*/ 522732 h 642492"/>
              <a:gd name="connsiteX8" fmla="*/ 19050 w 3458578"/>
              <a:gd name="connsiteY8" fmla="*/ 119760 h 64249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3458578" h="642492">
                <a:moveTo>
                  <a:pt x="19050" y="119760"/>
                </a:moveTo>
                <a:cubicBezTo>
                  <a:pt x="19050" y="64135"/>
                  <a:pt x="64160" y="19050"/>
                  <a:pt x="119799" y="19050"/>
                </a:cubicBezTo>
                <a:lnTo>
                  <a:pt x="3338690" y="19050"/>
                </a:lnTo>
                <a:cubicBezTo>
                  <a:pt x="3394316" y="19050"/>
                  <a:pt x="3439528" y="64135"/>
                  <a:pt x="3439528" y="119760"/>
                </a:cubicBezTo>
                <a:lnTo>
                  <a:pt x="3439528" y="522732"/>
                </a:lnTo>
                <a:cubicBezTo>
                  <a:pt x="3439528" y="578357"/>
                  <a:pt x="3394316" y="623442"/>
                  <a:pt x="3338690" y="623442"/>
                </a:cubicBezTo>
                <a:lnTo>
                  <a:pt x="119799" y="623442"/>
                </a:lnTo>
                <a:cubicBezTo>
                  <a:pt x="64160" y="623442"/>
                  <a:pt x="19050" y="578357"/>
                  <a:pt x="19050" y="522732"/>
                </a:cubicBezTo>
                <a:lnTo>
                  <a:pt x="19050" y="119760"/>
                </a:lnTo>
              </a:path>
            </a:pathLst>
          </a:custGeom>
          <a:solidFill>
            <a:srgbClr val="000000">
              <a:alpha val="0"/>
            </a:srgbClr>
          </a:solidFill>
          <a:ln w="38100">
            <a:solidFill>
              <a:srgbClr val="FFFFFF">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zh-CN" altLang="en-US">
              <a:solidFill>
                <a:prstClr val="white"/>
              </a:solidFill>
            </a:endParaRPr>
          </a:p>
        </p:txBody>
      </p:sp>
      <p:pic>
        <p:nvPicPr>
          <p:cNvPr id="1027" name="Picture 3"/>
          <p:cNvPicPr>
            <a:picLocks noChangeAspect="1" noChangeArrowheads="1"/>
          </p:cNvPicPr>
          <p:nvPr/>
        </p:nvPicPr>
        <p:blipFill>
          <a:blip r:embed="rId2"/>
          <a:srcRect/>
          <a:stretch>
            <a:fillRect/>
          </a:stretch>
        </p:blipFill>
        <p:spPr bwMode="auto">
          <a:xfrm>
            <a:off x="0" y="1130300"/>
            <a:ext cx="9144000" cy="5727700"/>
          </a:xfrm>
          <a:prstGeom prst="rect">
            <a:avLst/>
          </a:prstGeom>
          <a:noFill/>
        </p:spPr>
      </p:pic>
      <p:sp>
        <p:nvSpPr>
          <p:cNvPr id="2" name="TextBox 1"/>
          <p:cNvSpPr txBox="1"/>
          <p:nvPr/>
        </p:nvSpPr>
        <p:spPr>
          <a:xfrm rot="16200000">
            <a:off x="6527800" y="3492500"/>
            <a:ext cx="1409700" cy="342900"/>
          </a:xfrm>
          <a:prstGeom prst="rect">
            <a:avLst/>
          </a:prstGeom>
          <a:noFill/>
        </p:spPr>
        <p:txBody>
          <a:bodyPr wrap="none" lIns="0" tIns="0" rIns="0" rtlCol="0">
            <a:spAutoFit/>
          </a:bodyPr>
          <a:lstStyle/>
          <a:p>
            <a:pPr fontAlgn="auto">
              <a:lnSpc>
                <a:spcPts val="2700"/>
              </a:lnSpc>
              <a:spcBef>
                <a:spcPts val="0"/>
              </a:spcBef>
              <a:spcAft>
                <a:spcPts val="0"/>
              </a:spcAft>
            </a:pPr>
            <a:r>
              <a:rPr lang="en-US" altLang="zh-CN" sz="2777" dirty="0" smtClean="0">
                <a:solidFill>
                  <a:srgbClr val="FFFFFF"/>
                </a:solidFill>
                <a:latin typeface="Times New Roman" pitchFamily="18" charset="0"/>
                <a:ea typeface="宋体"/>
                <a:cs typeface="Times New Roman" pitchFamily="18" charset="0"/>
              </a:rPr>
              <a:t>数据权利</a:t>
            </a:r>
          </a:p>
        </p:txBody>
      </p:sp>
      <p:sp>
        <p:nvSpPr>
          <p:cNvPr id="14" name="TextBox 1"/>
          <p:cNvSpPr txBox="1"/>
          <p:nvPr/>
        </p:nvSpPr>
        <p:spPr>
          <a:xfrm rot="16200000">
            <a:off x="4013200" y="3327400"/>
            <a:ext cx="2489200" cy="342900"/>
          </a:xfrm>
          <a:prstGeom prst="rect">
            <a:avLst/>
          </a:prstGeom>
          <a:noFill/>
        </p:spPr>
        <p:txBody>
          <a:bodyPr wrap="none" lIns="0" tIns="0" rIns="0" rtlCol="0">
            <a:spAutoFit/>
          </a:bodyPr>
          <a:lstStyle/>
          <a:p>
            <a:pPr fontAlgn="auto">
              <a:lnSpc>
                <a:spcPts val="2700"/>
              </a:lnSpc>
              <a:spcBef>
                <a:spcPts val="0"/>
              </a:spcBef>
              <a:spcAft>
                <a:spcPts val="0"/>
              </a:spcAft>
            </a:pPr>
            <a:r>
              <a:rPr lang="en-US" altLang="zh-CN" sz="2777" dirty="0" smtClean="0">
                <a:solidFill>
                  <a:srgbClr val="FFFFFF"/>
                </a:solidFill>
                <a:latin typeface="Times New Roman" pitchFamily="18" charset="0"/>
                <a:ea typeface="宋体"/>
                <a:cs typeface="Times New Roman" pitchFamily="18" charset="0"/>
              </a:rPr>
              <a:t>编程和管理工具</a:t>
            </a:r>
          </a:p>
        </p:txBody>
      </p:sp>
      <p:sp>
        <p:nvSpPr>
          <p:cNvPr id="16" name="TextBox 1"/>
          <p:cNvSpPr txBox="1"/>
          <p:nvPr/>
        </p:nvSpPr>
        <p:spPr>
          <a:xfrm>
            <a:off x="2768600" y="609600"/>
            <a:ext cx="3581400" cy="495300"/>
          </a:xfrm>
          <a:prstGeom prst="rect">
            <a:avLst/>
          </a:prstGeom>
          <a:noFill/>
        </p:spPr>
        <p:txBody>
          <a:bodyPr wrap="none" lIns="0" tIns="0" rIns="0" rtlCol="0">
            <a:spAutoFit/>
          </a:bodyPr>
          <a:lstStyle/>
          <a:p>
            <a:pPr fontAlgn="auto">
              <a:lnSpc>
                <a:spcPts val="3900"/>
              </a:lnSpc>
              <a:spcBef>
                <a:spcPts val="0"/>
              </a:spcBef>
              <a:spcAft>
                <a:spcPts val="0"/>
              </a:spcAft>
            </a:pPr>
            <a:r>
              <a:rPr lang="en-US" altLang="zh-CN" sz="3982" dirty="0" smtClean="0">
                <a:solidFill>
                  <a:srgbClr val="000000"/>
                </a:solidFill>
                <a:latin typeface="Times New Roman" pitchFamily="18" charset="0"/>
                <a:ea typeface="宋体"/>
                <a:cs typeface="Times New Roman" pitchFamily="18" charset="0"/>
              </a:rPr>
              <a:t>大数据的技术栈</a:t>
            </a:r>
          </a:p>
        </p:txBody>
      </p:sp>
      <p:sp>
        <p:nvSpPr>
          <p:cNvPr id="17" name="TextBox 1"/>
          <p:cNvSpPr txBox="1"/>
          <p:nvPr/>
        </p:nvSpPr>
        <p:spPr>
          <a:xfrm>
            <a:off x="965200" y="5511800"/>
            <a:ext cx="2844800" cy="342900"/>
          </a:xfrm>
          <a:prstGeom prst="rect">
            <a:avLst/>
          </a:prstGeom>
          <a:noFill/>
        </p:spPr>
        <p:txBody>
          <a:bodyPr wrap="none" lIns="0" tIns="0" rIns="0" rtlCol="0">
            <a:spAutoFit/>
          </a:bodyPr>
          <a:lstStyle/>
          <a:p>
            <a:pPr fontAlgn="auto">
              <a:lnSpc>
                <a:spcPts val="2700"/>
              </a:lnSpc>
              <a:spcBef>
                <a:spcPts val="0"/>
              </a:spcBef>
              <a:spcAft>
                <a:spcPts val="0"/>
              </a:spcAft>
            </a:pPr>
            <a:r>
              <a:rPr lang="en-US" altLang="zh-CN" sz="2777" dirty="0" smtClean="0">
                <a:solidFill>
                  <a:srgbClr val="000000"/>
                </a:solidFill>
                <a:latin typeface="Times New Roman" pitchFamily="18" charset="0"/>
                <a:ea typeface="宋体"/>
                <a:cs typeface="Times New Roman" pitchFamily="18" charset="0"/>
              </a:rPr>
              <a:t>计算、互联和存储</a:t>
            </a:r>
          </a:p>
        </p:txBody>
      </p:sp>
      <p:sp>
        <p:nvSpPr>
          <p:cNvPr id="18" name="TextBox 1"/>
          <p:cNvSpPr txBox="1"/>
          <p:nvPr/>
        </p:nvSpPr>
        <p:spPr>
          <a:xfrm>
            <a:off x="1143000" y="4597400"/>
            <a:ext cx="2476500" cy="342900"/>
          </a:xfrm>
          <a:prstGeom prst="rect">
            <a:avLst/>
          </a:prstGeom>
          <a:noFill/>
        </p:spPr>
        <p:txBody>
          <a:bodyPr wrap="none" lIns="0" tIns="0" rIns="0" rtlCol="0">
            <a:spAutoFit/>
          </a:bodyPr>
          <a:lstStyle/>
          <a:p>
            <a:pPr fontAlgn="auto">
              <a:lnSpc>
                <a:spcPts val="2700"/>
              </a:lnSpc>
              <a:spcBef>
                <a:spcPts val="0"/>
              </a:spcBef>
              <a:spcAft>
                <a:spcPts val="0"/>
              </a:spcAft>
            </a:pPr>
            <a:r>
              <a:rPr lang="en-US" altLang="zh-CN" sz="2777" dirty="0" smtClean="0">
                <a:solidFill>
                  <a:srgbClr val="000000"/>
                </a:solidFill>
                <a:latin typeface="Times New Roman" pitchFamily="18" charset="0"/>
                <a:ea typeface="宋体"/>
                <a:cs typeface="Times New Roman" pitchFamily="18" charset="0"/>
              </a:rPr>
              <a:t>数据处理和管理</a:t>
            </a:r>
          </a:p>
        </p:txBody>
      </p:sp>
      <p:sp>
        <p:nvSpPr>
          <p:cNvPr id="19" name="TextBox 1"/>
          <p:cNvSpPr txBox="1"/>
          <p:nvPr/>
        </p:nvSpPr>
        <p:spPr>
          <a:xfrm>
            <a:off x="1676400" y="3683000"/>
            <a:ext cx="1409700" cy="342900"/>
          </a:xfrm>
          <a:prstGeom prst="rect">
            <a:avLst/>
          </a:prstGeom>
          <a:noFill/>
        </p:spPr>
        <p:txBody>
          <a:bodyPr wrap="none" lIns="0" tIns="0" rIns="0" rtlCol="0">
            <a:spAutoFit/>
          </a:bodyPr>
          <a:lstStyle/>
          <a:p>
            <a:pPr fontAlgn="auto">
              <a:lnSpc>
                <a:spcPts val="2700"/>
              </a:lnSpc>
              <a:spcBef>
                <a:spcPts val="0"/>
              </a:spcBef>
              <a:spcAft>
                <a:spcPts val="0"/>
              </a:spcAft>
            </a:pPr>
            <a:r>
              <a:rPr lang="en-US" altLang="zh-CN" sz="2779" dirty="0" smtClean="0">
                <a:solidFill>
                  <a:srgbClr val="000000"/>
                </a:solidFill>
                <a:latin typeface="Times New Roman" pitchFamily="18" charset="0"/>
                <a:ea typeface="宋体"/>
                <a:cs typeface="Times New Roman" pitchFamily="18" charset="0"/>
              </a:rPr>
              <a:t>数据分析</a:t>
            </a:r>
          </a:p>
        </p:txBody>
      </p:sp>
      <p:sp>
        <p:nvSpPr>
          <p:cNvPr id="20" name="TextBox 1"/>
          <p:cNvSpPr txBox="1"/>
          <p:nvPr/>
        </p:nvSpPr>
        <p:spPr>
          <a:xfrm>
            <a:off x="1854200" y="2755900"/>
            <a:ext cx="1066800" cy="342900"/>
          </a:xfrm>
          <a:prstGeom prst="rect">
            <a:avLst/>
          </a:prstGeom>
          <a:noFill/>
        </p:spPr>
        <p:txBody>
          <a:bodyPr wrap="none" lIns="0" tIns="0" rIns="0" rtlCol="0">
            <a:spAutoFit/>
          </a:bodyPr>
          <a:lstStyle/>
          <a:p>
            <a:pPr fontAlgn="auto">
              <a:lnSpc>
                <a:spcPts val="2700"/>
              </a:lnSpc>
              <a:spcBef>
                <a:spcPts val="0"/>
              </a:spcBef>
              <a:spcAft>
                <a:spcPts val="0"/>
              </a:spcAft>
            </a:pPr>
            <a:r>
              <a:rPr lang="en-US" altLang="zh-CN" sz="2777" dirty="0" smtClean="0">
                <a:solidFill>
                  <a:srgbClr val="000000"/>
                </a:solidFill>
                <a:latin typeface="Times New Roman" pitchFamily="18" charset="0"/>
                <a:ea typeface="宋体"/>
                <a:cs typeface="Times New Roman" pitchFamily="18" charset="0"/>
              </a:rPr>
              <a:t>可视化</a:t>
            </a:r>
          </a:p>
        </p:txBody>
      </p:sp>
      <p:sp>
        <p:nvSpPr>
          <p:cNvPr id="21" name="TextBox 1"/>
          <p:cNvSpPr txBox="1"/>
          <p:nvPr/>
        </p:nvSpPr>
        <p:spPr>
          <a:xfrm>
            <a:off x="1498600" y="1841500"/>
            <a:ext cx="1778000" cy="342900"/>
          </a:xfrm>
          <a:prstGeom prst="rect">
            <a:avLst/>
          </a:prstGeom>
          <a:noFill/>
        </p:spPr>
        <p:txBody>
          <a:bodyPr wrap="none" lIns="0" tIns="0" rIns="0" rtlCol="0">
            <a:spAutoFit/>
          </a:bodyPr>
          <a:lstStyle/>
          <a:p>
            <a:pPr fontAlgn="auto">
              <a:lnSpc>
                <a:spcPts val="2700"/>
              </a:lnSpc>
              <a:spcBef>
                <a:spcPts val="0"/>
              </a:spcBef>
              <a:spcAft>
                <a:spcPts val="0"/>
              </a:spcAft>
            </a:pPr>
            <a:r>
              <a:rPr lang="en-US" altLang="zh-CN" sz="2777" dirty="0" smtClean="0">
                <a:solidFill>
                  <a:srgbClr val="000000"/>
                </a:solidFill>
                <a:latin typeface="Times New Roman" pitchFamily="18" charset="0"/>
                <a:ea typeface="宋体"/>
                <a:cs typeface="Times New Roman" pitchFamily="18" charset="0"/>
              </a:rPr>
              <a:t>应用和服务</a:t>
            </a:r>
          </a:p>
        </p:txBody>
      </p:sp>
    </p:spTree>
    <p:extLst>
      <p:ext uri="{BB962C8B-B14F-4D97-AF65-F5344CB8AC3E}">
        <p14:creationId xmlns:p14="http://schemas.microsoft.com/office/powerpoint/2010/main" val="206677956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314" name="组合 74"/>
          <p:cNvGrpSpPr>
            <a:grpSpLocks/>
          </p:cNvGrpSpPr>
          <p:nvPr/>
        </p:nvGrpSpPr>
        <p:grpSpPr bwMode="auto">
          <a:xfrm>
            <a:off x="2000250" y="4764088"/>
            <a:ext cx="5500688" cy="752475"/>
            <a:chOff x="2365356" y="3213100"/>
            <a:chExt cx="5286412" cy="752427"/>
          </a:xfrm>
        </p:grpSpPr>
        <p:sp>
          <p:nvSpPr>
            <p:cNvPr id="13350" name="AutoShape 10"/>
            <p:cNvSpPr>
              <a:spLocks noChangeArrowheads="1"/>
            </p:cNvSpPr>
            <p:nvPr/>
          </p:nvSpPr>
          <p:spPr bwMode="auto">
            <a:xfrm>
              <a:off x="2997181" y="3229069"/>
              <a:ext cx="4654587" cy="736458"/>
            </a:xfrm>
            <a:prstGeom prst="roundRect">
              <a:avLst>
                <a:gd name="adj" fmla="val 50000"/>
              </a:avLst>
            </a:prstGeom>
            <a:gradFill rotWithShape="1">
              <a:gsLst>
                <a:gs pos="0">
                  <a:srgbClr val="48BE67"/>
                </a:gs>
                <a:gs pos="100000">
                  <a:srgbClr val="235C32"/>
                </a:gs>
              </a:gsLst>
              <a:lin ang="2700000" scaled="1"/>
            </a:gradFill>
            <a:ln w="19050">
              <a:solidFill>
                <a:schemeClr val="tx1"/>
              </a:solidFill>
              <a:round/>
              <a:headEnd/>
              <a:tailEnd/>
            </a:ln>
          </p:spPr>
          <p:txBody>
            <a:bodyPr anchor="ctr">
              <a:spAutoFit/>
            </a:bodyPr>
            <a:lstStyle>
              <a:lvl1pPr>
                <a:defRPr>
                  <a:solidFill>
                    <a:schemeClr val="tx1"/>
                  </a:solidFill>
                  <a:latin typeface="Lucida Sans Unicode" panose="020B0602030504020204" pitchFamily="34" charset="0"/>
                  <a:ea typeface="宋体" panose="02010600030101010101" pitchFamily="2" charset="-122"/>
                </a:defRPr>
              </a:lvl1pPr>
              <a:lvl2pPr marL="742950" indent="-285750">
                <a:defRPr>
                  <a:solidFill>
                    <a:schemeClr val="tx1"/>
                  </a:solidFill>
                  <a:latin typeface="Lucida Sans Unicode" panose="020B0602030504020204" pitchFamily="34" charset="0"/>
                  <a:ea typeface="宋体" panose="02010600030101010101" pitchFamily="2" charset="-122"/>
                </a:defRPr>
              </a:lvl2pPr>
              <a:lvl3pPr marL="1143000" indent="-228600">
                <a:defRPr>
                  <a:solidFill>
                    <a:schemeClr val="tx1"/>
                  </a:solidFill>
                  <a:latin typeface="Lucida Sans Unicode" panose="020B0602030504020204" pitchFamily="34" charset="0"/>
                  <a:ea typeface="宋体" panose="02010600030101010101" pitchFamily="2" charset="-122"/>
                </a:defRPr>
              </a:lvl3pPr>
              <a:lvl4pPr marL="1600200" indent="-228600">
                <a:defRPr>
                  <a:solidFill>
                    <a:schemeClr val="tx1"/>
                  </a:solidFill>
                  <a:latin typeface="Lucida Sans Unicode" panose="020B0602030504020204" pitchFamily="34" charset="0"/>
                  <a:ea typeface="宋体" panose="02010600030101010101" pitchFamily="2" charset="-122"/>
                </a:defRPr>
              </a:lvl4pPr>
              <a:lvl5pPr marL="2057400" indent="-228600">
                <a:defRPr>
                  <a:solidFill>
                    <a:schemeClr val="tx1"/>
                  </a:solidFill>
                  <a:latin typeface="Lucida Sans Unicode" panose="020B0602030504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9pPr>
            </a:lstStyle>
            <a:p>
              <a:pPr eaLnBrk="1" hangingPunct="1">
                <a:buFont typeface="Arial" panose="020B0604020202020204" pitchFamily="34" charset="0"/>
                <a:buNone/>
              </a:pPr>
              <a:r>
                <a:rPr lang="zh-CN" altLang="en-US" sz="2800" b="1" dirty="0" smtClean="0">
                  <a:solidFill>
                    <a:schemeClr val="bg1"/>
                  </a:solidFill>
                  <a:latin typeface="黑体" panose="02010609060101010101" pitchFamily="49" charset="-122"/>
                  <a:ea typeface="黑体" panose="02010609060101010101" pitchFamily="49" charset="-122"/>
                </a:rPr>
                <a:t>大</a:t>
              </a:r>
              <a:r>
                <a:rPr lang="zh-CN" altLang="en-US" sz="2800" b="1" dirty="0">
                  <a:solidFill>
                    <a:schemeClr val="bg1"/>
                  </a:solidFill>
                  <a:latin typeface="黑体" panose="02010609060101010101" pitchFamily="49" charset="-122"/>
                  <a:ea typeface="黑体" panose="02010609060101010101" pitchFamily="49" charset="-122"/>
                </a:rPr>
                <a:t>数据工作思路</a:t>
              </a:r>
              <a:endParaRPr lang="en-US" altLang="zh-CN" sz="2800" b="1" dirty="0">
                <a:solidFill>
                  <a:schemeClr val="bg1"/>
                </a:solidFill>
                <a:latin typeface="黑体" panose="02010609060101010101" pitchFamily="49" charset="-122"/>
                <a:ea typeface="黑体" panose="02010609060101010101" pitchFamily="49" charset="-122"/>
              </a:endParaRPr>
            </a:p>
          </p:txBody>
        </p:sp>
        <p:grpSp>
          <p:nvGrpSpPr>
            <p:cNvPr id="13351" name="Group 19"/>
            <p:cNvGrpSpPr>
              <a:grpSpLocks/>
            </p:cNvGrpSpPr>
            <p:nvPr/>
          </p:nvGrpSpPr>
          <p:grpSpPr bwMode="auto">
            <a:xfrm>
              <a:off x="2365356" y="3213100"/>
              <a:ext cx="631825" cy="603250"/>
              <a:chOff x="0" y="0"/>
              <a:chExt cx="1615" cy="1615"/>
            </a:xfrm>
          </p:grpSpPr>
          <p:sp>
            <p:nvSpPr>
              <p:cNvPr id="13353" name="Oval 20"/>
              <p:cNvSpPr>
                <a:spLocks noChangeArrowheads="1"/>
              </p:cNvSpPr>
              <p:nvPr/>
            </p:nvSpPr>
            <p:spPr bwMode="auto">
              <a:xfrm>
                <a:off x="0" y="0"/>
                <a:ext cx="1615" cy="1615"/>
              </a:xfrm>
              <a:prstGeom prst="ellipse">
                <a:avLst/>
              </a:prstGeom>
              <a:gradFill rotWithShape="1">
                <a:gsLst>
                  <a:gs pos="0">
                    <a:srgbClr val="767676"/>
                  </a:gs>
                  <a:gs pos="50000">
                    <a:srgbClr val="FFFFFF"/>
                  </a:gs>
                  <a:gs pos="100000">
                    <a:srgbClr val="767676"/>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Lucida Sans Unicode" panose="020B0602030504020204" pitchFamily="34" charset="0"/>
                    <a:ea typeface="宋体" panose="02010600030101010101" pitchFamily="2" charset="-122"/>
                  </a:defRPr>
                </a:lvl1pPr>
                <a:lvl2pPr marL="742950" indent="-285750">
                  <a:defRPr>
                    <a:solidFill>
                      <a:schemeClr val="tx1"/>
                    </a:solidFill>
                    <a:latin typeface="Lucida Sans Unicode" panose="020B0602030504020204" pitchFamily="34" charset="0"/>
                    <a:ea typeface="宋体" panose="02010600030101010101" pitchFamily="2" charset="-122"/>
                  </a:defRPr>
                </a:lvl2pPr>
                <a:lvl3pPr marL="1143000" indent="-228600">
                  <a:defRPr>
                    <a:solidFill>
                      <a:schemeClr val="tx1"/>
                    </a:solidFill>
                    <a:latin typeface="Lucida Sans Unicode" panose="020B0602030504020204" pitchFamily="34" charset="0"/>
                    <a:ea typeface="宋体" panose="02010600030101010101" pitchFamily="2" charset="-122"/>
                  </a:defRPr>
                </a:lvl3pPr>
                <a:lvl4pPr marL="1600200" indent="-228600">
                  <a:defRPr>
                    <a:solidFill>
                      <a:schemeClr val="tx1"/>
                    </a:solidFill>
                    <a:latin typeface="Lucida Sans Unicode" panose="020B0602030504020204" pitchFamily="34" charset="0"/>
                    <a:ea typeface="宋体" panose="02010600030101010101" pitchFamily="2" charset="-122"/>
                  </a:defRPr>
                </a:lvl4pPr>
                <a:lvl5pPr marL="2057400" indent="-228600">
                  <a:defRPr>
                    <a:solidFill>
                      <a:schemeClr val="tx1"/>
                    </a:solidFill>
                    <a:latin typeface="Lucida Sans Unicode" panose="020B0602030504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9pPr>
              </a:lstStyle>
              <a:p>
                <a:pPr eaLnBrk="1" hangingPunct="1">
                  <a:buFont typeface="Arial" panose="020B0604020202020204" pitchFamily="34" charset="0"/>
                  <a:buNone/>
                </a:pPr>
                <a:endParaRPr lang="zh-CN" altLang="en-US">
                  <a:latin typeface="Calibri" panose="020F0502020204030204" pitchFamily="34" charset="0"/>
                </a:endParaRPr>
              </a:p>
            </p:txBody>
          </p:sp>
          <p:sp>
            <p:nvSpPr>
              <p:cNvPr id="13354" name="Oval 21"/>
              <p:cNvSpPr>
                <a:spLocks noChangeArrowheads="1"/>
              </p:cNvSpPr>
              <p:nvPr/>
            </p:nvSpPr>
            <p:spPr bwMode="auto">
              <a:xfrm>
                <a:off x="92" y="91"/>
                <a:ext cx="1430" cy="1430"/>
              </a:xfrm>
              <a:prstGeom prst="ellipse">
                <a:avLst/>
              </a:prstGeom>
              <a:gradFill rotWithShape="1">
                <a:gsLst>
                  <a:gs pos="0">
                    <a:srgbClr val="A2A2A2"/>
                  </a:gs>
                  <a:gs pos="50000">
                    <a:srgbClr val="FFFFFF"/>
                  </a:gs>
                  <a:gs pos="100000">
                    <a:srgbClr val="A2A2A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Lucida Sans Unicode" panose="020B0602030504020204" pitchFamily="34" charset="0"/>
                    <a:ea typeface="宋体" panose="02010600030101010101" pitchFamily="2" charset="-122"/>
                  </a:defRPr>
                </a:lvl1pPr>
                <a:lvl2pPr marL="742950" indent="-285750">
                  <a:defRPr>
                    <a:solidFill>
                      <a:schemeClr val="tx1"/>
                    </a:solidFill>
                    <a:latin typeface="Lucida Sans Unicode" panose="020B0602030504020204" pitchFamily="34" charset="0"/>
                    <a:ea typeface="宋体" panose="02010600030101010101" pitchFamily="2" charset="-122"/>
                  </a:defRPr>
                </a:lvl2pPr>
                <a:lvl3pPr marL="1143000" indent="-228600">
                  <a:defRPr>
                    <a:solidFill>
                      <a:schemeClr val="tx1"/>
                    </a:solidFill>
                    <a:latin typeface="Lucida Sans Unicode" panose="020B0602030504020204" pitchFamily="34" charset="0"/>
                    <a:ea typeface="宋体" panose="02010600030101010101" pitchFamily="2" charset="-122"/>
                  </a:defRPr>
                </a:lvl3pPr>
                <a:lvl4pPr marL="1600200" indent="-228600">
                  <a:defRPr>
                    <a:solidFill>
                      <a:schemeClr val="tx1"/>
                    </a:solidFill>
                    <a:latin typeface="Lucida Sans Unicode" panose="020B0602030504020204" pitchFamily="34" charset="0"/>
                    <a:ea typeface="宋体" panose="02010600030101010101" pitchFamily="2" charset="-122"/>
                  </a:defRPr>
                </a:lvl4pPr>
                <a:lvl5pPr marL="2057400" indent="-228600">
                  <a:defRPr>
                    <a:solidFill>
                      <a:schemeClr val="tx1"/>
                    </a:solidFill>
                    <a:latin typeface="Lucida Sans Unicode" panose="020B0602030504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9pPr>
              </a:lstStyle>
              <a:p>
                <a:pPr eaLnBrk="1" hangingPunct="1">
                  <a:buFont typeface="Arial" panose="020B0604020202020204" pitchFamily="34" charset="0"/>
                  <a:buNone/>
                </a:pPr>
                <a:endParaRPr lang="zh-CN" altLang="en-US">
                  <a:latin typeface="Calibri" panose="020F0502020204030204" pitchFamily="34" charset="0"/>
                </a:endParaRPr>
              </a:p>
            </p:txBody>
          </p:sp>
          <p:sp>
            <p:nvSpPr>
              <p:cNvPr id="70" name="Oval 22"/>
              <p:cNvSpPr>
                <a:spLocks noChangeArrowheads="1"/>
              </p:cNvSpPr>
              <p:nvPr/>
            </p:nvSpPr>
            <p:spPr bwMode="auto">
              <a:xfrm>
                <a:off x="175" y="174"/>
                <a:ext cx="1260" cy="1266"/>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9525">
                <a:noFill/>
                <a:round/>
                <a:headEnd/>
                <a:tailEnd/>
              </a:ln>
              <a:effectLst/>
            </p:spPr>
            <p:txBody>
              <a:bodyPr wrap="none" anchor="ctr">
                <a:spAutoFit/>
              </a:bodyPr>
              <a:lstStyle/>
              <a:p>
                <a:pPr eaLnBrk="1" fontAlgn="auto" hangingPunct="1">
                  <a:spcBef>
                    <a:spcPts val="0"/>
                  </a:spcBef>
                  <a:spcAft>
                    <a:spcPts val="0"/>
                  </a:spcAft>
                  <a:buFont typeface="Arial" pitchFamily="34" charset="0"/>
                  <a:buNone/>
                  <a:defRPr/>
                </a:pPr>
                <a:endParaRPr lang="zh-CN" altLang="en-US">
                  <a:latin typeface="+mn-lt"/>
                  <a:ea typeface="+mn-ea"/>
                </a:endParaRPr>
              </a:p>
            </p:txBody>
          </p:sp>
          <p:sp>
            <p:nvSpPr>
              <p:cNvPr id="13356" name="Oval 23"/>
              <p:cNvSpPr>
                <a:spLocks noChangeArrowheads="1"/>
              </p:cNvSpPr>
              <p:nvPr/>
            </p:nvSpPr>
            <p:spPr bwMode="auto">
              <a:xfrm>
                <a:off x="176" y="176"/>
                <a:ext cx="1262" cy="1264"/>
              </a:xfrm>
              <a:prstGeom prst="ellipse">
                <a:avLst/>
              </a:prstGeom>
              <a:gradFill rotWithShape="1">
                <a:gsLst>
                  <a:gs pos="0">
                    <a:srgbClr val="000000"/>
                  </a:gs>
                  <a:gs pos="100000">
                    <a:srgbClr val="48BE67"/>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spAutoFit/>
              </a:bodyPr>
              <a:lstStyle>
                <a:lvl1pPr>
                  <a:defRPr>
                    <a:solidFill>
                      <a:schemeClr val="tx1"/>
                    </a:solidFill>
                    <a:latin typeface="Lucida Sans Unicode" panose="020B0602030504020204" pitchFamily="34" charset="0"/>
                    <a:ea typeface="宋体" panose="02010600030101010101" pitchFamily="2" charset="-122"/>
                  </a:defRPr>
                </a:lvl1pPr>
                <a:lvl2pPr marL="742950" indent="-285750">
                  <a:defRPr>
                    <a:solidFill>
                      <a:schemeClr val="tx1"/>
                    </a:solidFill>
                    <a:latin typeface="Lucida Sans Unicode" panose="020B0602030504020204" pitchFamily="34" charset="0"/>
                    <a:ea typeface="宋体" panose="02010600030101010101" pitchFamily="2" charset="-122"/>
                  </a:defRPr>
                </a:lvl2pPr>
                <a:lvl3pPr marL="1143000" indent="-228600">
                  <a:defRPr>
                    <a:solidFill>
                      <a:schemeClr val="tx1"/>
                    </a:solidFill>
                    <a:latin typeface="Lucida Sans Unicode" panose="020B0602030504020204" pitchFamily="34" charset="0"/>
                    <a:ea typeface="宋体" panose="02010600030101010101" pitchFamily="2" charset="-122"/>
                  </a:defRPr>
                </a:lvl3pPr>
                <a:lvl4pPr marL="1600200" indent="-228600">
                  <a:defRPr>
                    <a:solidFill>
                      <a:schemeClr val="tx1"/>
                    </a:solidFill>
                    <a:latin typeface="Lucida Sans Unicode" panose="020B0602030504020204" pitchFamily="34" charset="0"/>
                    <a:ea typeface="宋体" panose="02010600030101010101" pitchFamily="2" charset="-122"/>
                  </a:defRPr>
                </a:lvl4pPr>
                <a:lvl5pPr marL="2057400" indent="-228600">
                  <a:defRPr>
                    <a:solidFill>
                      <a:schemeClr val="tx1"/>
                    </a:solidFill>
                    <a:latin typeface="Lucida Sans Unicode" panose="020B0602030504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9pPr>
              </a:lstStyle>
              <a:p>
                <a:pPr eaLnBrk="1" hangingPunct="1">
                  <a:buFont typeface="Arial" panose="020B0604020202020204" pitchFamily="34" charset="0"/>
                  <a:buNone/>
                </a:pPr>
                <a:endParaRPr lang="zh-CN" altLang="en-US">
                  <a:latin typeface="Calibri" panose="020F0502020204030204" pitchFamily="34" charset="0"/>
                </a:endParaRPr>
              </a:p>
            </p:txBody>
          </p:sp>
          <p:sp>
            <p:nvSpPr>
              <p:cNvPr id="72" name="Oval 24"/>
              <p:cNvSpPr>
                <a:spLocks noChangeArrowheads="1"/>
              </p:cNvSpPr>
              <p:nvPr/>
            </p:nvSpPr>
            <p:spPr bwMode="auto">
              <a:xfrm>
                <a:off x="261" y="259"/>
                <a:ext cx="1096" cy="1101"/>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9525">
                <a:noFill/>
                <a:round/>
                <a:headEnd/>
                <a:tailEnd/>
              </a:ln>
              <a:effectLst/>
            </p:spPr>
            <p:txBody>
              <a:bodyPr anchor="ctr">
                <a:spAutoFit/>
              </a:bodyPr>
              <a:lstStyle/>
              <a:p>
                <a:pPr eaLnBrk="1" fontAlgn="auto" hangingPunct="1">
                  <a:spcBef>
                    <a:spcPts val="0"/>
                  </a:spcBef>
                  <a:spcAft>
                    <a:spcPts val="0"/>
                  </a:spcAft>
                  <a:buFont typeface="Arial" pitchFamily="34" charset="0"/>
                  <a:buNone/>
                  <a:defRPr/>
                </a:pPr>
                <a:endParaRPr lang="zh-CN" altLang="en-US">
                  <a:latin typeface="+mn-lt"/>
                  <a:ea typeface="+mn-ea"/>
                </a:endParaRPr>
              </a:p>
            </p:txBody>
          </p:sp>
          <p:sp>
            <p:nvSpPr>
              <p:cNvPr id="13358" name="Oval 25"/>
              <p:cNvSpPr>
                <a:spLocks noChangeArrowheads="1"/>
              </p:cNvSpPr>
              <p:nvPr/>
            </p:nvSpPr>
            <p:spPr bwMode="auto">
              <a:xfrm>
                <a:off x="259" y="259"/>
                <a:ext cx="1096" cy="1098"/>
              </a:xfrm>
              <a:prstGeom prst="ellipse">
                <a:avLst/>
              </a:prstGeom>
              <a:gradFill rotWithShape="1">
                <a:gsLst>
                  <a:gs pos="0">
                    <a:srgbClr val="48BE67"/>
                  </a:gs>
                  <a:gs pos="100000">
                    <a:srgbClr val="235C32"/>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lvl1pPr>
                  <a:defRPr>
                    <a:solidFill>
                      <a:schemeClr val="tx1"/>
                    </a:solidFill>
                    <a:latin typeface="Lucida Sans Unicode" panose="020B0602030504020204" pitchFamily="34" charset="0"/>
                    <a:ea typeface="宋体" panose="02010600030101010101" pitchFamily="2" charset="-122"/>
                  </a:defRPr>
                </a:lvl1pPr>
                <a:lvl2pPr marL="742950" indent="-285750">
                  <a:defRPr>
                    <a:solidFill>
                      <a:schemeClr val="tx1"/>
                    </a:solidFill>
                    <a:latin typeface="Lucida Sans Unicode" panose="020B0602030504020204" pitchFamily="34" charset="0"/>
                    <a:ea typeface="宋体" panose="02010600030101010101" pitchFamily="2" charset="-122"/>
                  </a:defRPr>
                </a:lvl2pPr>
                <a:lvl3pPr marL="1143000" indent="-228600">
                  <a:defRPr>
                    <a:solidFill>
                      <a:schemeClr val="tx1"/>
                    </a:solidFill>
                    <a:latin typeface="Lucida Sans Unicode" panose="020B0602030504020204" pitchFamily="34" charset="0"/>
                    <a:ea typeface="宋体" panose="02010600030101010101" pitchFamily="2" charset="-122"/>
                  </a:defRPr>
                </a:lvl3pPr>
                <a:lvl4pPr marL="1600200" indent="-228600">
                  <a:defRPr>
                    <a:solidFill>
                      <a:schemeClr val="tx1"/>
                    </a:solidFill>
                    <a:latin typeface="Lucida Sans Unicode" panose="020B0602030504020204" pitchFamily="34" charset="0"/>
                    <a:ea typeface="宋体" panose="02010600030101010101" pitchFamily="2" charset="-122"/>
                  </a:defRPr>
                </a:lvl4pPr>
                <a:lvl5pPr marL="2057400" indent="-228600">
                  <a:defRPr>
                    <a:solidFill>
                      <a:schemeClr val="tx1"/>
                    </a:solidFill>
                    <a:latin typeface="Lucida Sans Unicode" panose="020B0602030504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9pPr>
              </a:lstStyle>
              <a:p>
                <a:pPr eaLnBrk="1" hangingPunct="1">
                  <a:buFont typeface="Arial" panose="020B0604020202020204" pitchFamily="34" charset="0"/>
                  <a:buNone/>
                </a:pPr>
                <a:endParaRPr lang="zh-CN" altLang="en-US">
                  <a:latin typeface="Calibri" panose="020F0502020204030204" pitchFamily="34" charset="0"/>
                </a:endParaRPr>
              </a:p>
            </p:txBody>
          </p:sp>
        </p:grpSp>
        <p:sp>
          <p:nvSpPr>
            <p:cNvPr id="13352" name="TextBox 47"/>
            <p:cNvSpPr txBox="1">
              <a:spLocks noChangeArrowheads="1"/>
            </p:cNvSpPr>
            <p:nvPr/>
          </p:nvSpPr>
          <p:spPr bwMode="auto">
            <a:xfrm>
              <a:off x="2482831" y="3213100"/>
              <a:ext cx="287338"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Lucida Sans Unicode" panose="020B0602030504020204" pitchFamily="34" charset="0"/>
                  <a:ea typeface="宋体" panose="02010600030101010101" pitchFamily="2" charset="-122"/>
                </a:defRPr>
              </a:lvl1pPr>
              <a:lvl2pPr marL="742950" indent="-285750">
                <a:defRPr>
                  <a:solidFill>
                    <a:schemeClr val="tx1"/>
                  </a:solidFill>
                  <a:latin typeface="Lucida Sans Unicode" panose="020B0602030504020204" pitchFamily="34" charset="0"/>
                  <a:ea typeface="宋体" panose="02010600030101010101" pitchFamily="2" charset="-122"/>
                </a:defRPr>
              </a:lvl2pPr>
              <a:lvl3pPr marL="1143000" indent="-228600">
                <a:defRPr>
                  <a:solidFill>
                    <a:schemeClr val="tx1"/>
                  </a:solidFill>
                  <a:latin typeface="Lucida Sans Unicode" panose="020B0602030504020204" pitchFamily="34" charset="0"/>
                  <a:ea typeface="宋体" panose="02010600030101010101" pitchFamily="2" charset="-122"/>
                </a:defRPr>
              </a:lvl3pPr>
              <a:lvl4pPr marL="1600200" indent="-228600">
                <a:defRPr>
                  <a:solidFill>
                    <a:schemeClr val="tx1"/>
                  </a:solidFill>
                  <a:latin typeface="Lucida Sans Unicode" panose="020B0602030504020204" pitchFamily="34" charset="0"/>
                  <a:ea typeface="宋体" panose="02010600030101010101" pitchFamily="2" charset="-122"/>
                </a:defRPr>
              </a:lvl4pPr>
              <a:lvl5pPr marL="2057400" indent="-228600">
                <a:defRPr>
                  <a:solidFill>
                    <a:schemeClr val="tx1"/>
                  </a:solidFill>
                  <a:latin typeface="Lucida Sans Unicode" panose="020B0602030504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9pPr>
            </a:lstStyle>
            <a:p>
              <a:pPr eaLnBrk="1" hangingPunct="1">
                <a:buFont typeface="Arial" panose="020B0604020202020204" pitchFamily="34" charset="0"/>
                <a:buNone/>
              </a:pPr>
              <a:r>
                <a:rPr lang="en-US" altLang="zh-CN" sz="3200" b="1">
                  <a:solidFill>
                    <a:schemeClr val="bg1"/>
                  </a:solidFill>
                  <a:latin typeface="Times New Roman" panose="02020603050405020304" pitchFamily="18" charset="0"/>
                  <a:cs typeface="Times New Roman" panose="02020603050405020304" pitchFamily="18" charset="0"/>
                </a:rPr>
                <a:t>4</a:t>
              </a:r>
              <a:endParaRPr lang="zh-CN" altLang="en-US" sz="3200" b="1">
                <a:solidFill>
                  <a:schemeClr val="bg1"/>
                </a:solidFill>
                <a:latin typeface="Times New Roman" panose="02020603050405020304" pitchFamily="18" charset="0"/>
                <a:cs typeface="Times New Roman" panose="02020603050405020304" pitchFamily="18" charset="0"/>
              </a:endParaRPr>
            </a:p>
          </p:txBody>
        </p:sp>
      </p:grpSp>
      <p:sp>
        <p:nvSpPr>
          <p:cNvPr id="51" name="AutoShape 6"/>
          <p:cNvSpPr>
            <a:spLocks noChangeArrowheads="1"/>
          </p:cNvSpPr>
          <p:nvPr/>
        </p:nvSpPr>
        <p:spPr bwMode="auto">
          <a:xfrm rot="5400000">
            <a:off x="-2879725" y="1116013"/>
            <a:ext cx="5715000" cy="4768850"/>
          </a:xfrm>
          <a:custGeom>
            <a:avLst/>
            <a:gdLst>
              <a:gd name="G0" fmla="+- 10478 0 0"/>
              <a:gd name="G1" fmla="+- -11739500 0 0"/>
              <a:gd name="G2" fmla="+- 0 0 -11739500"/>
              <a:gd name="T0" fmla="*/ 0 256 1"/>
              <a:gd name="T1" fmla="*/ 180 256 1"/>
              <a:gd name="G3" fmla="+- -11739500 T0 T1"/>
              <a:gd name="T2" fmla="*/ 0 256 1"/>
              <a:gd name="T3" fmla="*/ 90 256 1"/>
              <a:gd name="G4" fmla="+- -11739500 T2 T3"/>
              <a:gd name="G5" fmla="*/ G4 2 1"/>
              <a:gd name="T4" fmla="*/ 90 256 1"/>
              <a:gd name="T5" fmla="*/ 0 256 1"/>
              <a:gd name="G6" fmla="+- -11739500 T4 T5"/>
              <a:gd name="G7" fmla="*/ G6 2 1"/>
              <a:gd name="G8" fmla="abs -11739500"/>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10478"/>
              <a:gd name="G18" fmla="*/ 10478 1 2"/>
              <a:gd name="G19" fmla="+- G18 5400 0"/>
              <a:gd name="G20" fmla="cos G19 -11739500"/>
              <a:gd name="G21" fmla="sin G19 -11739500"/>
              <a:gd name="G22" fmla="+- G20 10800 0"/>
              <a:gd name="G23" fmla="+- G21 10800 0"/>
              <a:gd name="G24" fmla="+- 10800 0 G20"/>
              <a:gd name="G25" fmla="+- 10478 10800 0"/>
              <a:gd name="G26" fmla="?: G9 G17 G25"/>
              <a:gd name="G27" fmla="?: G9 0 21600"/>
              <a:gd name="G28" fmla="cos 10800 -11739500"/>
              <a:gd name="G29" fmla="sin 10800 -11739500"/>
              <a:gd name="G30" fmla="sin 10478 -11739500"/>
              <a:gd name="G31" fmla="+- G28 10800 0"/>
              <a:gd name="G32" fmla="+- G29 10800 0"/>
              <a:gd name="G33" fmla="+- G30 10800 0"/>
              <a:gd name="G34" fmla="?: G4 0 G31"/>
              <a:gd name="G35" fmla="?: -11739500 G34 0"/>
              <a:gd name="G36" fmla="?: G6 G35 G31"/>
              <a:gd name="G37" fmla="+- 21600 0 G36"/>
              <a:gd name="G38" fmla="?: G4 0 G33"/>
              <a:gd name="G39" fmla="?: -11739500 G38 G32"/>
              <a:gd name="G40" fmla="?: G6 G39 0"/>
              <a:gd name="G41" fmla="?: G4 G32 21600"/>
              <a:gd name="G42" fmla="?: G6 G41 G33"/>
              <a:gd name="T12" fmla="*/ 10800 w 21600"/>
              <a:gd name="T13" fmla="*/ 0 h 21600"/>
              <a:gd name="T14" fmla="*/ 162 w 21600"/>
              <a:gd name="T15" fmla="*/ 10638 h 21600"/>
              <a:gd name="T16" fmla="*/ 10800 w 21600"/>
              <a:gd name="T17" fmla="*/ 322 h 21600"/>
              <a:gd name="T18" fmla="*/ 21438 w 21600"/>
              <a:gd name="T19" fmla="*/ 10638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323" y="10641"/>
                </a:moveTo>
                <a:cubicBezTo>
                  <a:pt x="410" y="4916"/>
                  <a:pt x="5075" y="321"/>
                  <a:pt x="10800" y="322"/>
                </a:cubicBezTo>
                <a:cubicBezTo>
                  <a:pt x="16524" y="322"/>
                  <a:pt x="21189" y="4916"/>
                  <a:pt x="21276" y="10641"/>
                </a:cubicBezTo>
                <a:lnTo>
                  <a:pt x="21598" y="10636"/>
                </a:lnTo>
                <a:cubicBezTo>
                  <a:pt x="21509" y="4736"/>
                  <a:pt x="16700" y="-1"/>
                  <a:pt x="10799" y="0"/>
                </a:cubicBezTo>
                <a:cubicBezTo>
                  <a:pt x="4899" y="0"/>
                  <a:pt x="90" y="4736"/>
                  <a:pt x="1" y="10636"/>
                </a:cubicBezTo>
                <a:close/>
              </a:path>
            </a:pathLst>
          </a:custGeom>
          <a:solidFill>
            <a:srgbClr val="1F497D">
              <a:lumMod val="60000"/>
              <a:lumOff val="40000"/>
            </a:srgbClr>
          </a:solidFill>
          <a:ln w="9525">
            <a:noFill/>
            <a:miter lim="800000"/>
            <a:headEnd/>
            <a:tailEnd/>
          </a:ln>
          <a:effectLst/>
        </p:spPr>
        <p:txBody>
          <a:bodyPr wrap="none" anchor="ctr"/>
          <a:lstStyle/>
          <a:p>
            <a:pPr eaLnBrk="1" fontAlgn="auto" hangingPunct="1">
              <a:spcBef>
                <a:spcPts val="0"/>
              </a:spcBef>
              <a:spcAft>
                <a:spcPts val="0"/>
              </a:spcAft>
              <a:defRPr/>
            </a:pPr>
            <a:endParaRPr lang="zh-CN" altLang="en-US" kern="0">
              <a:solidFill>
                <a:sysClr val="windowText" lastClr="000000"/>
              </a:solidFill>
              <a:latin typeface="Calibri"/>
              <a:ea typeface="宋体"/>
            </a:endParaRPr>
          </a:p>
        </p:txBody>
      </p:sp>
      <p:sp>
        <p:nvSpPr>
          <p:cNvPr id="52" name="AutoShape 7"/>
          <p:cNvSpPr>
            <a:spLocks noChangeArrowheads="1"/>
          </p:cNvSpPr>
          <p:nvPr/>
        </p:nvSpPr>
        <p:spPr bwMode="auto">
          <a:xfrm rot="5400000" flipH="1">
            <a:off x="-2475706" y="1500981"/>
            <a:ext cx="4929188" cy="3927475"/>
          </a:xfrm>
          <a:custGeom>
            <a:avLst/>
            <a:gdLst>
              <a:gd name="T0" fmla="*/ 2147483647 w 21600"/>
              <a:gd name="T1" fmla="*/ 0 h 21600"/>
              <a:gd name="T2" fmla="*/ 2147483647 w 21600"/>
              <a:gd name="T3" fmla="*/ 2147483647 h 21600"/>
              <a:gd name="T4" fmla="*/ 2147483647 w 21600"/>
              <a:gd name="T5" fmla="*/ 2147483647 h 21600"/>
              <a:gd name="T6" fmla="*/ 2147483647 w 21600"/>
              <a:gd name="T7" fmla="*/ 2147483647 h 21600"/>
              <a:gd name="T8" fmla="*/ 0 60000 65536"/>
              <a:gd name="T9" fmla="*/ 0 60000 65536"/>
              <a:gd name="T10" fmla="*/ 0 60000 65536"/>
              <a:gd name="T11" fmla="*/ 0 60000 65536"/>
              <a:gd name="T12" fmla="*/ 0 w 21600"/>
              <a:gd name="T13" fmla="*/ 0 h 21600"/>
              <a:gd name="T14" fmla="*/ 21600 w 21600"/>
              <a:gd name="T15" fmla="*/ 7713 h 21600"/>
            </a:gdLst>
            <a:ahLst/>
            <a:cxnLst>
              <a:cxn ang="T8">
                <a:pos x="T0" y="T1"/>
              </a:cxn>
              <a:cxn ang="T9">
                <a:pos x="T2" y="T3"/>
              </a:cxn>
              <a:cxn ang="T10">
                <a:pos x="T4" y="T5"/>
              </a:cxn>
              <a:cxn ang="T11">
                <a:pos x="T6" y="T7"/>
              </a:cxn>
            </a:cxnLst>
            <a:rect l="T12" t="T13" r="T14" b="T15"/>
            <a:pathLst>
              <a:path w="21600" h="21600">
                <a:moveTo>
                  <a:pt x="10744" y="10800"/>
                </a:moveTo>
                <a:cubicBezTo>
                  <a:pt x="10744" y="10769"/>
                  <a:pt x="10769" y="10744"/>
                  <a:pt x="10800" y="10744"/>
                </a:cubicBezTo>
                <a:cubicBezTo>
                  <a:pt x="10830" y="10743"/>
                  <a:pt x="10855" y="10769"/>
                  <a:pt x="10856" y="10799"/>
                </a:cubicBezTo>
                <a:lnTo>
                  <a:pt x="21600" y="10800"/>
                </a:lnTo>
                <a:cubicBezTo>
                  <a:pt x="21600" y="4835"/>
                  <a:pt x="16764" y="0"/>
                  <a:pt x="10800" y="0"/>
                </a:cubicBezTo>
                <a:cubicBezTo>
                  <a:pt x="4835" y="0"/>
                  <a:pt x="0" y="4835"/>
                  <a:pt x="0" y="10800"/>
                </a:cubicBezTo>
                <a:close/>
              </a:path>
            </a:pathLst>
          </a:custGeom>
          <a:solidFill>
            <a:srgbClr val="3333FF"/>
          </a:solidFill>
          <a:ln w="9525">
            <a:noFill/>
            <a:miter lim="800000"/>
            <a:headEnd/>
            <a:tailEnd/>
          </a:ln>
        </p:spPr>
        <p:txBody>
          <a:bodyPr wrap="none" anchor="ctr"/>
          <a:lstStyle/>
          <a:p>
            <a:pPr eaLnBrk="1" fontAlgn="auto" hangingPunct="1">
              <a:spcBef>
                <a:spcPts val="0"/>
              </a:spcBef>
              <a:spcAft>
                <a:spcPts val="0"/>
              </a:spcAft>
              <a:defRPr/>
            </a:pPr>
            <a:endParaRPr lang="zh-CN" altLang="en-US" kern="0">
              <a:solidFill>
                <a:sysClr val="windowText" lastClr="000000"/>
              </a:solidFill>
            </a:endParaRPr>
          </a:p>
        </p:txBody>
      </p:sp>
      <p:sp>
        <p:nvSpPr>
          <p:cNvPr id="13317" name="TextBox 46"/>
          <p:cNvSpPr txBox="1">
            <a:spLocks noChangeArrowheads="1"/>
          </p:cNvSpPr>
          <p:nvPr/>
        </p:nvSpPr>
        <p:spPr bwMode="auto">
          <a:xfrm>
            <a:off x="473314" y="1989138"/>
            <a:ext cx="861774" cy="2808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a:defRPr>
                <a:solidFill>
                  <a:schemeClr val="tx1"/>
                </a:solidFill>
                <a:latin typeface="Lucida Sans Unicode" panose="020B0602030504020204" pitchFamily="34" charset="0"/>
                <a:ea typeface="宋体" panose="02010600030101010101" pitchFamily="2" charset="-122"/>
              </a:defRPr>
            </a:lvl1pPr>
            <a:lvl2pPr marL="742950" indent="-285750">
              <a:defRPr>
                <a:solidFill>
                  <a:schemeClr val="tx1"/>
                </a:solidFill>
                <a:latin typeface="Lucida Sans Unicode" panose="020B0602030504020204" pitchFamily="34" charset="0"/>
                <a:ea typeface="宋体" panose="02010600030101010101" pitchFamily="2" charset="-122"/>
              </a:defRPr>
            </a:lvl2pPr>
            <a:lvl3pPr marL="1143000" indent="-228600">
              <a:defRPr>
                <a:solidFill>
                  <a:schemeClr val="tx1"/>
                </a:solidFill>
                <a:latin typeface="Lucida Sans Unicode" panose="020B0602030504020204" pitchFamily="34" charset="0"/>
                <a:ea typeface="宋体" panose="02010600030101010101" pitchFamily="2" charset="-122"/>
              </a:defRPr>
            </a:lvl3pPr>
            <a:lvl4pPr marL="1600200" indent="-228600">
              <a:defRPr>
                <a:solidFill>
                  <a:schemeClr val="tx1"/>
                </a:solidFill>
                <a:latin typeface="Lucida Sans Unicode" panose="020B0602030504020204" pitchFamily="34" charset="0"/>
                <a:ea typeface="宋体" panose="02010600030101010101" pitchFamily="2" charset="-122"/>
              </a:defRPr>
            </a:lvl4pPr>
            <a:lvl5pPr marL="2057400" indent="-228600">
              <a:defRPr>
                <a:solidFill>
                  <a:schemeClr val="tx1"/>
                </a:solidFill>
                <a:latin typeface="Lucida Sans Unicode" panose="020B0602030504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9pPr>
          </a:lstStyle>
          <a:p>
            <a:pPr algn="dist" eaLnBrk="1" hangingPunct="1">
              <a:buFont typeface="Arial" panose="020B0604020202020204" pitchFamily="34" charset="0"/>
              <a:buNone/>
            </a:pPr>
            <a:r>
              <a:rPr lang="zh-CN" altLang="en-US" sz="4400" b="1" dirty="0" smtClean="0">
                <a:solidFill>
                  <a:schemeClr val="bg1"/>
                </a:solidFill>
                <a:latin typeface="微软雅黑" panose="020B0503020204020204" pitchFamily="34" charset="-122"/>
                <a:ea typeface="微软雅黑" panose="020B0503020204020204" pitchFamily="34" charset="-122"/>
              </a:rPr>
              <a:t>提纲</a:t>
            </a:r>
            <a:endParaRPr lang="zh-CN" altLang="en-US" sz="4400" b="1" dirty="0">
              <a:solidFill>
                <a:schemeClr val="bg1"/>
              </a:solidFill>
              <a:latin typeface="微软雅黑" panose="020B0503020204020204" pitchFamily="34" charset="-122"/>
              <a:ea typeface="微软雅黑" panose="020B0503020204020204" pitchFamily="34" charset="-122"/>
            </a:endParaRPr>
          </a:p>
        </p:txBody>
      </p:sp>
      <p:grpSp>
        <p:nvGrpSpPr>
          <p:cNvPr id="13318" name="组合 73"/>
          <p:cNvGrpSpPr>
            <a:grpSpLocks/>
          </p:cNvGrpSpPr>
          <p:nvPr/>
        </p:nvGrpSpPr>
        <p:grpSpPr bwMode="auto">
          <a:xfrm>
            <a:off x="2314575" y="2376488"/>
            <a:ext cx="5500688" cy="735012"/>
            <a:chOff x="2003445" y="1643050"/>
            <a:chExt cx="5500726" cy="735747"/>
          </a:xfrm>
        </p:grpSpPr>
        <p:sp>
          <p:nvSpPr>
            <p:cNvPr id="13341" name="AutoShape 11"/>
            <p:cNvSpPr>
              <a:spLocks noChangeArrowheads="1"/>
            </p:cNvSpPr>
            <p:nvPr/>
          </p:nvSpPr>
          <p:spPr bwMode="auto">
            <a:xfrm>
              <a:off x="2644795" y="1643050"/>
              <a:ext cx="4859376" cy="735747"/>
            </a:xfrm>
            <a:prstGeom prst="roundRect">
              <a:avLst>
                <a:gd name="adj" fmla="val 50000"/>
              </a:avLst>
            </a:prstGeom>
            <a:solidFill>
              <a:srgbClr val="92D050"/>
            </a:solidFill>
            <a:ln w="19050">
              <a:solidFill>
                <a:schemeClr val="tx1"/>
              </a:solidFill>
              <a:round/>
              <a:headEnd/>
              <a:tailEnd/>
            </a:ln>
          </p:spPr>
          <p:txBody>
            <a:bodyPr anchor="ctr">
              <a:spAutoFit/>
            </a:bodyPr>
            <a:lstStyle>
              <a:lvl1pPr>
                <a:defRPr>
                  <a:solidFill>
                    <a:schemeClr val="tx1"/>
                  </a:solidFill>
                  <a:latin typeface="Lucida Sans Unicode" panose="020B0602030504020204" pitchFamily="34" charset="0"/>
                  <a:ea typeface="宋体" panose="02010600030101010101" pitchFamily="2" charset="-122"/>
                </a:defRPr>
              </a:lvl1pPr>
              <a:lvl2pPr marL="742950" indent="-285750">
                <a:defRPr>
                  <a:solidFill>
                    <a:schemeClr val="tx1"/>
                  </a:solidFill>
                  <a:latin typeface="Lucida Sans Unicode" panose="020B0602030504020204" pitchFamily="34" charset="0"/>
                  <a:ea typeface="宋体" panose="02010600030101010101" pitchFamily="2" charset="-122"/>
                </a:defRPr>
              </a:lvl2pPr>
              <a:lvl3pPr marL="1143000" indent="-228600">
                <a:defRPr>
                  <a:solidFill>
                    <a:schemeClr val="tx1"/>
                  </a:solidFill>
                  <a:latin typeface="Lucida Sans Unicode" panose="020B0602030504020204" pitchFamily="34" charset="0"/>
                  <a:ea typeface="宋体" panose="02010600030101010101" pitchFamily="2" charset="-122"/>
                </a:defRPr>
              </a:lvl3pPr>
              <a:lvl4pPr marL="1600200" indent="-228600">
                <a:defRPr>
                  <a:solidFill>
                    <a:schemeClr val="tx1"/>
                  </a:solidFill>
                  <a:latin typeface="Lucida Sans Unicode" panose="020B0602030504020204" pitchFamily="34" charset="0"/>
                  <a:ea typeface="宋体" panose="02010600030101010101" pitchFamily="2" charset="-122"/>
                </a:defRPr>
              </a:lvl4pPr>
              <a:lvl5pPr marL="2057400" indent="-228600">
                <a:defRPr>
                  <a:solidFill>
                    <a:schemeClr val="tx1"/>
                  </a:solidFill>
                  <a:latin typeface="Lucida Sans Unicode" panose="020B0602030504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9pPr>
            </a:lstStyle>
            <a:p>
              <a:pPr eaLnBrk="1" hangingPunct="1">
                <a:buFont typeface="Arial" panose="020B0604020202020204" pitchFamily="34" charset="0"/>
                <a:buNone/>
              </a:pPr>
              <a:r>
                <a:rPr lang="zh-CN" altLang="en-US" sz="2800" b="1">
                  <a:solidFill>
                    <a:schemeClr val="bg1"/>
                  </a:solidFill>
                  <a:latin typeface="黑体" panose="02010609060101010101" pitchFamily="49" charset="-122"/>
                  <a:ea typeface="黑体" panose="02010609060101010101" pitchFamily="49" charset="-122"/>
                </a:rPr>
                <a:t>大数据概述与应用</a:t>
              </a:r>
              <a:endParaRPr lang="en-US" altLang="zh-CN" sz="2800" b="1">
                <a:solidFill>
                  <a:schemeClr val="bg1"/>
                </a:solidFill>
                <a:latin typeface="黑体" panose="02010609060101010101" pitchFamily="49" charset="-122"/>
                <a:ea typeface="黑体" panose="02010609060101010101" pitchFamily="49" charset="-122"/>
              </a:endParaRPr>
            </a:p>
          </p:txBody>
        </p:sp>
        <p:grpSp>
          <p:nvGrpSpPr>
            <p:cNvPr id="13342" name="Group 12"/>
            <p:cNvGrpSpPr>
              <a:grpSpLocks/>
            </p:cNvGrpSpPr>
            <p:nvPr/>
          </p:nvGrpSpPr>
          <p:grpSpPr bwMode="auto">
            <a:xfrm>
              <a:off x="2003445" y="1697025"/>
              <a:ext cx="611188" cy="584200"/>
              <a:chOff x="0" y="0"/>
              <a:chExt cx="1615" cy="1615"/>
            </a:xfrm>
          </p:grpSpPr>
          <p:sp>
            <p:nvSpPr>
              <p:cNvPr id="13344" name="Oval 13"/>
              <p:cNvSpPr>
                <a:spLocks noChangeArrowheads="1"/>
              </p:cNvSpPr>
              <p:nvPr/>
            </p:nvSpPr>
            <p:spPr bwMode="auto">
              <a:xfrm>
                <a:off x="0" y="0"/>
                <a:ext cx="1615" cy="1615"/>
              </a:xfrm>
              <a:prstGeom prst="ellipse">
                <a:avLst/>
              </a:prstGeom>
              <a:gradFill rotWithShape="1">
                <a:gsLst>
                  <a:gs pos="0">
                    <a:srgbClr val="767676"/>
                  </a:gs>
                  <a:gs pos="50000">
                    <a:srgbClr val="FFFFFF"/>
                  </a:gs>
                  <a:gs pos="100000">
                    <a:srgbClr val="767676"/>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Lucida Sans Unicode" panose="020B0602030504020204" pitchFamily="34" charset="0"/>
                    <a:ea typeface="宋体" panose="02010600030101010101" pitchFamily="2" charset="-122"/>
                  </a:defRPr>
                </a:lvl1pPr>
                <a:lvl2pPr marL="742950" indent="-285750">
                  <a:defRPr>
                    <a:solidFill>
                      <a:schemeClr val="tx1"/>
                    </a:solidFill>
                    <a:latin typeface="Lucida Sans Unicode" panose="020B0602030504020204" pitchFamily="34" charset="0"/>
                    <a:ea typeface="宋体" panose="02010600030101010101" pitchFamily="2" charset="-122"/>
                  </a:defRPr>
                </a:lvl2pPr>
                <a:lvl3pPr marL="1143000" indent="-228600">
                  <a:defRPr>
                    <a:solidFill>
                      <a:schemeClr val="tx1"/>
                    </a:solidFill>
                    <a:latin typeface="Lucida Sans Unicode" panose="020B0602030504020204" pitchFamily="34" charset="0"/>
                    <a:ea typeface="宋体" panose="02010600030101010101" pitchFamily="2" charset="-122"/>
                  </a:defRPr>
                </a:lvl3pPr>
                <a:lvl4pPr marL="1600200" indent="-228600">
                  <a:defRPr>
                    <a:solidFill>
                      <a:schemeClr val="tx1"/>
                    </a:solidFill>
                    <a:latin typeface="Lucida Sans Unicode" panose="020B0602030504020204" pitchFamily="34" charset="0"/>
                    <a:ea typeface="宋体" panose="02010600030101010101" pitchFamily="2" charset="-122"/>
                  </a:defRPr>
                </a:lvl4pPr>
                <a:lvl5pPr marL="2057400" indent="-228600">
                  <a:defRPr>
                    <a:solidFill>
                      <a:schemeClr val="tx1"/>
                    </a:solidFill>
                    <a:latin typeface="Lucida Sans Unicode" panose="020B0602030504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9pPr>
              </a:lstStyle>
              <a:p>
                <a:pPr eaLnBrk="1" hangingPunct="1">
                  <a:buFont typeface="Arial" panose="020B0604020202020204" pitchFamily="34" charset="0"/>
                  <a:buNone/>
                </a:pPr>
                <a:endParaRPr lang="zh-CN" altLang="en-US">
                  <a:latin typeface="Calibri" panose="020F0502020204030204" pitchFamily="34" charset="0"/>
                </a:endParaRPr>
              </a:p>
            </p:txBody>
          </p:sp>
          <p:sp>
            <p:nvSpPr>
              <p:cNvPr id="13345" name="Oval 14"/>
              <p:cNvSpPr>
                <a:spLocks noChangeArrowheads="1"/>
              </p:cNvSpPr>
              <p:nvPr/>
            </p:nvSpPr>
            <p:spPr bwMode="auto">
              <a:xfrm>
                <a:off x="92" y="91"/>
                <a:ext cx="1430" cy="1430"/>
              </a:xfrm>
              <a:prstGeom prst="ellipse">
                <a:avLst/>
              </a:prstGeom>
              <a:gradFill rotWithShape="1">
                <a:gsLst>
                  <a:gs pos="0">
                    <a:srgbClr val="A2A2A2"/>
                  </a:gs>
                  <a:gs pos="50000">
                    <a:srgbClr val="FFFFFF"/>
                  </a:gs>
                  <a:gs pos="100000">
                    <a:srgbClr val="A2A2A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Lucida Sans Unicode" panose="020B0602030504020204" pitchFamily="34" charset="0"/>
                    <a:ea typeface="宋体" panose="02010600030101010101" pitchFamily="2" charset="-122"/>
                  </a:defRPr>
                </a:lvl1pPr>
                <a:lvl2pPr marL="742950" indent="-285750">
                  <a:defRPr>
                    <a:solidFill>
                      <a:schemeClr val="tx1"/>
                    </a:solidFill>
                    <a:latin typeface="Lucida Sans Unicode" panose="020B0602030504020204" pitchFamily="34" charset="0"/>
                    <a:ea typeface="宋体" panose="02010600030101010101" pitchFamily="2" charset="-122"/>
                  </a:defRPr>
                </a:lvl2pPr>
                <a:lvl3pPr marL="1143000" indent="-228600">
                  <a:defRPr>
                    <a:solidFill>
                      <a:schemeClr val="tx1"/>
                    </a:solidFill>
                    <a:latin typeface="Lucida Sans Unicode" panose="020B0602030504020204" pitchFamily="34" charset="0"/>
                    <a:ea typeface="宋体" panose="02010600030101010101" pitchFamily="2" charset="-122"/>
                  </a:defRPr>
                </a:lvl3pPr>
                <a:lvl4pPr marL="1600200" indent="-228600">
                  <a:defRPr>
                    <a:solidFill>
                      <a:schemeClr val="tx1"/>
                    </a:solidFill>
                    <a:latin typeface="Lucida Sans Unicode" panose="020B0602030504020204" pitchFamily="34" charset="0"/>
                    <a:ea typeface="宋体" panose="02010600030101010101" pitchFamily="2" charset="-122"/>
                  </a:defRPr>
                </a:lvl4pPr>
                <a:lvl5pPr marL="2057400" indent="-228600">
                  <a:defRPr>
                    <a:solidFill>
                      <a:schemeClr val="tx1"/>
                    </a:solidFill>
                    <a:latin typeface="Lucida Sans Unicode" panose="020B0602030504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9pPr>
              </a:lstStyle>
              <a:p>
                <a:pPr eaLnBrk="1" hangingPunct="1">
                  <a:buFont typeface="Arial" panose="020B0604020202020204" pitchFamily="34" charset="0"/>
                  <a:buNone/>
                </a:pPr>
                <a:endParaRPr lang="zh-CN" altLang="en-US">
                  <a:latin typeface="Calibri" panose="020F0502020204030204" pitchFamily="34" charset="0"/>
                </a:endParaRPr>
              </a:p>
            </p:txBody>
          </p:sp>
          <p:sp>
            <p:nvSpPr>
              <p:cNvPr id="60" name="Oval 15"/>
              <p:cNvSpPr>
                <a:spLocks noChangeArrowheads="1"/>
              </p:cNvSpPr>
              <p:nvPr/>
            </p:nvSpPr>
            <p:spPr bwMode="auto">
              <a:xfrm>
                <a:off x="176" y="176"/>
                <a:ext cx="1263" cy="1265"/>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9525">
                <a:noFill/>
                <a:round/>
                <a:headEnd/>
                <a:tailEnd/>
              </a:ln>
              <a:effectLst/>
            </p:spPr>
            <p:txBody>
              <a:bodyPr wrap="none" anchor="ctr">
                <a:spAutoFit/>
              </a:bodyPr>
              <a:lstStyle/>
              <a:p>
                <a:pPr eaLnBrk="1" fontAlgn="auto" hangingPunct="1">
                  <a:spcBef>
                    <a:spcPts val="0"/>
                  </a:spcBef>
                  <a:spcAft>
                    <a:spcPts val="0"/>
                  </a:spcAft>
                  <a:buFont typeface="Arial" pitchFamily="34" charset="0"/>
                  <a:buNone/>
                  <a:defRPr/>
                </a:pPr>
                <a:endParaRPr lang="zh-CN" altLang="en-US">
                  <a:latin typeface="+mn-lt"/>
                  <a:ea typeface="+mn-ea"/>
                </a:endParaRPr>
              </a:p>
            </p:txBody>
          </p:sp>
          <p:sp>
            <p:nvSpPr>
              <p:cNvPr id="13347" name="Oval 16"/>
              <p:cNvSpPr>
                <a:spLocks noChangeArrowheads="1"/>
              </p:cNvSpPr>
              <p:nvPr/>
            </p:nvSpPr>
            <p:spPr bwMode="auto">
              <a:xfrm>
                <a:off x="176" y="176"/>
                <a:ext cx="1262" cy="1264"/>
              </a:xfrm>
              <a:prstGeom prst="ellipse">
                <a:avLst/>
              </a:prstGeom>
              <a:gradFill rotWithShape="1">
                <a:gsLst>
                  <a:gs pos="0">
                    <a:srgbClr val="000000"/>
                  </a:gs>
                  <a:gs pos="100000">
                    <a:srgbClr val="FFCC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spAutoFit/>
              </a:bodyPr>
              <a:lstStyle>
                <a:lvl1pPr>
                  <a:defRPr>
                    <a:solidFill>
                      <a:schemeClr val="tx1"/>
                    </a:solidFill>
                    <a:latin typeface="Lucida Sans Unicode" panose="020B0602030504020204" pitchFamily="34" charset="0"/>
                    <a:ea typeface="宋体" panose="02010600030101010101" pitchFamily="2" charset="-122"/>
                  </a:defRPr>
                </a:lvl1pPr>
                <a:lvl2pPr marL="742950" indent="-285750">
                  <a:defRPr>
                    <a:solidFill>
                      <a:schemeClr val="tx1"/>
                    </a:solidFill>
                    <a:latin typeface="Lucida Sans Unicode" panose="020B0602030504020204" pitchFamily="34" charset="0"/>
                    <a:ea typeface="宋体" panose="02010600030101010101" pitchFamily="2" charset="-122"/>
                  </a:defRPr>
                </a:lvl2pPr>
                <a:lvl3pPr marL="1143000" indent="-228600">
                  <a:defRPr>
                    <a:solidFill>
                      <a:schemeClr val="tx1"/>
                    </a:solidFill>
                    <a:latin typeface="Lucida Sans Unicode" panose="020B0602030504020204" pitchFamily="34" charset="0"/>
                    <a:ea typeface="宋体" panose="02010600030101010101" pitchFamily="2" charset="-122"/>
                  </a:defRPr>
                </a:lvl3pPr>
                <a:lvl4pPr marL="1600200" indent="-228600">
                  <a:defRPr>
                    <a:solidFill>
                      <a:schemeClr val="tx1"/>
                    </a:solidFill>
                    <a:latin typeface="Lucida Sans Unicode" panose="020B0602030504020204" pitchFamily="34" charset="0"/>
                    <a:ea typeface="宋体" panose="02010600030101010101" pitchFamily="2" charset="-122"/>
                  </a:defRPr>
                </a:lvl4pPr>
                <a:lvl5pPr marL="2057400" indent="-228600">
                  <a:defRPr>
                    <a:solidFill>
                      <a:schemeClr val="tx1"/>
                    </a:solidFill>
                    <a:latin typeface="Lucida Sans Unicode" panose="020B0602030504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9pPr>
              </a:lstStyle>
              <a:p>
                <a:pPr eaLnBrk="1" hangingPunct="1">
                  <a:buFont typeface="Arial" panose="020B0604020202020204" pitchFamily="34" charset="0"/>
                  <a:buNone/>
                </a:pPr>
                <a:endParaRPr lang="zh-CN" altLang="en-US">
                  <a:latin typeface="Calibri" panose="020F0502020204030204" pitchFamily="34" charset="0"/>
                </a:endParaRPr>
              </a:p>
            </p:txBody>
          </p:sp>
          <p:sp>
            <p:nvSpPr>
              <p:cNvPr id="62" name="Oval 17"/>
              <p:cNvSpPr>
                <a:spLocks noChangeArrowheads="1"/>
              </p:cNvSpPr>
              <p:nvPr/>
            </p:nvSpPr>
            <p:spPr bwMode="auto">
              <a:xfrm>
                <a:off x="260" y="259"/>
                <a:ext cx="1095" cy="1098"/>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9525">
                <a:noFill/>
                <a:round/>
                <a:headEnd/>
                <a:tailEnd/>
              </a:ln>
              <a:effectLst/>
            </p:spPr>
            <p:txBody>
              <a:bodyPr anchor="ctr">
                <a:spAutoFit/>
              </a:bodyPr>
              <a:lstStyle/>
              <a:p>
                <a:pPr eaLnBrk="1" fontAlgn="auto" hangingPunct="1">
                  <a:spcBef>
                    <a:spcPts val="0"/>
                  </a:spcBef>
                  <a:spcAft>
                    <a:spcPts val="0"/>
                  </a:spcAft>
                  <a:buFont typeface="Arial" pitchFamily="34" charset="0"/>
                  <a:buNone/>
                  <a:defRPr/>
                </a:pPr>
                <a:endParaRPr lang="zh-CN" altLang="en-US">
                  <a:latin typeface="+mn-lt"/>
                  <a:ea typeface="+mn-ea"/>
                </a:endParaRPr>
              </a:p>
            </p:txBody>
          </p:sp>
          <p:sp>
            <p:nvSpPr>
              <p:cNvPr id="13349" name="Oval 18"/>
              <p:cNvSpPr>
                <a:spLocks noChangeArrowheads="1"/>
              </p:cNvSpPr>
              <p:nvPr/>
            </p:nvSpPr>
            <p:spPr bwMode="auto">
              <a:xfrm>
                <a:off x="259" y="259"/>
                <a:ext cx="1096" cy="1098"/>
              </a:xfrm>
              <a:prstGeom prst="ellipse">
                <a:avLst/>
              </a:prstGeom>
              <a:solidFill>
                <a:srgbClr val="92D050"/>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lvl1pPr>
                  <a:defRPr>
                    <a:solidFill>
                      <a:schemeClr val="tx1"/>
                    </a:solidFill>
                    <a:latin typeface="Lucida Sans Unicode" panose="020B0602030504020204" pitchFamily="34" charset="0"/>
                    <a:ea typeface="宋体" panose="02010600030101010101" pitchFamily="2" charset="-122"/>
                  </a:defRPr>
                </a:lvl1pPr>
                <a:lvl2pPr marL="742950" indent="-285750">
                  <a:defRPr>
                    <a:solidFill>
                      <a:schemeClr val="tx1"/>
                    </a:solidFill>
                    <a:latin typeface="Lucida Sans Unicode" panose="020B0602030504020204" pitchFamily="34" charset="0"/>
                    <a:ea typeface="宋体" panose="02010600030101010101" pitchFamily="2" charset="-122"/>
                  </a:defRPr>
                </a:lvl2pPr>
                <a:lvl3pPr marL="1143000" indent="-228600">
                  <a:defRPr>
                    <a:solidFill>
                      <a:schemeClr val="tx1"/>
                    </a:solidFill>
                    <a:latin typeface="Lucida Sans Unicode" panose="020B0602030504020204" pitchFamily="34" charset="0"/>
                    <a:ea typeface="宋体" panose="02010600030101010101" pitchFamily="2" charset="-122"/>
                  </a:defRPr>
                </a:lvl3pPr>
                <a:lvl4pPr marL="1600200" indent="-228600">
                  <a:defRPr>
                    <a:solidFill>
                      <a:schemeClr val="tx1"/>
                    </a:solidFill>
                    <a:latin typeface="Lucida Sans Unicode" panose="020B0602030504020204" pitchFamily="34" charset="0"/>
                    <a:ea typeface="宋体" panose="02010600030101010101" pitchFamily="2" charset="-122"/>
                  </a:defRPr>
                </a:lvl4pPr>
                <a:lvl5pPr marL="2057400" indent="-228600">
                  <a:defRPr>
                    <a:solidFill>
                      <a:schemeClr val="tx1"/>
                    </a:solidFill>
                    <a:latin typeface="Lucida Sans Unicode" panose="020B0602030504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9pPr>
              </a:lstStyle>
              <a:p>
                <a:pPr eaLnBrk="1" hangingPunct="1">
                  <a:buFont typeface="Arial" panose="020B0604020202020204" pitchFamily="34" charset="0"/>
                  <a:buNone/>
                </a:pPr>
                <a:endParaRPr lang="zh-CN" altLang="en-US">
                  <a:latin typeface="Calibri" panose="020F0502020204030204" pitchFamily="34" charset="0"/>
                </a:endParaRPr>
              </a:p>
            </p:txBody>
          </p:sp>
        </p:grpSp>
        <p:sp>
          <p:nvSpPr>
            <p:cNvPr id="13343" name="TextBox 37"/>
            <p:cNvSpPr txBox="1">
              <a:spLocks noChangeArrowheads="1"/>
            </p:cNvSpPr>
            <p:nvPr/>
          </p:nvSpPr>
          <p:spPr bwMode="auto">
            <a:xfrm>
              <a:off x="2117760" y="1682737"/>
              <a:ext cx="288925"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Lucida Sans Unicode" panose="020B0602030504020204" pitchFamily="34" charset="0"/>
                  <a:ea typeface="宋体" panose="02010600030101010101" pitchFamily="2" charset="-122"/>
                </a:defRPr>
              </a:lvl1pPr>
              <a:lvl2pPr marL="742950" indent="-285750">
                <a:defRPr>
                  <a:solidFill>
                    <a:schemeClr val="tx1"/>
                  </a:solidFill>
                  <a:latin typeface="Lucida Sans Unicode" panose="020B0602030504020204" pitchFamily="34" charset="0"/>
                  <a:ea typeface="宋体" panose="02010600030101010101" pitchFamily="2" charset="-122"/>
                </a:defRPr>
              </a:lvl2pPr>
              <a:lvl3pPr marL="1143000" indent="-228600">
                <a:defRPr>
                  <a:solidFill>
                    <a:schemeClr val="tx1"/>
                  </a:solidFill>
                  <a:latin typeface="Lucida Sans Unicode" panose="020B0602030504020204" pitchFamily="34" charset="0"/>
                  <a:ea typeface="宋体" panose="02010600030101010101" pitchFamily="2" charset="-122"/>
                </a:defRPr>
              </a:lvl3pPr>
              <a:lvl4pPr marL="1600200" indent="-228600">
                <a:defRPr>
                  <a:solidFill>
                    <a:schemeClr val="tx1"/>
                  </a:solidFill>
                  <a:latin typeface="Lucida Sans Unicode" panose="020B0602030504020204" pitchFamily="34" charset="0"/>
                  <a:ea typeface="宋体" panose="02010600030101010101" pitchFamily="2" charset="-122"/>
                </a:defRPr>
              </a:lvl4pPr>
              <a:lvl5pPr marL="2057400" indent="-228600">
                <a:defRPr>
                  <a:solidFill>
                    <a:schemeClr val="tx1"/>
                  </a:solidFill>
                  <a:latin typeface="Lucida Sans Unicode" panose="020B0602030504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9pPr>
            </a:lstStyle>
            <a:p>
              <a:pPr eaLnBrk="1" hangingPunct="1">
                <a:buFont typeface="Arial" panose="020B0604020202020204" pitchFamily="34" charset="0"/>
                <a:buNone/>
              </a:pPr>
              <a:r>
                <a:rPr lang="en-US" altLang="zh-CN" sz="3200" b="1">
                  <a:solidFill>
                    <a:schemeClr val="bg1"/>
                  </a:solidFill>
                  <a:latin typeface="Times New Roman" panose="02020603050405020304" pitchFamily="18" charset="0"/>
                  <a:cs typeface="Times New Roman" panose="02020603050405020304" pitchFamily="18" charset="0"/>
                </a:rPr>
                <a:t>2</a:t>
              </a:r>
              <a:endParaRPr lang="zh-CN" altLang="en-US" sz="3200" b="1">
                <a:solidFill>
                  <a:schemeClr val="bg1"/>
                </a:solidFill>
                <a:latin typeface="Times New Roman" panose="02020603050405020304" pitchFamily="18" charset="0"/>
                <a:cs typeface="Times New Roman" panose="02020603050405020304" pitchFamily="18" charset="0"/>
              </a:endParaRPr>
            </a:p>
          </p:txBody>
        </p:sp>
      </p:grpSp>
      <p:grpSp>
        <p:nvGrpSpPr>
          <p:cNvPr id="13319" name="组合 73"/>
          <p:cNvGrpSpPr>
            <a:grpSpLocks/>
          </p:cNvGrpSpPr>
          <p:nvPr/>
        </p:nvGrpSpPr>
        <p:grpSpPr bwMode="auto">
          <a:xfrm>
            <a:off x="2428875" y="1458913"/>
            <a:ext cx="5500688" cy="2805112"/>
            <a:chOff x="2003445" y="-428422"/>
            <a:chExt cx="5500726" cy="2807219"/>
          </a:xfrm>
        </p:grpSpPr>
        <p:sp>
          <p:nvSpPr>
            <p:cNvPr id="13332" name="AutoShape 11"/>
            <p:cNvSpPr>
              <a:spLocks noChangeArrowheads="1"/>
            </p:cNvSpPr>
            <p:nvPr/>
          </p:nvSpPr>
          <p:spPr bwMode="auto">
            <a:xfrm>
              <a:off x="2644795" y="1643050"/>
              <a:ext cx="4859376" cy="735747"/>
            </a:xfrm>
            <a:prstGeom prst="roundRect">
              <a:avLst>
                <a:gd name="adj" fmla="val 50000"/>
              </a:avLst>
            </a:prstGeom>
            <a:solidFill>
              <a:srgbClr val="3333FF"/>
            </a:solidFill>
            <a:ln w="19050">
              <a:solidFill>
                <a:schemeClr val="tx1"/>
              </a:solidFill>
              <a:round/>
              <a:headEnd/>
              <a:tailEnd/>
            </a:ln>
          </p:spPr>
          <p:txBody>
            <a:bodyPr anchor="ctr">
              <a:spAutoFit/>
            </a:bodyPr>
            <a:lstStyle>
              <a:lvl1pPr>
                <a:defRPr>
                  <a:solidFill>
                    <a:schemeClr val="tx1"/>
                  </a:solidFill>
                  <a:latin typeface="Lucida Sans Unicode" panose="020B0602030504020204" pitchFamily="34" charset="0"/>
                  <a:ea typeface="宋体" panose="02010600030101010101" pitchFamily="2" charset="-122"/>
                </a:defRPr>
              </a:lvl1pPr>
              <a:lvl2pPr marL="742950" indent="-285750">
                <a:defRPr>
                  <a:solidFill>
                    <a:schemeClr val="tx1"/>
                  </a:solidFill>
                  <a:latin typeface="Lucida Sans Unicode" panose="020B0602030504020204" pitchFamily="34" charset="0"/>
                  <a:ea typeface="宋体" panose="02010600030101010101" pitchFamily="2" charset="-122"/>
                </a:defRPr>
              </a:lvl2pPr>
              <a:lvl3pPr marL="1143000" indent="-228600">
                <a:defRPr>
                  <a:solidFill>
                    <a:schemeClr val="tx1"/>
                  </a:solidFill>
                  <a:latin typeface="Lucida Sans Unicode" panose="020B0602030504020204" pitchFamily="34" charset="0"/>
                  <a:ea typeface="宋体" panose="02010600030101010101" pitchFamily="2" charset="-122"/>
                </a:defRPr>
              </a:lvl3pPr>
              <a:lvl4pPr marL="1600200" indent="-228600">
                <a:defRPr>
                  <a:solidFill>
                    <a:schemeClr val="tx1"/>
                  </a:solidFill>
                  <a:latin typeface="Lucida Sans Unicode" panose="020B0602030504020204" pitchFamily="34" charset="0"/>
                  <a:ea typeface="宋体" panose="02010600030101010101" pitchFamily="2" charset="-122"/>
                </a:defRPr>
              </a:lvl4pPr>
              <a:lvl5pPr marL="2057400" indent="-228600">
                <a:defRPr>
                  <a:solidFill>
                    <a:schemeClr val="tx1"/>
                  </a:solidFill>
                  <a:latin typeface="Lucida Sans Unicode" panose="020B0602030504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9pPr>
            </a:lstStyle>
            <a:p>
              <a:pPr eaLnBrk="1" hangingPunct="1">
                <a:buFont typeface="Arial" panose="020B0604020202020204" pitchFamily="34" charset="0"/>
                <a:buNone/>
              </a:pPr>
              <a:r>
                <a:rPr lang="zh-CN" altLang="en-US" sz="2800" b="1" dirty="0" smtClean="0">
                  <a:solidFill>
                    <a:schemeClr val="bg1"/>
                  </a:solidFill>
                  <a:latin typeface="黑体" panose="02010609060101010101" pitchFamily="49" charset="-122"/>
                  <a:ea typeface="黑体" panose="02010609060101010101" pitchFamily="49" charset="-122"/>
                </a:rPr>
                <a:t>大</a:t>
              </a:r>
              <a:r>
                <a:rPr lang="zh-CN" altLang="en-US" sz="2800" b="1" dirty="0">
                  <a:solidFill>
                    <a:schemeClr val="bg1"/>
                  </a:solidFill>
                  <a:latin typeface="黑体" panose="02010609060101010101" pitchFamily="49" charset="-122"/>
                  <a:ea typeface="黑体" panose="02010609060101010101" pitchFamily="49" charset="-122"/>
                </a:rPr>
                <a:t>数据现状与问题</a:t>
              </a:r>
              <a:endParaRPr lang="en-US" altLang="zh-CN" sz="2800" b="1" dirty="0">
                <a:solidFill>
                  <a:schemeClr val="bg1"/>
                </a:solidFill>
                <a:latin typeface="黑体" panose="02010609060101010101" pitchFamily="49" charset="-122"/>
                <a:ea typeface="黑体" panose="02010609060101010101" pitchFamily="49" charset="-122"/>
              </a:endParaRPr>
            </a:p>
          </p:txBody>
        </p:sp>
        <p:grpSp>
          <p:nvGrpSpPr>
            <p:cNvPr id="13333" name="Group 12"/>
            <p:cNvGrpSpPr>
              <a:grpSpLocks/>
            </p:cNvGrpSpPr>
            <p:nvPr/>
          </p:nvGrpSpPr>
          <p:grpSpPr bwMode="auto">
            <a:xfrm>
              <a:off x="2003445" y="1697025"/>
              <a:ext cx="611188" cy="584200"/>
              <a:chOff x="0" y="0"/>
              <a:chExt cx="1615" cy="1615"/>
            </a:xfrm>
          </p:grpSpPr>
          <p:sp>
            <p:nvSpPr>
              <p:cNvPr id="13335" name="Oval 13"/>
              <p:cNvSpPr>
                <a:spLocks noChangeArrowheads="1"/>
              </p:cNvSpPr>
              <p:nvPr/>
            </p:nvSpPr>
            <p:spPr bwMode="auto">
              <a:xfrm>
                <a:off x="0" y="0"/>
                <a:ext cx="1615" cy="1615"/>
              </a:xfrm>
              <a:prstGeom prst="ellipse">
                <a:avLst/>
              </a:prstGeom>
              <a:gradFill rotWithShape="1">
                <a:gsLst>
                  <a:gs pos="0">
                    <a:srgbClr val="767676"/>
                  </a:gs>
                  <a:gs pos="50000">
                    <a:srgbClr val="FFFFFF"/>
                  </a:gs>
                  <a:gs pos="100000">
                    <a:srgbClr val="767676"/>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Lucida Sans Unicode" panose="020B0602030504020204" pitchFamily="34" charset="0"/>
                    <a:ea typeface="宋体" panose="02010600030101010101" pitchFamily="2" charset="-122"/>
                  </a:defRPr>
                </a:lvl1pPr>
                <a:lvl2pPr marL="742950" indent="-285750">
                  <a:defRPr>
                    <a:solidFill>
                      <a:schemeClr val="tx1"/>
                    </a:solidFill>
                    <a:latin typeface="Lucida Sans Unicode" panose="020B0602030504020204" pitchFamily="34" charset="0"/>
                    <a:ea typeface="宋体" panose="02010600030101010101" pitchFamily="2" charset="-122"/>
                  </a:defRPr>
                </a:lvl2pPr>
                <a:lvl3pPr marL="1143000" indent="-228600">
                  <a:defRPr>
                    <a:solidFill>
                      <a:schemeClr val="tx1"/>
                    </a:solidFill>
                    <a:latin typeface="Lucida Sans Unicode" panose="020B0602030504020204" pitchFamily="34" charset="0"/>
                    <a:ea typeface="宋体" panose="02010600030101010101" pitchFamily="2" charset="-122"/>
                  </a:defRPr>
                </a:lvl3pPr>
                <a:lvl4pPr marL="1600200" indent="-228600">
                  <a:defRPr>
                    <a:solidFill>
                      <a:schemeClr val="tx1"/>
                    </a:solidFill>
                    <a:latin typeface="Lucida Sans Unicode" panose="020B0602030504020204" pitchFamily="34" charset="0"/>
                    <a:ea typeface="宋体" panose="02010600030101010101" pitchFamily="2" charset="-122"/>
                  </a:defRPr>
                </a:lvl4pPr>
                <a:lvl5pPr marL="2057400" indent="-228600">
                  <a:defRPr>
                    <a:solidFill>
                      <a:schemeClr val="tx1"/>
                    </a:solidFill>
                    <a:latin typeface="Lucida Sans Unicode" panose="020B0602030504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9pPr>
              </a:lstStyle>
              <a:p>
                <a:pPr eaLnBrk="1" hangingPunct="1">
                  <a:buFont typeface="Arial" panose="020B0604020202020204" pitchFamily="34" charset="0"/>
                  <a:buNone/>
                </a:pPr>
                <a:endParaRPr lang="zh-CN" altLang="en-US">
                  <a:latin typeface="Calibri" panose="020F0502020204030204" pitchFamily="34" charset="0"/>
                </a:endParaRPr>
              </a:p>
            </p:txBody>
          </p:sp>
          <p:sp>
            <p:nvSpPr>
              <p:cNvPr id="13336" name="Oval 14"/>
              <p:cNvSpPr>
                <a:spLocks noChangeArrowheads="1"/>
              </p:cNvSpPr>
              <p:nvPr/>
            </p:nvSpPr>
            <p:spPr bwMode="auto">
              <a:xfrm>
                <a:off x="92" y="91"/>
                <a:ext cx="1430" cy="1430"/>
              </a:xfrm>
              <a:prstGeom prst="ellipse">
                <a:avLst/>
              </a:prstGeom>
              <a:solidFill>
                <a:srgbClr val="3333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Lucida Sans Unicode" panose="020B0602030504020204" pitchFamily="34" charset="0"/>
                    <a:ea typeface="宋体" panose="02010600030101010101" pitchFamily="2" charset="-122"/>
                  </a:defRPr>
                </a:lvl1pPr>
                <a:lvl2pPr marL="742950" indent="-285750">
                  <a:defRPr>
                    <a:solidFill>
                      <a:schemeClr val="tx1"/>
                    </a:solidFill>
                    <a:latin typeface="Lucida Sans Unicode" panose="020B0602030504020204" pitchFamily="34" charset="0"/>
                    <a:ea typeface="宋体" panose="02010600030101010101" pitchFamily="2" charset="-122"/>
                  </a:defRPr>
                </a:lvl2pPr>
                <a:lvl3pPr marL="1143000" indent="-228600">
                  <a:defRPr>
                    <a:solidFill>
                      <a:schemeClr val="tx1"/>
                    </a:solidFill>
                    <a:latin typeface="Lucida Sans Unicode" panose="020B0602030504020204" pitchFamily="34" charset="0"/>
                    <a:ea typeface="宋体" panose="02010600030101010101" pitchFamily="2" charset="-122"/>
                  </a:defRPr>
                </a:lvl3pPr>
                <a:lvl4pPr marL="1600200" indent="-228600">
                  <a:defRPr>
                    <a:solidFill>
                      <a:schemeClr val="tx1"/>
                    </a:solidFill>
                    <a:latin typeface="Lucida Sans Unicode" panose="020B0602030504020204" pitchFamily="34" charset="0"/>
                    <a:ea typeface="宋体" panose="02010600030101010101" pitchFamily="2" charset="-122"/>
                  </a:defRPr>
                </a:lvl4pPr>
                <a:lvl5pPr marL="2057400" indent="-228600">
                  <a:defRPr>
                    <a:solidFill>
                      <a:schemeClr val="tx1"/>
                    </a:solidFill>
                    <a:latin typeface="Lucida Sans Unicode" panose="020B0602030504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9pPr>
              </a:lstStyle>
              <a:p>
                <a:pPr eaLnBrk="1" hangingPunct="1">
                  <a:buFont typeface="Arial" panose="020B0604020202020204" pitchFamily="34" charset="0"/>
                  <a:buNone/>
                </a:pPr>
                <a:endParaRPr lang="zh-CN" altLang="en-US">
                  <a:latin typeface="Calibri" panose="020F0502020204030204" pitchFamily="34" charset="0"/>
                </a:endParaRPr>
              </a:p>
            </p:txBody>
          </p:sp>
          <p:sp>
            <p:nvSpPr>
              <p:cNvPr id="33" name="Oval 15"/>
              <p:cNvSpPr>
                <a:spLocks noChangeArrowheads="1"/>
              </p:cNvSpPr>
              <p:nvPr/>
            </p:nvSpPr>
            <p:spPr bwMode="auto">
              <a:xfrm>
                <a:off x="176" y="176"/>
                <a:ext cx="1263" cy="1265"/>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9525">
                <a:noFill/>
                <a:round/>
                <a:headEnd/>
                <a:tailEnd/>
              </a:ln>
              <a:effectLst/>
            </p:spPr>
            <p:txBody>
              <a:bodyPr wrap="none" anchor="ctr">
                <a:spAutoFit/>
              </a:bodyPr>
              <a:lstStyle/>
              <a:p>
                <a:pPr eaLnBrk="1" fontAlgn="auto" hangingPunct="1">
                  <a:spcBef>
                    <a:spcPts val="0"/>
                  </a:spcBef>
                  <a:spcAft>
                    <a:spcPts val="0"/>
                  </a:spcAft>
                  <a:buFont typeface="Arial" pitchFamily="34" charset="0"/>
                  <a:buNone/>
                  <a:defRPr/>
                </a:pPr>
                <a:endParaRPr lang="zh-CN" altLang="en-US">
                  <a:latin typeface="+mn-lt"/>
                  <a:ea typeface="+mn-ea"/>
                </a:endParaRPr>
              </a:p>
            </p:txBody>
          </p:sp>
          <p:sp>
            <p:nvSpPr>
              <p:cNvPr id="13338" name="Oval 16"/>
              <p:cNvSpPr>
                <a:spLocks noChangeArrowheads="1"/>
              </p:cNvSpPr>
              <p:nvPr/>
            </p:nvSpPr>
            <p:spPr bwMode="auto">
              <a:xfrm>
                <a:off x="176" y="176"/>
                <a:ext cx="1262" cy="1264"/>
              </a:xfrm>
              <a:prstGeom prst="ellipse">
                <a:avLst/>
              </a:prstGeom>
              <a:gradFill rotWithShape="1">
                <a:gsLst>
                  <a:gs pos="0">
                    <a:srgbClr val="000000"/>
                  </a:gs>
                  <a:gs pos="100000">
                    <a:srgbClr val="FFCC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spAutoFit/>
              </a:bodyPr>
              <a:lstStyle>
                <a:lvl1pPr>
                  <a:defRPr>
                    <a:solidFill>
                      <a:schemeClr val="tx1"/>
                    </a:solidFill>
                    <a:latin typeface="Lucida Sans Unicode" panose="020B0602030504020204" pitchFamily="34" charset="0"/>
                    <a:ea typeface="宋体" panose="02010600030101010101" pitchFamily="2" charset="-122"/>
                  </a:defRPr>
                </a:lvl1pPr>
                <a:lvl2pPr marL="742950" indent="-285750">
                  <a:defRPr>
                    <a:solidFill>
                      <a:schemeClr val="tx1"/>
                    </a:solidFill>
                    <a:latin typeface="Lucida Sans Unicode" panose="020B0602030504020204" pitchFamily="34" charset="0"/>
                    <a:ea typeface="宋体" panose="02010600030101010101" pitchFamily="2" charset="-122"/>
                  </a:defRPr>
                </a:lvl2pPr>
                <a:lvl3pPr marL="1143000" indent="-228600">
                  <a:defRPr>
                    <a:solidFill>
                      <a:schemeClr val="tx1"/>
                    </a:solidFill>
                    <a:latin typeface="Lucida Sans Unicode" panose="020B0602030504020204" pitchFamily="34" charset="0"/>
                    <a:ea typeface="宋体" panose="02010600030101010101" pitchFamily="2" charset="-122"/>
                  </a:defRPr>
                </a:lvl3pPr>
                <a:lvl4pPr marL="1600200" indent="-228600">
                  <a:defRPr>
                    <a:solidFill>
                      <a:schemeClr val="tx1"/>
                    </a:solidFill>
                    <a:latin typeface="Lucida Sans Unicode" panose="020B0602030504020204" pitchFamily="34" charset="0"/>
                    <a:ea typeface="宋体" panose="02010600030101010101" pitchFamily="2" charset="-122"/>
                  </a:defRPr>
                </a:lvl4pPr>
                <a:lvl5pPr marL="2057400" indent="-228600">
                  <a:defRPr>
                    <a:solidFill>
                      <a:schemeClr val="tx1"/>
                    </a:solidFill>
                    <a:latin typeface="Lucida Sans Unicode" panose="020B0602030504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9pPr>
              </a:lstStyle>
              <a:p>
                <a:pPr eaLnBrk="1" hangingPunct="1">
                  <a:buFont typeface="Arial" panose="020B0604020202020204" pitchFamily="34" charset="0"/>
                  <a:buNone/>
                </a:pPr>
                <a:endParaRPr lang="zh-CN" altLang="en-US">
                  <a:latin typeface="Calibri" panose="020F0502020204030204" pitchFamily="34" charset="0"/>
                </a:endParaRPr>
              </a:p>
            </p:txBody>
          </p:sp>
          <p:sp>
            <p:nvSpPr>
              <p:cNvPr id="35" name="Oval 17"/>
              <p:cNvSpPr>
                <a:spLocks noChangeArrowheads="1"/>
              </p:cNvSpPr>
              <p:nvPr/>
            </p:nvSpPr>
            <p:spPr bwMode="auto">
              <a:xfrm>
                <a:off x="260" y="260"/>
                <a:ext cx="1095" cy="1098"/>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9525">
                <a:noFill/>
                <a:round/>
                <a:headEnd/>
                <a:tailEnd/>
              </a:ln>
              <a:effectLst/>
            </p:spPr>
            <p:txBody>
              <a:bodyPr anchor="ctr">
                <a:spAutoFit/>
              </a:bodyPr>
              <a:lstStyle/>
              <a:p>
                <a:pPr eaLnBrk="1" fontAlgn="auto" hangingPunct="1">
                  <a:spcBef>
                    <a:spcPts val="0"/>
                  </a:spcBef>
                  <a:spcAft>
                    <a:spcPts val="0"/>
                  </a:spcAft>
                  <a:buFont typeface="Arial" pitchFamily="34" charset="0"/>
                  <a:buNone/>
                  <a:defRPr/>
                </a:pPr>
                <a:endParaRPr lang="zh-CN" altLang="en-US">
                  <a:latin typeface="+mn-lt"/>
                  <a:ea typeface="+mn-ea"/>
                </a:endParaRPr>
              </a:p>
            </p:txBody>
          </p:sp>
          <p:sp>
            <p:nvSpPr>
              <p:cNvPr id="13340" name="Oval 18"/>
              <p:cNvSpPr>
                <a:spLocks noChangeArrowheads="1"/>
              </p:cNvSpPr>
              <p:nvPr/>
            </p:nvSpPr>
            <p:spPr bwMode="auto">
              <a:xfrm>
                <a:off x="259" y="259"/>
                <a:ext cx="1096" cy="1098"/>
              </a:xfrm>
              <a:prstGeom prst="ellipse">
                <a:avLst/>
              </a:prstGeom>
              <a:solidFill>
                <a:srgbClr val="3333FF"/>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lvl1pPr>
                  <a:defRPr>
                    <a:solidFill>
                      <a:schemeClr val="tx1"/>
                    </a:solidFill>
                    <a:latin typeface="Lucida Sans Unicode" panose="020B0602030504020204" pitchFamily="34" charset="0"/>
                    <a:ea typeface="宋体" panose="02010600030101010101" pitchFamily="2" charset="-122"/>
                  </a:defRPr>
                </a:lvl1pPr>
                <a:lvl2pPr marL="742950" indent="-285750">
                  <a:defRPr>
                    <a:solidFill>
                      <a:schemeClr val="tx1"/>
                    </a:solidFill>
                    <a:latin typeface="Lucida Sans Unicode" panose="020B0602030504020204" pitchFamily="34" charset="0"/>
                    <a:ea typeface="宋体" panose="02010600030101010101" pitchFamily="2" charset="-122"/>
                  </a:defRPr>
                </a:lvl2pPr>
                <a:lvl3pPr marL="1143000" indent="-228600">
                  <a:defRPr>
                    <a:solidFill>
                      <a:schemeClr val="tx1"/>
                    </a:solidFill>
                    <a:latin typeface="Lucida Sans Unicode" panose="020B0602030504020204" pitchFamily="34" charset="0"/>
                    <a:ea typeface="宋体" panose="02010600030101010101" pitchFamily="2" charset="-122"/>
                  </a:defRPr>
                </a:lvl3pPr>
                <a:lvl4pPr marL="1600200" indent="-228600">
                  <a:defRPr>
                    <a:solidFill>
                      <a:schemeClr val="tx1"/>
                    </a:solidFill>
                    <a:latin typeface="Lucida Sans Unicode" panose="020B0602030504020204" pitchFamily="34" charset="0"/>
                    <a:ea typeface="宋体" panose="02010600030101010101" pitchFamily="2" charset="-122"/>
                  </a:defRPr>
                </a:lvl4pPr>
                <a:lvl5pPr marL="2057400" indent="-228600">
                  <a:defRPr>
                    <a:solidFill>
                      <a:schemeClr val="tx1"/>
                    </a:solidFill>
                    <a:latin typeface="Lucida Sans Unicode" panose="020B0602030504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9pPr>
              </a:lstStyle>
              <a:p>
                <a:pPr eaLnBrk="1" hangingPunct="1">
                  <a:buFont typeface="Arial" panose="020B0604020202020204" pitchFamily="34" charset="0"/>
                  <a:buNone/>
                </a:pPr>
                <a:endParaRPr lang="zh-CN" altLang="en-US">
                  <a:latin typeface="Calibri" panose="020F0502020204030204" pitchFamily="34" charset="0"/>
                </a:endParaRPr>
              </a:p>
            </p:txBody>
          </p:sp>
        </p:grpSp>
        <p:sp>
          <p:nvSpPr>
            <p:cNvPr id="13334" name="TextBox 37"/>
            <p:cNvSpPr txBox="1">
              <a:spLocks noChangeArrowheads="1"/>
            </p:cNvSpPr>
            <p:nvPr/>
          </p:nvSpPr>
          <p:spPr bwMode="auto">
            <a:xfrm>
              <a:off x="3272387" y="-428422"/>
              <a:ext cx="288925"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Lucida Sans Unicode" panose="020B0602030504020204" pitchFamily="34" charset="0"/>
                  <a:ea typeface="宋体" panose="02010600030101010101" pitchFamily="2" charset="-122"/>
                </a:defRPr>
              </a:lvl1pPr>
              <a:lvl2pPr marL="742950" indent="-285750">
                <a:defRPr>
                  <a:solidFill>
                    <a:schemeClr val="tx1"/>
                  </a:solidFill>
                  <a:latin typeface="Lucida Sans Unicode" panose="020B0602030504020204" pitchFamily="34" charset="0"/>
                  <a:ea typeface="宋体" panose="02010600030101010101" pitchFamily="2" charset="-122"/>
                </a:defRPr>
              </a:lvl2pPr>
              <a:lvl3pPr marL="1143000" indent="-228600">
                <a:defRPr>
                  <a:solidFill>
                    <a:schemeClr val="tx1"/>
                  </a:solidFill>
                  <a:latin typeface="Lucida Sans Unicode" panose="020B0602030504020204" pitchFamily="34" charset="0"/>
                  <a:ea typeface="宋体" panose="02010600030101010101" pitchFamily="2" charset="-122"/>
                </a:defRPr>
              </a:lvl3pPr>
              <a:lvl4pPr marL="1600200" indent="-228600">
                <a:defRPr>
                  <a:solidFill>
                    <a:schemeClr val="tx1"/>
                  </a:solidFill>
                  <a:latin typeface="Lucida Sans Unicode" panose="020B0602030504020204" pitchFamily="34" charset="0"/>
                  <a:ea typeface="宋体" panose="02010600030101010101" pitchFamily="2" charset="-122"/>
                </a:defRPr>
              </a:lvl4pPr>
              <a:lvl5pPr marL="2057400" indent="-228600">
                <a:defRPr>
                  <a:solidFill>
                    <a:schemeClr val="tx1"/>
                  </a:solidFill>
                  <a:latin typeface="Lucida Sans Unicode" panose="020B0602030504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9pPr>
            </a:lstStyle>
            <a:p>
              <a:pPr eaLnBrk="1" hangingPunct="1">
                <a:buFont typeface="Arial" panose="020B0604020202020204" pitchFamily="34" charset="0"/>
                <a:buNone/>
              </a:pPr>
              <a:r>
                <a:rPr lang="en-US" altLang="zh-CN" sz="3200" b="1">
                  <a:solidFill>
                    <a:schemeClr val="bg1"/>
                  </a:solidFill>
                  <a:latin typeface="Times New Roman" panose="02020603050405020304" pitchFamily="18" charset="0"/>
                  <a:cs typeface="Times New Roman" panose="02020603050405020304" pitchFamily="18" charset="0"/>
                </a:rPr>
                <a:t>2</a:t>
              </a:r>
              <a:endParaRPr lang="zh-CN" altLang="en-US" sz="3200" b="1">
                <a:solidFill>
                  <a:schemeClr val="bg1"/>
                </a:solidFill>
                <a:latin typeface="Times New Roman" panose="02020603050405020304" pitchFamily="18" charset="0"/>
                <a:cs typeface="Times New Roman" panose="02020603050405020304" pitchFamily="18" charset="0"/>
              </a:endParaRPr>
            </a:p>
          </p:txBody>
        </p:sp>
      </p:grpSp>
      <p:sp>
        <p:nvSpPr>
          <p:cNvPr id="13320" name="TextBox 37"/>
          <p:cNvSpPr txBox="1">
            <a:spLocks noChangeArrowheads="1"/>
          </p:cNvSpPr>
          <p:nvPr/>
        </p:nvSpPr>
        <p:spPr bwMode="auto">
          <a:xfrm>
            <a:off x="2582863" y="3567113"/>
            <a:ext cx="28892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Lucida Sans Unicode" panose="020B0602030504020204" pitchFamily="34" charset="0"/>
                <a:ea typeface="宋体" panose="02010600030101010101" pitchFamily="2" charset="-122"/>
              </a:defRPr>
            </a:lvl1pPr>
            <a:lvl2pPr marL="742950" indent="-285750">
              <a:defRPr>
                <a:solidFill>
                  <a:schemeClr val="tx1"/>
                </a:solidFill>
                <a:latin typeface="Lucida Sans Unicode" panose="020B0602030504020204" pitchFamily="34" charset="0"/>
                <a:ea typeface="宋体" panose="02010600030101010101" pitchFamily="2" charset="-122"/>
              </a:defRPr>
            </a:lvl2pPr>
            <a:lvl3pPr marL="1143000" indent="-228600">
              <a:defRPr>
                <a:solidFill>
                  <a:schemeClr val="tx1"/>
                </a:solidFill>
                <a:latin typeface="Lucida Sans Unicode" panose="020B0602030504020204" pitchFamily="34" charset="0"/>
                <a:ea typeface="宋体" panose="02010600030101010101" pitchFamily="2" charset="-122"/>
              </a:defRPr>
            </a:lvl3pPr>
            <a:lvl4pPr marL="1600200" indent="-228600">
              <a:defRPr>
                <a:solidFill>
                  <a:schemeClr val="tx1"/>
                </a:solidFill>
                <a:latin typeface="Lucida Sans Unicode" panose="020B0602030504020204" pitchFamily="34" charset="0"/>
                <a:ea typeface="宋体" panose="02010600030101010101" pitchFamily="2" charset="-122"/>
              </a:defRPr>
            </a:lvl4pPr>
            <a:lvl5pPr marL="2057400" indent="-228600">
              <a:defRPr>
                <a:solidFill>
                  <a:schemeClr val="tx1"/>
                </a:solidFill>
                <a:latin typeface="Lucida Sans Unicode" panose="020B0602030504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9pPr>
          </a:lstStyle>
          <a:p>
            <a:pPr eaLnBrk="1" hangingPunct="1">
              <a:buFont typeface="Arial" panose="020B0604020202020204" pitchFamily="34" charset="0"/>
              <a:buNone/>
            </a:pPr>
            <a:r>
              <a:rPr lang="en-US" altLang="zh-CN" sz="3200" b="1">
                <a:solidFill>
                  <a:schemeClr val="bg1"/>
                </a:solidFill>
                <a:latin typeface="Times New Roman" panose="02020603050405020304" pitchFamily="18" charset="0"/>
                <a:cs typeface="Times New Roman" panose="02020603050405020304" pitchFamily="18" charset="0"/>
              </a:rPr>
              <a:t>3</a:t>
            </a:r>
            <a:endParaRPr lang="zh-CN" altLang="en-US" sz="3200" b="1">
              <a:solidFill>
                <a:schemeClr val="bg1"/>
              </a:solidFill>
              <a:latin typeface="Times New Roman" panose="02020603050405020304" pitchFamily="18" charset="0"/>
              <a:cs typeface="Times New Roman" panose="02020603050405020304" pitchFamily="18" charset="0"/>
            </a:endParaRPr>
          </a:p>
        </p:txBody>
      </p:sp>
      <p:grpSp>
        <p:nvGrpSpPr>
          <p:cNvPr id="13321" name="组合 73"/>
          <p:cNvGrpSpPr>
            <a:grpSpLocks/>
          </p:cNvGrpSpPr>
          <p:nvPr/>
        </p:nvGrpSpPr>
        <p:grpSpPr bwMode="auto">
          <a:xfrm>
            <a:off x="1857375" y="1214438"/>
            <a:ext cx="5500688" cy="822325"/>
            <a:chOff x="2003445" y="1643050"/>
            <a:chExt cx="5500726" cy="823127"/>
          </a:xfrm>
        </p:grpSpPr>
        <p:sp>
          <p:nvSpPr>
            <p:cNvPr id="13323" name="AutoShape 11"/>
            <p:cNvSpPr>
              <a:spLocks noChangeArrowheads="1"/>
            </p:cNvSpPr>
            <p:nvPr/>
          </p:nvSpPr>
          <p:spPr bwMode="auto">
            <a:xfrm>
              <a:off x="2644795" y="1643050"/>
              <a:ext cx="4859376" cy="823127"/>
            </a:xfrm>
            <a:prstGeom prst="roundRect">
              <a:avLst>
                <a:gd name="adj" fmla="val 50000"/>
              </a:avLst>
            </a:prstGeom>
            <a:gradFill rotWithShape="1">
              <a:gsLst>
                <a:gs pos="0">
                  <a:srgbClr val="FFCC00"/>
                </a:gs>
                <a:gs pos="100000">
                  <a:srgbClr val="7C6300"/>
                </a:gs>
              </a:gsLst>
              <a:lin ang="2700000" scaled="1"/>
            </a:gradFill>
            <a:ln w="19050">
              <a:solidFill>
                <a:schemeClr val="tx1"/>
              </a:solidFill>
              <a:round/>
              <a:headEnd/>
              <a:tailEnd/>
            </a:ln>
          </p:spPr>
          <p:txBody>
            <a:bodyPr anchor="ctr">
              <a:spAutoFit/>
            </a:bodyPr>
            <a:lstStyle>
              <a:lvl1pPr>
                <a:defRPr>
                  <a:solidFill>
                    <a:schemeClr val="tx1"/>
                  </a:solidFill>
                  <a:latin typeface="Lucida Sans Unicode" panose="020B0602030504020204" pitchFamily="34" charset="0"/>
                  <a:ea typeface="宋体" panose="02010600030101010101" pitchFamily="2" charset="-122"/>
                </a:defRPr>
              </a:lvl1pPr>
              <a:lvl2pPr marL="742950" indent="-285750">
                <a:defRPr>
                  <a:solidFill>
                    <a:schemeClr val="tx1"/>
                  </a:solidFill>
                  <a:latin typeface="Lucida Sans Unicode" panose="020B0602030504020204" pitchFamily="34" charset="0"/>
                  <a:ea typeface="宋体" panose="02010600030101010101" pitchFamily="2" charset="-122"/>
                </a:defRPr>
              </a:lvl2pPr>
              <a:lvl3pPr marL="1143000" indent="-228600">
                <a:defRPr>
                  <a:solidFill>
                    <a:schemeClr val="tx1"/>
                  </a:solidFill>
                  <a:latin typeface="Lucida Sans Unicode" panose="020B0602030504020204" pitchFamily="34" charset="0"/>
                  <a:ea typeface="宋体" panose="02010600030101010101" pitchFamily="2" charset="-122"/>
                </a:defRPr>
              </a:lvl3pPr>
              <a:lvl4pPr marL="1600200" indent="-228600">
                <a:defRPr>
                  <a:solidFill>
                    <a:schemeClr val="tx1"/>
                  </a:solidFill>
                  <a:latin typeface="Lucida Sans Unicode" panose="020B0602030504020204" pitchFamily="34" charset="0"/>
                  <a:ea typeface="宋体" panose="02010600030101010101" pitchFamily="2" charset="-122"/>
                </a:defRPr>
              </a:lvl4pPr>
              <a:lvl5pPr marL="2057400" indent="-228600">
                <a:defRPr>
                  <a:solidFill>
                    <a:schemeClr val="tx1"/>
                  </a:solidFill>
                  <a:latin typeface="Lucida Sans Unicode" panose="020B0602030504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9pPr>
            </a:lstStyle>
            <a:p>
              <a:pPr eaLnBrk="1" hangingPunct="1">
                <a:buFont typeface="Arial" panose="020B0604020202020204" pitchFamily="34" charset="0"/>
                <a:buNone/>
              </a:pPr>
              <a:r>
                <a:rPr lang="zh-CN" altLang="en-US" sz="3200" b="1">
                  <a:solidFill>
                    <a:srgbClr val="FF0000"/>
                  </a:solidFill>
                  <a:latin typeface="黑体" panose="02010609060101010101" pitchFamily="49" charset="-122"/>
                  <a:ea typeface="黑体" panose="02010609060101010101" pitchFamily="49" charset="-122"/>
                </a:rPr>
                <a:t>基本概念简述</a:t>
              </a:r>
              <a:endParaRPr lang="en-US" altLang="zh-CN" sz="3200" b="1">
                <a:solidFill>
                  <a:srgbClr val="FF0000"/>
                </a:solidFill>
                <a:latin typeface="黑体" panose="02010609060101010101" pitchFamily="49" charset="-122"/>
                <a:ea typeface="黑体" panose="02010609060101010101" pitchFamily="49" charset="-122"/>
              </a:endParaRPr>
            </a:p>
          </p:txBody>
        </p:sp>
        <p:grpSp>
          <p:nvGrpSpPr>
            <p:cNvPr id="13324" name="Group 12"/>
            <p:cNvGrpSpPr>
              <a:grpSpLocks/>
            </p:cNvGrpSpPr>
            <p:nvPr/>
          </p:nvGrpSpPr>
          <p:grpSpPr bwMode="auto">
            <a:xfrm>
              <a:off x="2003445" y="1697025"/>
              <a:ext cx="611188" cy="584200"/>
              <a:chOff x="0" y="0"/>
              <a:chExt cx="1615" cy="1615"/>
            </a:xfrm>
          </p:grpSpPr>
          <p:sp>
            <p:nvSpPr>
              <p:cNvPr id="13326" name="Oval 13"/>
              <p:cNvSpPr>
                <a:spLocks noChangeArrowheads="1"/>
              </p:cNvSpPr>
              <p:nvPr/>
            </p:nvSpPr>
            <p:spPr bwMode="auto">
              <a:xfrm>
                <a:off x="0" y="0"/>
                <a:ext cx="1615" cy="1615"/>
              </a:xfrm>
              <a:prstGeom prst="ellipse">
                <a:avLst/>
              </a:prstGeom>
              <a:gradFill rotWithShape="1">
                <a:gsLst>
                  <a:gs pos="0">
                    <a:srgbClr val="767676"/>
                  </a:gs>
                  <a:gs pos="50000">
                    <a:srgbClr val="FFFFFF"/>
                  </a:gs>
                  <a:gs pos="100000">
                    <a:srgbClr val="767676"/>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Lucida Sans Unicode" panose="020B0602030504020204" pitchFamily="34" charset="0"/>
                    <a:ea typeface="宋体" panose="02010600030101010101" pitchFamily="2" charset="-122"/>
                  </a:defRPr>
                </a:lvl1pPr>
                <a:lvl2pPr marL="742950" indent="-285750">
                  <a:defRPr>
                    <a:solidFill>
                      <a:schemeClr val="tx1"/>
                    </a:solidFill>
                    <a:latin typeface="Lucida Sans Unicode" panose="020B0602030504020204" pitchFamily="34" charset="0"/>
                    <a:ea typeface="宋体" panose="02010600030101010101" pitchFamily="2" charset="-122"/>
                  </a:defRPr>
                </a:lvl2pPr>
                <a:lvl3pPr marL="1143000" indent="-228600">
                  <a:defRPr>
                    <a:solidFill>
                      <a:schemeClr val="tx1"/>
                    </a:solidFill>
                    <a:latin typeface="Lucida Sans Unicode" panose="020B0602030504020204" pitchFamily="34" charset="0"/>
                    <a:ea typeface="宋体" panose="02010600030101010101" pitchFamily="2" charset="-122"/>
                  </a:defRPr>
                </a:lvl3pPr>
                <a:lvl4pPr marL="1600200" indent="-228600">
                  <a:defRPr>
                    <a:solidFill>
                      <a:schemeClr val="tx1"/>
                    </a:solidFill>
                    <a:latin typeface="Lucida Sans Unicode" panose="020B0602030504020204" pitchFamily="34" charset="0"/>
                    <a:ea typeface="宋体" panose="02010600030101010101" pitchFamily="2" charset="-122"/>
                  </a:defRPr>
                </a:lvl4pPr>
                <a:lvl5pPr marL="2057400" indent="-228600">
                  <a:defRPr>
                    <a:solidFill>
                      <a:schemeClr val="tx1"/>
                    </a:solidFill>
                    <a:latin typeface="Lucida Sans Unicode" panose="020B0602030504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9pPr>
              </a:lstStyle>
              <a:p>
                <a:pPr eaLnBrk="1" hangingPunct="1">
                  <a:buFont typeface="Arial" panose="020B0604020202020204" pitchFamily="34" charset="0"/>
                  <a:buNone/>
                </a:pPr>
                <a:endParaRPr lang="zh-CN" altLang="en-US">
                  <a:latin typeface="Calibri" panose="020F0502020204030204" pitchFamily="34" charset="0"/>
                </a:endParaRPr>
              </a:p>
            </p:txBody>
          </p:sp>
          <p:sp>
            <p:nvSpPr>
              <p:cNvPr id="13327" name="Oval 14"/>
              <p:cNvSpPr>
                <a:spLocks noChangeArrowheads="1"/>
              </p:cNvSpPr>
              <p:nvPr/>
            </p:nvSpPr>
            <p:spPr bwMode="auto">
              <a:xfrm>
                <a:off x="92" y="91"/>
                <a:ext cx="1430" cy="1430"/>
              </a:xfrm>
              <a:prstGeom prst="ellipse">
                <a:avLst/>
              </a:prstGeom>
              <a:gradFill rotWithShape="1">
                <a:gsLst>
                  <a:gs pos="0">
                    <a:srgbClr val="A2A2A2"/>
                  </a:gs>
                  <a:gs pos="50000">
                    <a:srgbClr val="FFFFFF"/>
                  </a:gs>
                  <a:gs pos="100000">
                    <a:srgbClr val="A2A2A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Lucida Sans Unicode" panose="020B0602030504020204" pitchFamily="34" charset="0"/>
                    <a:ea typeface="宋体" panose="02010600030101010101" pitchFamily="2" charset="-122"/>
                  </a:defRPr>
                </a:lvl1pPr>
                <a:lvl2pPr marL="742950" indent="-285750">
                  <a:defRPr>
                    <a:solidFill>
                      <a:schemeClr val="tx1"/>
                    </a:solidFill>
                    <a:latin typeface="Lucida Sans Unicode" panose="020B0602030504020204" pitchFamily="34" charset="0"/>
                    <a:ea typeface="宋体" panose="02010600030101010101" pitchFamily="2" charset="-122"/>
                  </a:defRPr>
                </a:lvl2pPr>
                <a:lvl3pPr marL="1143000" indent="-228600">
                  <a:defRPr>
                    <a:solidFill>
                      <a:schemeClr val="tx1"/>
                    </a:solidFill>
                    <a:latin typeface="Lucida Sans Unicode" panose="020B0602030504020204" pitchFamily="34" charset="0"/>
                    <a:ea typeface="宋体" panose="02010600030101010101" pitchFamily="2" charset="-122"/>
                  </a:defRPr>
                </a:lvl3pPr>
                <a:lvl4pPr marL="1600200" indent="-228600">
                  <a:defRPr>
                    <a:solidFill>
                      <a:schemeClr val="tx1"/>
                    </a:solidFill>
                    <a:latin typeface="Lucida Sans Unicode" panose="020B0602030504020204" pitchFamily="34" charset="0"/>
                    <a:ea typeface="宋体" panose="02010600030101010101" pitchFamily="2" charset="-122"/>
                  </a:defRPr>
                </a:lvl4pPr>
                <a:lvl5pPr marL="2057400" indent="-228600">
                  <a:defRPr>
                    <a:solidFill>
                      <a:schemeClr val="tx1"/>
                    </a:solidFill>
                    <a:latin typeface="Lucida Sans Unicode" panose="020B0602030504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9pPr>
              </a:lstStyle>
              <a:p>
                <a:pPr eaLnBrk="1" hangingPunct="1">
                  <a:buFont typeface="Arial" panose="020B0604020202020204" pitchFamily="34" charset="0"/>
                  <a:buNone/>
                </a:pPr>
                <a:endParaRPr lang="zh-CN" altLang="en-US">
                  <a:latin typeface="Calibri" panose="020F0502020204030204" pitchFamily="34" charset="0"/>
                </a:endParaRPr>
              </a:p>
            </p:txBody>
          </p:sp>
          <p:sp>
            <p:nvSpPr>
              <p:cNvPr id="45" name="Oval 15"/>
              <p:cNvSpPr>
                <a:spLocks noChangeArrowheads="1"/>
              </p:cNvSpPr>
              <p:nvPr/>
            </p:nvSpPr>
            <p:spPr bwMode="auto">
              <a:xfrm>
                <a:off x="176" y="176"/>
                <a:ext cx="1263" cy="1265"/>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9525">
                <a:noFill/>
                <a:round/>
                <a:headEnd/>
                <a:tailEnd/>
              </a:ln>
              <a:effectLst/>
            </p:spPr>
            <p:txBody>
              <a:bodyPr wrap="none" anchor="ctr">
                <a:spAutoFit/>
              </a:bodyPr>
              <a:lstStyle/>
              <a:p>
                <a:pPr eaLnBrk="1" fontAlgn="auto" hangingPunct="1">
                  <a:spcBef>
                    <a:spcPts val="0"/>
                  </a:spcBef>
                  <a:spcAft>
                    <a:spcPts val="0"/>
                  </a:spcAft>
                  <a:buFont typeface="Arial" pitchFamily="34" charset="0"/>
                  <a:buNone/>
                  <a:defRPr/>
                </a:pPr>
                <a:endParaRPr lang="zh-CN" altLang="en-US">
                  <a:latin typeface="+mn-lt"/>
                  <a:ea typeface="+mn-ea"/>
                </a:endParaRPr>
              </a:p>
            </p:txBody>
          </p:sp>
          <p:sp>
            <p:nvSpPr>
              <p:cNvPr id="13329" name="Oval 16"/>
              <p:cNvSpPr>
                <a:spLocks noChangeArrowheads="1"/>
              </p:cNvSpPr>
              <p:nvPr/>
            </p:nvSpPr>
            <p:spPr bwMode="auto">
              <a:xfrm>
                <a:off x="176" y="176"/>
                <a:ext cx="1262" cy="1264"/>
              </a:xfrm>
              <a:prstGeom prst="ellipse">
                <a:avLst/>
              </a:prstGeom>
              <a:gradFill rotWithShape="1">
                <a:gsLst>
                  <a:gs pos="0">
                    <a:srgbClr val="000000"/>
                  </a:gs>
                  <a:gs pos="100000">
                    <a:srgbClr val="FFCC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spAutoFit/>
              </a:bodyPr>
              <a:lstStyle>
                <a:lvl1pPr>
                  <a:defRPr>
                    <a:solidFill>
                      <a:schemeClr val="tx1"/>
                    </a:solidFill>
                    <a:latin typeface="Lucida Sans Unicode" panose="020B0602030504020204" pitchFamily="34" charset="0"/>
                    <a:ea typeface="宋体" panose="02010600030101010101" pitchFamily="2" charset="-122"/>
                  </a:defRPr>
                </a:lvl1pPr>
                <a:lvl2pPr marL="742950" indent="-285750">
                  <a:defRPr>
                    <a:solidFill>
                      <a:schemeClr val="tx1"/>
                    </a:solidFill>
                    <a:latin typeface="Lucida Sans Unicode" panose="020B0602030504020204" pitchFamily="34" charset="0"/>
                    <a:ea typeface="宋体" panose="02010600030101010101" pitchFamily="2" charset="-122"/>
                  </a:defRPr>
                </a:lvl2pPr>
                <a:lvl3pPr marL="1143000" indent="-228600">
                  <a:defRPr>
                    <a:solidFill>
                      <a:schemeClr val="tx1"/>
                    </a:solidFill>
                    <a:latin typeface="Lucida Sans Unicode" panose="020B0602030504020204" pitchFamily="34" charset="0"/>
                    <a:ea typeface="宋体" panose="02010600030101010101" pitchFamily="2" charset="-122"/>
                  </a:defRPr>
                </a:lvl3pPr>
                <a:lvl4pPr marL="1600200" indent="-228600">
                  <a:defRPr>
                    <a:solidFill>
                      <a:schemeClr val="tx1"/>
                    </a:solidFill>
                    <a:latin typeface="Lucida Sans Unicode" panose="020B0602030504020204" pitchFamily="34" charset="0"/>
                    <a:ea typeface="宋体" panose="02010600030101010101" pitchFamily="2" charset="-122"/>
                  </a:defRPr>
                </a:lvl4pPr>
                <a:lvl5pPr marL="2057400" indent="-228600">
                  <a:defRPr>
                    <a:solidFill>
                      <a:schemeClr val="tx1"/>
                    </a:solidFill>
                    <a:latin typeface="Lucida Sans Unicode" panose="020B0602030504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9pPr>
              </a:lstStyle>
              <a:p>
                <a:pPr eaLnBrk="1" hangingPunct="1">
                  <a:buFont typeface="Arial" panose="020B0604020202020204" pitchFamily="34" charset="0"/>
                  <a:buNone/>
                </a:pPr>
                <a:endParaRPr lang="zh-CN" altLang="en-US">
                  <a:latin typeface="Calibri" panose="020F0502020204030204" pitchFamily="34" charset="0"/>
                </a:endParaRPr>
              </a:p>
            </p:txBody>
          </p:sp>
          <p:sp>
            <p:nvSpPr>
              <p:cNvPr id="47" name="Oval 17"/>
              <p:cNvSpPr>
                <a:spLocks noChangeArrowheads="1"/>
              </p:cNvSpPr>
              <p:nvPr/>
            </p:nvSpPr>
            <p:spPr bwMode="auto">
              <a:xfrm>
                <a:off x="260" y="259"/>
                <a:ext cx="1095" cy="1098"/>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9525">
                <a:noFill/>
                <a:round/>
                <a:headEnd/>
                <a:tailEnd/>
              </a:ln>
              <a:effectLst/>
            </p:spPr>
            <p:txBody>
              <a:bodyPr anchor="ctr">
                <a:spAutoFit/>
              </a:bodyPr>
              <a:lstStyle/>
              <a:p>
                <a:pPr eaLnBrk="1" fontAlgn="auto" hangingPunct="1">
                  <a:spcBef>
                    <a:spcPts val="0"/>
                  </a:spcBef>
                  <a:spcAft>
                    <a:spcPts val="0"/>
                  </a:spcAft>
                  <a:buFont typeface="Arial" pitchFamily="34" charset="0"/>
                  <a:buNone/>
                  <a:defRPr/>
                </a:pPr>
                <a:endParaRPr lang="zh-CN" altLang="en-US">
                  <a:latin typeface="+mn-lt"/>
                  <a:ea typeface="+mn-ea"/>
                </a:endParaRPr>
              </a:p>
            </p:txBody>
          </p:sp>
          <p:sp>
            <p:nvSpPr>
              <p:cNvPr id="13331" name="Oval 18"/>
              <p:cNvSpPr>
                <a:spLocks noChangeArrowheads="1"/>
              </p:cNvSpPr>
              <p:nvPr/>
            </p:nvSpPr>
            <p:spPr bwMode="auto">
              <a:xfrm>
                <a:off x="259" y="259"/>
                <a:ext cx="1096" cy="1098"/>
              </a:xfrm>
              <a:prstGeom prst="ellipse">
                <a:avLst/>
              </a:prstGeom>
              <a:gradFill rotWithShape="1">
                <a:gsLst>
                  <a:gs pos="0">
                    <a:srgbClr val="FFCC00"/>
                  </a:gs>
                  <a:gs pos="100000">
                    <a:srgbClr val="7C63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lvl1pPr>
                  <a:defRPr>
                    <a:solidFill>
                      <a:schemeClr val="tx1"/>
                    </a:solidFill>
                    <a:latin typeface="Lucida Sans Unicode" panose="020B0602030504020204" pitchFamily="34" charset="0"/>
                    <a:ea typeface="宋体" panose="02010600030101010101" pitchFamily="2" charset="-122"/>
                  </a:defRPr>
                </a:lvl1pPr>
                <a:lvl2pPr marL="742950" indent="-285750">
                  <a:defRPr>
                    <a:solidFill>
                      <a:schemeClr val="tx1"/>
                    </a:solidFill>
                    <a:latin typeface="Lucida Sans Unicode" panose="020B0602030504020204" pitchFamily="34" charset="0"/>
                    <a:ea typeface="宋体" panose="02010600030101010101" pitchFamily="2" charset="-122"/>
                  </a:defRPr>
                </a:lvl2pPr>
                <a:lvl3pPr marL="1143000" indent="-228600">
                  <a:defRPr>
                    <a:solidFill>
                      <a:schemeClr val="tx1"/>
                    </a:solidFill>
                    <a:latin typeface="Lucida Sans Unicode" panose="020B0602030504020204" pitchFamily="34" charset="0"/>
                    <a:ea typeface="宋体" panose="02010600030101010101" pitchFamily="2" charset="-122"/>
                  </a:defRPr>
                </a:lvl3pPr>
                <a:lvl4pPr marL="1600200" indent="-228600">
                  <a:defRPr>
                    <a:solidFill>
                      <a:schemeClr val="tx1"/>
                    </a:solidFill>
                    <a:latin typeface="Lucida Sans Unicode" panose="020B0602030504020204" pitchFamily="34" charset="0"/>
                    <a:ea typeface="宋体" panose="02010600030101010101" pitchFamily="2" charset="-122"/>
                  </a:defRPr>
                </a:lvl4pPr>
                <a:lvl5pPr marL="2057400" indent="-228600">
                  <a:defRPr>
                    <a:solidFill>
                      <a:schemeClr val="tx1"/>
                    </a:solidFill>
                    <a:latin typeface="Lucida Sans Unicode" panose="020B0602030504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9pPr>
              </a:lstStyle>
              <a:p>
                <a:pPr eaLnBrk="1" hangingPunct="1">
                  <a:buFont typeface="Arial" panose="020B0604020202020204" pitchFamily="34" charset="0"/>
                  <a:buNone/>
                </a:pPr>
                <a:endParaRPr lang="zh-CN" altLang="en-US">
                  <a:latin typeface="Calibri" panose="020F0502020204030204" pitchFamily="34" charset="0"/>
                </a:endParaRPr>
              </a:p>
            </p:txBody>
          </p:sp>
        </p:grpSp>
        <p:sp>
          <p:nvSpPr>
            <p:cNvPr id="13325" name="TextBox 37"/>
            <p:cNvSpPr txBox="1">
              <a:spLocks noChangeArrowheads="1"/>
            </p:cNvSpPr>
            <p:nvPr/>
          </p:nvSpPr>
          <p:spPr bwMode="auto">
            <a:xfrm>
              <a:off x="2147908" y="1682737"/>
              <a:ext cx="288925"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Lucida Sans Unicode" panose="020B0602030504020204" pitchFamily="34" charset="0"/>
                  <a:ea typeface="宋体" panose="02010600030101010101" pitchFamily="2" charset="-122"/>
                </a:defRPr>
              </a:lvl1pPr>
              <a:lvl2pPr marL="742950" indent="-285750">
                <a:defRPr>
                  <a:solidFill>
                    <a:schemeClr val="tx1"/>
                  </a:solidFill>
                  <a:latin typeface="Lucida Sans Unicode" panose="020B0602030504020204" pitchFamily="34" charset="0"/>
                  <a:ea typeface="宋体" panose="02010600030101010101" pitchFamily="2" charset="-122"/>
                </a:defRPr>
              </a:lvl2pPr>
              <a:lvl3pPr marL="1143000" indent="-228600">
                <a:defRPr>
                  <a:solidFill>
                    <a:schemeClr val="tx1"/>
                  </a:solidFill>
                  <a:latin typeface="Lucida Sans Unicode" panose="020B0602030504020204" pitchFamily="34" charset="0"/>
                  <a:ea typeface="宋体" panose="02010600030101010101" pitchFamily="2" charset="-122"/>
                </a:defRPr>
              </a:lvl3pPr>
              <a:lvl4pPr marL="1600200" indent="-228600">
                <a:defRPr>
                  <a:solidFill>
                    <a:schemeClr val="tx1"/>
                  </a:solidFill>
                  <a:latin typeface="Lucida Sans Unicode" panose="020B0602030504020204" pitchFamily="34" charset="0"/>
                  <a:ea typeface="宋体" panose="02010600030101010101" pitchFamily="2" charset="-122"/>
                </a:defRPr>
              </a:lvl4pPr>
              <a:lvl5pPr marL="2057400" indent="-228600">
                <a:defRPr>
                  <a:solidFill>
                    <a:schemeClr val="tx1"/>
                  </a:solidFill>
                  <a:latin typeface="Lucida Sans Unicode" panose="020B0602030504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9pPr>
            </a:lstStyle>
            <a:p>
              <a:pPr eaLnBrk="1" hangingPunct="1">
                <a:buFont typeface="Arial" panose="020B0604020202020204" pitchFamily="34" charset="0"/>
                <a:buNone/>
              </a:pPr>
              <a:r>
                <a:rPr lang="en-US" altLang="zh-CN" sz="3200" b="1">
                  <a:solidFill>
                    <a:schemeClr val="bg1"/>
                  </a:solidFill>
                  <a:latin typeface="Times New Roman" panose="02020603050405020304" pitchFamily="18" charset="0"/>
                  <a:cs typeface="Times New Roman" panose="02020603050405020304" pitchFamily="18" charset="0"/>
                </a:rPr>
                <a:t>1</a:t>
              </a:r>
              <a:endParaRPr lang="zh-CN" altLang="en-US" sz="3200" b="1">
                <a:solidFill>
                  <a:schemeClr val="bg1"/>
                </a:solidFill>
                <a:latin typeface="Times New Roman" panose="02020603050405020304" pitchFamily="18" charset="0"/>
                <a:cs typeface="Times New Roman" panose="02020603050405020304" pitchFamily="18" charset="0"/>
              </a:endParaRPr>
            </a:p>
          </p:txBody>
        </p:sp>
      </p:grpSp>
      <p:pic>
        <p:nvPicPr>
          <p:cNvPr id="13322" name="图片 36" descr="图片1.jpg"/>
          <p:cNvPicPr>
            <a:picLocks noChangeAspect="1" noChangeArrowheads="1"/>
          </p:cNvPicPr>
          <p:nvPr/>
        </p:nvPicPr>
        <p:blipFill>
          <a:blip r:embed="rId2">
            <a:extLst>
              <a:ext uri="{28A0092B-C50C-407E-A947-70E740481C1C}">
                <a14:useLocalDpi xmlns:a14="http://schemas.microsoft.com/office/drawing/2010/main" val="0"/>
              </a:ext>
            </a:extLst>
          </a:blip>
          <a:srcRect l="8379" t="13770" r="9096" b="8559"/>
          <a:stretch>
            <a:fillRect/>
          </a:stretch>
        </p:blipFill>
        <p:spPr bwMode="auto">
          <a:xfrm>
            <a:off x="7786688" y="1244600"/>
            <a:ext cx="69215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spTree>
  </p:cSld>
  <p:clrMapOvr>
    <a:masterClrMapping/>
  </p:clrMapOvr>
  <p:transition>
    <p:wipe dir="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p:cNvSpPr>
            <a:spLocks noChangeArrowheads="1"/>
          </p:cNvSpPr>
          <p:nvPr/>
        </p:nvSpPr>
        <p:spPr bwMode="auto">
          <a:xfrm>
            <a:off x="285750" y="1857375"/>
            <a:ext cx="8429625" cy="3046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a:solidFill>
                  <a:schemeClr val="tx1"/>
                </a:solidFill>
                <a:latin typeface="Lucida Sans Unicode" panose="020B0602030504020204" pitchFamily="34" charset="0"/>
                <a:ea typeface="宋体" panose="02010600030101010101" pitchFamily="2" charset="-122"/>
              </a:defRPr>
            </a:lvl1pPr>
            <a:lvl2pPr marL="742950" indent="-285750">
              <a:defRPr>
                <a:solidFill>
                  <a:schemeClr val="tx1"/>
                </a:solidFill>
                <a:latin typeface="Lucida Sans Unicode" panose="020B0602030504020204" pitchFamily="34" charset="0"/>
                <a:ea typeface="宋体" panose="02010600030101010101" pitchFamily="2" charset="-122"/>
              </a:defRPr>
            </a:lvl2pPr>
            <a:lvl3pPr marL="1143000" indent="-228600">
              <a:defRPr>
                <a:solidFill>
                  <a:schemeClr val="tx1"/>
                </a:solidFill>
                <a:latin typeface="Lucida Sans Unicode" panose="020B0602030504020204" pitchFamily="34" charset="0"/>
                <a:ea typeface="宋体" panose="02010600030101010101" pitchFamily="2" charset="-122"/>
              </a:defRPr>
            </a:lvl3pPr>
            <a:lvl4pPr marL="1600200" indent="-228600">
              <a:defRPr>
                <a:solidFill>
                  <a:schemeClr val="tx1"/>
                </a:solidFill>
                <a:latin typeface="Lucida Sans Unicode" panose="020B0602030504020204" pitchFamily="34" charset="0"/>
                <a:ea typeface="宋体" panose="02010600030101010101" pitchFamily="2" charset="-122"/>
              </a:defRPr>
            </a:lvl4pPr>
            <a:lvl5pPr marL="2057400" indent="-228600">
              <a:defRPr>
                <a:solidFill>
                  <a:schemeClr val="tx1"/>
                </a:solidFill>
                <a:latin typeface="Lucida Sans Unicode" panose="020B0602030504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9pPr>
          </a:lstStyle>
          <a:p>
            <a:pPr algn="just" eaLnBrk="1" hangingPunct="1">
              <a:lnSpc>
                <a:spcPct val="150000"/>
              </a:lnSpc>
            </a:pPr>
            <a:r>
              <a:rPr lang="zh-CN" altLang="en-US" sz="3200" b="1">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3200" b="1">
                <a:latin typeface="微软雅黑" panose="020B0503020204020204" pitchFamily="34" charset="-122"/>
                <a:ea typeface="微软雅黑" panose="020B0503020204020204" pitchFamily="34" charset="-122"/>
                <a:cs typeface="Times New Roman" panose="02020603050405020304" pitchFamily="18" charset="0"/>
              </a:rPr>
              <a:t>云计算、移动互联</a:t>
            </a:r>
            <a:r>
              <a:rPr lang="zh-CN" altLang="en-US" sz="3200" b="1">
                <a:latin typeface="微软雅黑" panose="020B0503020204020204" pitchFamily="34" charset="-122"/>
                <a:ea typeface="微软雅黑" panose="020B0503020204020204" pitchFamily="34" charset="-122"/>
                <a:cs typeface="Times New Roman" panose="02020603050405020304" pitchFamily="18" charset="0"/>
              </a:rPr>
              <a:t>网</a:t>
            </a:r>
            <a:r>
              <a:rPr lang="zh-CN" altLang="zh-CN" sz="3200" b="1">
                <a:latin typeface="微软雅黑" panose="020B0503020204020204" pitchFamily="34" charset="-122"/>
                <a:ea typeface="微软雅黑" panose="020B0503020204020204" pitchFamily="34" charset="-122"/>
                <a:cs typeface="Times New Roman" panose="02020603050405020304" pitchFamily="18" charset="0"/>
              </a:rPr>
              <a:t>、物联网、社交网络、电子商务、即时通信等技术形式的涌现，推动人类从</a:t>
            </a:r>
            <a:r>
              <a:rPr lang="zh-CN" altLang="zh-CN" sz="3200" b="1">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现实</a:t>
            </a:r>
            <a:r>
              <a:rPr lang="zh-CN" altLang="en-US" sz="3200" b="1">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社会</a:t>
            </a:r>
            <a:r>
              <a:rPr lang="zh-CN" altLang="zh-CN" sz="3200" b="1">
                <a:latin typeface="微软雅黑" panose="020B0503020204020204" pitchFamily="34" charset="-122"/>
                <a:ea typeface="微软雅黑" panose="020B0503020204020204" pitchFamily="34" charset="-122"/>
                <a:cs typeface="Times New Roman" panose="02020603050405020304" pitchFamily="18" charset="0"/>
              </a:rPr>
              <a:t>快速切换到</a:t>
            </a:r>
            <a:r>
              <a:rPr lang="zh-CN" altLang="zh-CN" sz="3200" b="1">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网络社会</a:t>
            </a:r>
            <a:r>
              <a:rPr lang="zh-CN" altLang="zh-CN" sz="3200" b="1">
                <a:latin typeface="微软雅黑" panose="020B0503020204020204" pitchFamily="34" charset="-122"/>
                <a:ea typeface="微软雅黑" panose="020B0503020204020204" pitchFamily="34" charset="-122"/>
                <a:cs typeface="Times New Roman" panose="02020603050405020304" pitchFamily="18" charset="0"/>
              </a:rPr>
              <a:t>形态</a:t>
            </a:r>
            <a:r>
              <a:rPr lang="zh-CN" altLang="en-US" sz="3200" b="1">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3200" b="1">
                <a:latin typeface="微软雅黑" panose="020B0503020204020204" pitchFamily="34" charset="-122"/>
                <a:ea typeface="微软雅黑" panose="020B0503020204020204" pitchFamily="34" charset="-122"/>
                <a:cs typeface="Times New Roman" panose="02020603050405020304" pitchFamily="18" charset="0"/>
              </a:rPr>
              <a:t>形成了</a:t>
            </a:r>
            <a:r>
              <a:rPr lang="zh-CN" altLang="en-US" sz="3200" b="1">
                <a:latin typeface="微软雅黑" panose="020B0503020204020204" pitchFamily="34" charset="-122"/>
                <a:ea typeface="微软雅黑" panose="020B0503020204020204" pitchFamily="34" charset="-122"/>
                <a:cs typeface="Times New Roman" panose="02020603050405020304" pitchFamily="18" charset="0"/>
              </a:rPr>
              <a:t>人类不同于传统生活方式的</a:t>
            </a:r>
            <a:r>
              <a:rPr lang="zh-CN" altLang="zh-CN" sz="3200" b="1">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虚拟生活</a:t>
            </a:r>
            <a:r>
              <a:rPr lang="zh-CN" altLang="zh-CN" sz="3200" b="1">
                <a:latin typeface="微软雅黑" panose="020B0503020204020204" pitchFamily="34" charset="-122"/>
                <a:ea typeface="微软雅黑" panose="020B0503020204020204" pitchFamily="34" charset="-122"/>
                <a:cs typeface="Times New Roman" panose="02020603050405020304" pitchFamily="18" charset="0"/>
              </a:rPr>
              <a:t>方式。</a:t>
            </a:r>
          </a:p>
        </p:txBody>
      </p:sp>
      <p:cxnSp>
        <p:nvCxnSpPr>
          <p:cNvPr id="6" name="直接连接符 5"/>
          <p:cNvCxnSpPr/>
          <p:nvPr/>
        </p:nvCxnSpPr>
        <p:spPr bwMode="auto">
          <a:xfrm flipV="1">
            <a:off x="0" y="1058863"/>
            <a:ext cx="8485188" cy="12700"/>
          </a:xfrm>
          <a:prstGeom prst="line">
            <a:avLst/>
          </a:prstGeom>
          <a:solidFill>
            <a:schemeClr val="accent1"/>
          </a:solidFill>
          <a:ln w="101600" cap="flat" cmpd="thinThick" algn="ctr">
            <a:solidFill>
              <a:srgbClr val="FF0000"/>
            </a:solidFill>
            <a:prstDash val="solid"/>
            <a:round/>
            <a:headEnd type="none" w="med" len="med"/>
            <a:tailEnd type="none" w="med" len="med"/>
          </a:ln>
          <a:effectLst>
            <a:outerShdw dist="17961" dir="2700000" algn="ctr" rotWithShape="0">
              <a:schemeClr val="tx1">
                <a:gamma/>
                <a:shade val="60000"/>
                <a:invGamma/>
                <a:alpha val="50000"/>
              </a:schemeClr>
            </a:outerShdw>
          </a:effectLst>
        </p:spPr>
      </p:cxnSp>
      <p:sp>
        <p:nvSpPr>
          <p:cNvPr id="9" name="TextBox 8"/>
          <p:cNvSpPr txBox="1"/>
          <p:nvPr/>
        </p:nvSpPr>
        <p:spPr>
          <a:xfrm>
            <a:off x="285750" y="260350"/>
            <a:ext cx="3865563" cy="523875"/>
          </a:xfrm>
          <a:prstGeom prst="rect">
            <a:avLst/>
          </a:prstGeom>
          <a:noFill/>
        </p:spPr>
        <p:txBody>
          <a:bodyPr>
            <a:spAutoFit/>
          </a:bodyPr>
          <a:lstStyle/>
          <a:p>
            <a:pPr eaLnBrk="1" hangingPunct="1">
              <a:buFont typeface="Arial" pitchFamily="34" charset="0"/>
              <a:buNone/>
              <a:defRPr/>
            </a:pPr>
            <a:r>
              <a:rPr lang="zh-CN" altLang="en-US" sz="2800" b="1" dirty="0">
                <a:latin typeface="+mn-ea"/>
                <a:ea typeface="+mn-ea"/>
              </a:rPr>
              <a:t>（一）信息时代的特征</a:t>
            </a:r>
            <a:endParaRPr lang="zh-CN" altLang="zh-CN" sz="2800" dirty="0">
              <a:latin typeface="+mn-ea"/>
              <a:ea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8" presetClass="entr" presetSubtype="16"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amond(in)">
                                      <p:cBhvr>
                                        <p:cTn id="7" dur="1000"/>
                                        <p:tgtEl>
                                          <p:spTgt spid="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xit" presetSubtype="0" fill="hold" grpId="1" nodeType="clickEffect">
                                  <p:stCondLst>
                                    <p:cond delay="0"/>
                                  </p:stCondLst>
                                  <p:childTnLst>
                                    <p:animEffect transition="out" filter="fade">
                                      <p:cBhvr>
                                        <p:cTn id="11" dur="1000"/>
                                        <p:tgtEl>
                                          <p:spTgt spid="4"/>
                                        </p:tgtEl>
                                      </p:cBhvr>
                                    </p:animEffect>
                                    <p:set>
                                      <p:cBhvr>
                                        <p:cTn id="12" dur="1" fill="hold">
                                          <p:stCondLst>
                                            <p:cond delay="9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t>《</a:t>
            </a:r>
            <a:r>
              <a:rPr lang="zh-CN" altLang="en-US" dirty="0"/>
              <a:t>大数据技术基础</a:t>
            </a:r>
            <a:r>
              <a:rPr lang="en-US" altLang="zh-CN" dirty="0"/>
              <a:t>》</a:t>
            </a:r>
            <a:r>
              <a:rPr lang="zh-CN" altLang="en-US" dirty="0"/>
              <a:t>课程评价、考核资料清单、要求及说明</a:t>
            </a:r>
          </a:p>
        </p:txBody>
      </p:sp>
      <p:sp>
        <p:nvSpPr>
          <p:cNvPr id="3" name="内容占位符 2"/>
          <p:cNvSpPr>
            <a:spLocks noGrp="1"/>
          </p:cNvSpPr>
          <p:nvPr>
            <p:ph idx="1"/>
          </p:nvPr>
        </p:nvSpPr>
        <p:spPr/>
        <p:txBody>
          <a:bodyPr>
            <a:normAutofit fontScale="77500" lnSpcReduction="20000"/>
          </a:bodyPr>
          <a:lstStyle/>
          <a:p>
            <a:r>
              <a:rPr lang="zh-CN" altLang="en-US" dirty="0"/>
              <a:t>三、期末成绩及说明：</a:t>
            </a:r>
          </a:p>
          <a:p>
            <a:r>
              <a:rPr lang="en-US" altLang="zh-CN" dirty="0"/>
              <a:t>1</a:t>
            </a:r>
            <a:r>
              <a:rPr lang="zh-CN" altLang="en-US" dirty="0"/>
              <a:t>、（必选）收集一份数据集：需要说明数据集的结构和格式，数据集的使用方式，需要强调如何部署到</a:t>
            </a:r>
            <a:r>
              <a:rPr lang="en-US" altLang="zh-CN" dirty="0" err="1"/>
              <a:t>hadoop</a:t>
            </a:r>
            <a:r>
              <a:rPr lang="zh-CN" altLang="en-US" dirty="0"/>
              <a:t>或</a:t>
            </a:r>
            <a:r>
              <a:rPr lang="en-US" altLang="zh-CN" dirty="0"/>
              <a:t>spark</a:t>
            </a:r>
            <a:r>
              <a:rPr lang="zh-CN" altLang="en-US" dirty="0"/>
              <a:t>平台上；</a:t>
            </a:r>
          </a:p>
          <a:p>
            <a:r>
              <a:rPr lang="en-US" altLang="zh-CN" dirty="0"/>
              <a:t>2</a:t>
            </a:r>
            <a:r>
              <a:rPr lang="zh-CN" altLang="en-US" dirty="0"/>
              <a:t>、（必选）部署</a:t>
            </a:r>
            <a:r>
              <a:rPr lang="en-US" altLang="zh-CN" dirty="0" err="1"/>
              <a:t>hadoop</a:t>
            </a:r>
            <a:r>
              <a:rPr lang="zh-CN" altLang="en-US" dirty="0"/>
              <a:t>或</a:t>
            </a:r>
            <a:r>
              <a:rPr lang="en-US" altLang="zh-CN" dirty="0"/>
              <a:t>spark</a:t>
            </a:r>
            <a:r>
              <a:rPr lang="zh-CN" altLang="en-US" dirty="0"/>
              <a:t>平台或</a:t>
            </a:r>
            <a:r>
              <a:rPr lang="en-US" altLang="zh-CN" dirty="0" err="1"/>
              <a:t>hadoop+spark</a:t>
            </a:r>
            <a:r>
              <a:rPr lang="zh-CN" altLang="en-US" dirty="0"/>
              <a:t>，并能在部署好的平台上成功运行一个</a:t>
            </a:r>
            <a:r>
              <a:rPr lang="en-US" altLang="zh-CN" dirty="0"/>
              <a:t>map-reduce</a:t>
            </a:r>
            <a:r>
              <a:rPr lang="zh-CN" altLang="en-US" dirty="0"/>
              <a:t>算例（如</a:t>
            </a:r>
            <a:r>
              <a:rPr lang="en-US" altLang="zh-CN" dirty="0" err="1"/>
              <a:t>wordcount</a:t>
            </a:r>
            <a:r>
              <a:rPr lang="zh-CN" altLang="en-US" dirty="0"/>
              <a:t>等），要有部署成功和运行成功的佐证材料（如录屏或录制视频）；</a:t>
            </a:r>
          </a:p>
          <a:p>
            <a:r>
              <a:rPr lang="en-US" altLang="zh-CN" dirty="0"/>
              <a:t>3</a:t>
            </a:r>
            <a:r>
              <a:rPr lang="zh-CN" altLang="en-US" dirty="0"/>
              <a:t>、（必选）根据一定的应用场景或主题，基于自己收集的数据集，选取或设计一个算法（如数据挖掘的算法等，当然也可以自己写算法）并将之</a:t>
            </a:r>
            <a:r>
              <a:rPr lang="en-US" altLang="zh-CN" dirty="0"/>
              <a:t>map-reduce</a:t>
            </a:r>
            <a:r>
              <a:rPr lang="zh-CN" altLang="en-US" dirty="0"/>
              <a:t>并行化实现，并且在部署好的大数据平台上运行成功，并结合设定好的应用场景给出算法的评价；</a:t>
            </a:r>
            <a:endParaRPr lang="zh-CN" altLang="en-US" dirty="0"/>
          </a:p>
        </p:txBody>
      </p:sp>
    </p:spTree>
    <p:extLst>
      <p:ext uri="{BB962C8B-B14F-4D97-AF65-F5344CB8AC3E}">
        <p14:creationId xmlns:p14="http://schemas.microsoft.com/office/powerpoint/2010/main" val="161270847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6"/>
          <p:cNvGrpSpPr>
            <a:grpSpLocks/>
          </p:cNvGrpSpPr>
          <p:nvPr/>
        </p:nvGrpSpPr>
        <p:grpSpPr bwMode="auto">
          <a:xfrm>
            <a:off x="171450" y="1474788"/>
            <a:ext cx="7562850" cy="4492625"/>
            <a:chOff x="142106" y="1460866"/>
            <a:chExt cx="7562703" cy="4492419"/>
          </a:xfrm>
        </p:grpSpPr>
        <p:grpSp>
          <p:nvGrpSpPr>
            <p:cNvPr id="15414" name="组合 55"/>
            <p:cNvGrpSpPr>
              <a:grpSpLocks/>
            </p:cNvGrpSpPr>
            <p:nvPr/>
          </p:nvGrpSpPr>
          <p:grpSpPr bwMode="auto">
            <a:xfrm>
              <a:off x="5047464" y="4741153"/>
              <a:ext cx="800203" cy="1155999"/>
              <a:chOff x="13443147" y="6018726"/>
              <a:chExt cx="1016169" cy="1468078"/>
            </a:xfrm>
          </p:grpSpPr>
          <p:sp>
            <p:nvSpPr>
              <p:cNvPr id="15453" name="TextBox 47"/>
              <p:cNvSpPr txBox="1">
                <a:spLocks noChangeArrowheads="1"/>
              </p:cNvSpPr>
              <p:nvPr/>
            </p:nvSpPr>
            <p:spPr bwMode="auto">
              <a:xfrm>
                <a:off x="13443147" y="6900532"/>
                <a:ext cx="1016169" cy="586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Lucida Sans Unicode" panose="020B0602030504020204" pitchFamily="34" charset="0"/>
                    <a:ea typeface="宋体" panose="02010600030101010101" pitchFamily="2" charset="-122"/>
                  </a:defRPr>
                </a:lvl1pPr>
                <a:lvl2pPr marL="742950" indent="-285750">
                  <a:defRPr>
                    <a:solidFill>
                      <a:schemeClr val="tx1"/>
                    </a:solidFill>
                    <a:latin typeface="Lucida Sans Unicode" panose="020B0602030504020204" pitchFamily="34" charset="0"/>
                    <a:ea typeface="宋体" panose="02010600030101010101" pitchFamily="2" charset="-122"/>
                  </a:defRPr>
                </a:lvl2pPr>
                <a:lvl3pPr marL="1143000" indent="-228600">
                  <a:defRPr>
                    <a:solidFill>
                      <a:schemeClr val="tx1"/>
                    </a:solidFill>
                    <a:latin typeface="Lucida Sans Unicode" panose="020B0602030504020204" pitchFamily="34" charset="0"/>
                    <a:ea typeface="宋体" panose="02010600030101010101" pitchFamily="2" charset="-122"/>
                  </a:defRPr>
                </a:lvl3pPr>
                <a:lvl4pPr marL="1600200" indent="-228600">
                  <a:defRPr>
                    <a:solidFill>
                      <a:schemeClr val="tx1"/>
                    </a:solidFill>
                    <a:latin typeface="Lucida Sans Unicode" panose="020B0602030504020204" pitchFamily="34" charset="0"/>
                    <a:ea typeface="宋体" panose="02010600030101010101" pitchFamily="2" charset="-122"/>
                  </a:defRPr>
                </a:lvl4pPr>
                <a:lvl5pPr marL="2057400" indent="-228600">
                  <a:defRPr>
                    <a:solidFill>
                      <a:schemeClr val="tx1"/>
                    </a:solidFill>
                    <a:latin typeface="Lucida Sans Unicode" panose="020B0602030504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9pPr>
              </a:lstStyle>
              <a:p>
                <a:pPr eaLnBrk="1" hangingPunct="1"/>
                <a:r>
                  <a:rPr lang="zh-CN" altLang="en-US" sz="2400">
                    <a:solidFill>
                      <a:srgbClr val="FF0000"/>
                    </a:solidFill>
                    <a:latin typeface="微软雅黑" panose="020B0503020204020204" pitchFamily="34" charset="-122"/>
                    <a:ea typeface="微软雅黑" panose="020B0503020204020204" pitchFamily="34" charset="-122"/>
                  </a:rPr>
                  <a:t>学习</a:t>
                </a:r>
              </a:p>
            </p:txBody>
          </p:sp>
          <p:grpSp>
            <p:nvGrpSpPr>
              <p:cNvPr id="15454" name="组合 57"/>
              <p:cNvGrpSpPr>
                <a:grpSpLocks/>
              </p:cNvGrpSpPr>
              <p:nvPr/>
            </p:nvGrpSpPr>
            <p:grpSpPr bwMode="auto">
              <a:xfrm rot="5400000" flipH="1">
                <a:off x="13375974" y="6158731"/>
                <a:ext cx="803882" cy="523872"/>
                <a:chOff x="15397300" y="2698829"/>
                <a:chExt cx="803882" cy="523872"/>
              </a:xfrm>
            </p:grpSpPr>
            <p:cxnSp>
              <p:nvCxnSpPr>
                <p:cNvPr id="50" name="直接连接符 49"/>
                <p:cNvCxnSpPr/>
                <p:nvPr/>
              </p:nvCxnSpPr>
              <p:spPr>
                <a:xfrm>
                  <a:off x="15397300" y="2674895"/>
                  <a:ext cx="803882" cy="0"/>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cxnSp>
              <p:nvCxnSpPr>
                <p:cNvPr id="51" name="直接连接符 50"/>
                <p:cNvCxnSpPr/>
                <p:nvPr/>
              </p:nvCxnSpPr>
              <p:spPr>
                <a:xfrm rot="5400000">
                  <a:off x="15135365" y="1974325"/>
                  <a:ext cx="523872" cy="0"/>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grpSp>
        </p:grpSp>
        <p:grpSp>
          <p:nvGrpSpPr>
            <p:cNvPr id="15415" name="组合 60"/>
            <p:cNvGrpSpPr>
              <a:grpSpLocks/>
            </p:cNvGrpSpPr>
            <p:nvPr/>
          </p:nvGrpSpPr>
          <p:grpSpPr bwMode="auto">
            <a:xfrm>
              <a:off x="5256933" y="1771990"/>
              <a:ext cx="898575" cy="1045209"/>
              <a:chOff x="14147298" y="1790795"/>
              <a:chExt cx="1141090" cy="1327380"/>
            </a:xfrm>
          </p:grpSpPr>
          <p:sp>
            <p:nvSpPr>
              <p:cNvPr id="15449" name="TextBox 43"/>
              <p:cNvSpPr txBox="1">
                <a:spLocks noChangeArrowheads="1"/>
              </p:cNvSpPr>
              <p:nvPr/>
            </p:nvSpPr>
            <p:spPr bwMode="auto">
              <a:xfrm>
                <a:off x="14147298" y="1790795"/>
                <a:ext cx="1016169" cy="586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Lucida Sans Unicode" panose="020B0602030504020204" pitchFamily="34" charset="0"/>
                    <a:ea typeface="宋体" panose="02010600030101010101" pitchFamily="2" charset="-122"/>
                  </a:defRPr>
                </a:lvl1pPr>
                <a:lvl2pPr marL="742950" indent="-285750">
                  <a:defRPr>
                    <a:solidFill>
                      <a:schemeClr val="tx1"/>
                    </a:solidFill>
                    <a:latin typeface="Lucida Sans Unicode" panose="020B0602030504020204" pitchFamily="34" charset="0"/>
                    <a:ea typeface="宋体" panose="02010600030101010101" pitchFamily="2" charset="-122"/>
                  </a:defRPr>
                </a:lvl2pPr>
                <a:lvl3pPr marL="1143000" indent="-228600">
                  <a:defRPr>
                    <a:solidFill>
                      <a:schemeClr val="tx1"/>
                    </a:solidFill>
                    <a:latin typeface="Lucida Sans Unicode" panose="020B0602030504020204" pitchFamily="34" charset="0"/>
                    <a:ea typeface="宋体" panose="02010600030101010101" pitchFamily="2" charset="-122"/>
                  </a:defRPr>
                </a:lvl3pPr>
                <a:lvl4pPr marL="1600200" indent="-228600">
                  <a:defRPr>
                    <a:solidFill>
                      <a:schemeClr val="tx1"/>
                    </a:solidFill>
                    <a:latin typeface="Lucida Sans Unicode" panose="020B0602030504020204" pitchFamily="34" charset="0"/>
                    <a:ea typeface="宋体" panose="02010600030101010101" pitchFamily="2" charset="-122"/>
                  </a:defRPr>
                </a:lvl4pPr>
                <a:lvl5pPr marL="2057400" indent="-228600">
                  <a:defRPr>
                    <a:solidFill>
                      <a:schemeClr val="tx1"/>
                    </a:solidFill>
                    <a:latin typeface="Lucida Sans Unicode" panose="020B0602030504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9pPr>
              </a:lstStyle>
              <a:p>
                <a:pPr eaLnBrk="1" hangingPunct="1"/>
                <a:r>
                  <a:rPr lang="zh-CN" altLang="en-US" sz="2400">
                    <a:solidFill>
                      <a:srgbClr val="FF0000"/>
                    </a:solidFill>
                    <a:latin typeface="微软雅黑" panose="020B0503020204020204" pitchFamily="34" charset="-122"/>
                    <a:ea typeface="微软雅黑" panose="020B0503020204020204" pitchFamily="34" charset="-122"/>
                  </a:rPr>
                  <a:t>交流</a:t>
                </a:r>
              </a:p>
            </p:txBody>
          </p:sp>
          <p:grpSp>
            <p:nvGrpSpPr>
              <p:cNvPr id="15450" name="组合 62"/>
              <p:cNvGrpSpPr>
                <a:grpSpLocks/>
              </p:cNvGrpSpPr>
              <p:nvPr/>
            </p:nvGrpSpPr>
            <p:grpSpPr bwMode="auto">
              <a:xfrm flipH="1">
                <a:off x="14484506" y="2806408"/>
                <a:ext cx="803882" cy="311767"/>
                <a:chOff x="15397300" y="2806408"/>
                <a:chExt cx="803882" cy="311767"/>
              </a:xfrm>
            </p:grpSpPr>
            <p:cxnSp>
              <p:nvCxnSpPr>
                <p:cNvPr id="46" name="直接连接符 45"/>
                <p:cNvCxnSpPr/>
                <p:nvPr/>
              </p:nvCxnSpPr>
              <p:spPr>
                <a:xfrm>
                  <a:off x="15397300" y="2673567"/>
                  <a:ext cx="803882" cy="0"/>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cxnSp>
              <p:nvCxnSpPr>
                <p:cNvPr id="47" name="直接连接符 46"/>
                <p:cNvCxnSpPr/>
                <p:nvPr/>
              </p:nvCxnSpPr>
              <p:spPr>
                <a:xfrm>
                  <a:off x="15123223" y="2806408"/>
                  <a:ext cx="0" cy="311767"/>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grpSp>
        </p:grpSp>
        <p:grpSp>
          <p:nvGrpSpPr>
            <p:cNvPr id="15416" name="组合 65"/>
            <p:cNvGrpSpPr>
              <a:grpSpLocks/>
            </p:cNvGrpSpPr>
            <p:nvPr/>
          </p:nvGrpSpPr>
          <p:grpSpPr bwMode="auto">
            <a:xfrm>
              <a:off x="2689398" y="1510074"/>
              <a:ext cx="1182394" cy="515474"/>
              <a:chOff x="9915260" y="1458170"/>
              <a:chExt cx="1501509" cy="654635"/>
            </a:xfrm>
          </p:grpSpPr>
          <p:sp>
            <p:nvSpPr>
              <p:cNvPr id="15446" name="TextBox 40"/>
              <p:cNvSpPr txBox="1">
                <a:spLocks noChangeArrowheads="1"/>
              </p:cNvSpPr>
              <p:nvPr/>
            </p:nvSpPr>
            <p:spPr bwMode="auto">
              <a:xfrm>
                <a:off x="9915260" y="1526532"/>
                <a:ext cx="1016169" cy="586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Lucida Sans Unicode" panose="020B0602030504020204" pitchFamily="34" charset="0"/>
                    <a:ea typeface="宋体" panose="02010600030101010101" pitchFamily="2" charset="-122"/>
                  </a:defRPr>
                </a:lvl1pPr>
                <a:lvl2pPr marL="742950" indent="-285750">
                  <a:defRPr>
                    <a:solidFill>
                      <a:schemeClr val="tx1"/>
                    </a:solidFill>
                    <a:latin typeface="Lucida Sans Unicode" panose="020B0602030504020204" pitchFamily="34" charset="0"/>
                    <a:ea typeface="宋体" panose="02010600030101010101" pitchFamily="2" charset="-122"/>
                  </a:defRPr>
                </a:lvl2pPr>
                <a:lvl3pPr marL="1143000" indent="-228600">
                  <a:defRPr>
                    <a:solidFill>
                      <a:schemeClr val="tx1"/>
                    </a:solidFill>
                    <a:latin typeface="Lucida Sans Unicode" panose="020B0602030504020204" pitchFamily="34" charset="0"/>
                    <a:ea typeface="宋体" panose="02010600030101010101" pitchFamily="2" charset="-122"/>
                  </a:defRPr>
                </a:lvl3pPr>
                <a:lvl4pPr marL="1600200" indent="-228600">
                  <a:defRPr>
                    <a:solidFill>
                      <a:schemeClr val="tx1"/>
                    </a:solidFill>
                    <a:latin typeface="Lucida Sans Unicode" panose="020B0602030504020204" pitchFamily="34" charset="0"/>
                    <a:ea typeface="宋体" panose="02010600030101010101" pitchFamily="2" charset="-122"/>
                  </a:defRPr>
                </a:lvl4pPr>
                <a:lvl5pPr marL="2057400" indent="-228600">
                  <a:defRPr>
                    <a:solidFill>
                      <a:schemeClr val="tx1"/>
                    </a:solidFill>
                    <a:latin typeface="Lucida Sans Unicode" panose="020B0602030504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9pPr>
              </a:lstStyle>
              <a:p>
                <a:pPr eaLnBrk="1" hangingPunct="1"/>
                <a:r>
                  <a:rPr lang="zh-CN" altLang="en-US" sz="2400">
                    <a:solidFill>
                      <a:srgbClr val="FF0000"/>
                    </a:solidFill>
                    <a:latin typeface="微软雅黑" panose="020B0503020204020204" pitchFamily="34" charset="-122"/>
                    <a:ea typeface="微软雅黑" panose="020B0503020204020204" pitchFamily="34" charset="-122"/>
                  </a:rPr>
                  <a:t>娱乐</a:t>
                </a:r>
              </a:p>
            </p:txBody>
          </p:sp>
          <p:cxnSp>
            <p:nvCxnSpPr>
              <p:cNvPr id="42" name="直接连接符 41"/>
              <p:cNvCxnSpPr/>
              <p:nvPr/>
            </p:nvCxnSpPr>
            <p:spPr>
              <a:xfrm>
                <a:off x="10612887" y="1458173"/>
                <a:ext cx="803882" cy="0"/>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cxnSp>
            <p:nvCxnSpPr>
              <p:cNvPr id="43" name="直接连接符 42"/>
              <p:cNvCxnSpPr/>
              <p:nvPr/>
            </p:nvCxnSpPr>
            <p:spPr>
              <a:xfrm>
                <a:off x="10341051" y="1567216"/>
                <a:ext cx="0" cy="311767"/>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grpSp>
        <p:grpSp>
          <p:nvGrpSpPr>
            <p:cNvPr id="15417" name="组合 69"/>
            <p:cNvGrpSpPr>
              <a:grpSpLocks/>
            </p:cNvGrpSpPr>
            <p:nvPr/>
          </p:nvGrpSpPr>
          <p:grpSpPr bwMode="auto">
            <a:xfrm>
              <a:off x="1114429" y="2753604"/>
              <a:ext cx="1258190" cy="517011"/>
              <a:chOff x="7858078" y="3037409"/>
              <a:chExt cx="1597761" cy="656586"/>
            </a:xfrm>
          </p:grpSpPr>
          <p:sp>
            <p:nvSpPr>
              <p:cNvPr id="15443" name="TextBox 37"/>
              <p:cNvSpPr txBox="1">
                <a:spLocks noChangeArrowheads="1"/>
              </p:cNvSpPr>
              <p:nvPr/>
            </p:nvSpPr>
            <p:spPr bwMode="auto">
              <a:xfrm>
                <a:off x="7858078" y="3107723"/>
                <a:ext cx="1016170" cy="586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Lucida Sans Unicode" panose="020B0602030504020204" pitchFamily="34" charset="0"/>
                    <a:ea typeface="宋体" panose="02010600030101010101" pitchFamily="2" charset="-122"/>
                  </a:defRPr>
                </a:lvl1pPr>
                <a:lvl2pPr marL="742950" indent="-285750">
                  <a:defRPr>
                    <a:solidFill>
                      <a:schemeClr val="tx1"/>
                    </a:solidFill>
                    <a:latin typeface="Lucida Sans Unicode" panose="020B0602030504020204" pitchFamily="34" charset="0"/>
                    <a:ea typeface="宋体" panose="02010600030101010101" pitchFamily="2" charset="-122"/>
                  </a:defRPr>
                </a:lvl2pPr>
                <a:lvl3pPr marL="1143000" indent="-228600">
                  <a:defRPr>
                    <a:solidFill>
                      <a:schemeClr val="tx1"/>
                    </a:solidFill>
                    <a:latin typeface="Lucida Sans Unicode" panose="020B0602030504020204" pitchFamily="34" charset="0"/>
                    <a:ea typeface="宋体" panose="02010600030101010101" pitchFamily="2" charset="-122"/>
                  </a:defRPr>
                </a:lvl3pPr>
                <a:lvl4pPr marL="1600200" indent="-228600">
                  <a:defRPr>
                    <a:solidFill>
                      <a:schemeClr val="tx1"/>
                    </a:solidFill>
                    <a:latin typeface="Lucida Sans Unicode" panose="020B0602030504020204" pitchFamily="34" charset="0"/>
                    <a:ea typeface="宋体" panose="02010600030101010101" pitchFamily="2" charset="-122"/>
                  </a:defRPr>
                </a:lvl4pPr>
                <a:lvl5pPr marL="2057400" indent="-228600">
                  <a:defRPr>
                    <a:solidFill>
                      <a:schemeClr val="tx1"/>
                    </a:solidFill>
                    <a:latin typeface="Lucida Sans Unicode" panose="020B0602030504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9pPr>
              </a:lstStyle>
              <a:p>
                <a:pPr eaLnBrk="1" hangingPunct="1"/>
                <a:r>
                  <a:rPr lang="zh-CN" altLang="en-US" sz="2400">
                    <a:solidFill>
                      <a:srgbClr val="FF0000"/>
                    </a:solidFill>
                    <a:latin typeface="微软雅黑" panose="020B0503020204020204" pitchFamily="34" charset="-122"/>
                    <a:ea typeface="微软雅黑" panose="020B0503020204020204" pitchFamily="34" charset="-122"/>
                  </a:rPr>
                  <a:t>看报</a:t>
                </a:r>
              </a:p>
            </p:txBody>
          </p:sp>
          <p:cxnSp>
            <p:nvCxnSpPr>
              <p:cNvPr id="39" name="直接连接符 38"/>
              <p:cNvCxnSpPr/>
              <p:nvPr/>
            </p:nvCxnSpPr>
            <p:spPr>
              <a:xfrm>
                <a:off x="8651957" y="3037408"/>
                <a:ext cx="803882" cy="0"/>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cxnSp>
            <p:nvCxnSpPr>
              <p:cNvPr id="40" name="直接连接符 39"/>
              <p:cNvCxnSpPr/>
              <p:nvPr/>
            </p:nvCxnSpPr>
            <p:spPr>
              <a:xfrm>
                <a:off x="8379596" y="3148409"/>
                <a:ext cx="0" cy="311767"/>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grpSp>
        <p:grpSp>
          <p:nvGrpSpPr>
            <p:cNvPr id="15418" name="组合 73"/>
            <p:cNvGrpSpPr>
              <a:grpSpLocks/>
            </p:cNvGrpSpPr>
            <p:nvPr/>
          </p:nvGrpSpPr>
          <p:grpSpPr bwMode="auto">
            <a:xfrm>
              <a:off x="1152327" y="4222671"/>
              <a:ext cx="1220293" cy="518284"/>
              <a:chOff x="7906203" y="4903076"/>
              <a:chExt cx="1549635" cy="658203"/>
            </a:xfrm>
          </p:grpSpPr>
          <p:sp>
            <p:nvSpPr>
              <p:cNvPr id="15440" name="TextBox 34"/>
              <p:cNvSpPr txBox="1">
                <a:spLocks noChangeArrowheads="1"/>
              </p:cNvSpPr>
              <p:nvPr/>
            </p:nvSpPr>
            <p:spPr bwMode="auto">
              <a:xfrm>
                <a:off x="7906203" y="4975007"/>
                <a:ext cx="1016168" cy="586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Lucida Sans Unicode" panose="020B0602030504020204" pitchFamily="34" charset="0"/>
                    <a:ea typeface="宋体" panose="02010600030101010101" pitchFamily="2" charset="-122"/>
                  </a:defRPr>
                </a:lvl1pPr>
                <a:lvl2pPr marL="742950" indent="-285750">
                  <a:defRPr>
                    <a:solidFill>
                      <a:schemeClr val="tx1"/>
                    </a:solidFill>
                    <a:latin typeface="Lucida Sans Unicode" panose="020B0602030504020204" pitchFamily="34" charset="0"/>
                    <a:ea typeface="宋体" panose="02010600030101010101" pitchFamily="2" charset="-122"/>
                  </a:defRPr>
                </a:lvl2pPr>
                <a:lvl3pPr marL="1143000" indent="-228600">
                  <a:defRPr>
                    <a:solidFill>
                      <a:schemeClr val="tx1"/>
                    </a:solidFill>
                    <a:latin typeface="Lucida Sans Unicode" panose="020B0602030504020204" pitchFamily="34" charset="0"/>
                    <a:ea typeface="宋体" panose="02010600030101010101" pitchFamily="2" charset="-122"/>
                  </a:defRPr>
                </a:lvl3pPr>
                <a:lvl4pPr marL="1600200" indent="-228600">
                  <a:defRPr>
                    <a:solidFill>
                      <a:schemeClr val="tx1"/>
                    </a:solidFill>
                    <a:latin typeface="Lucida Sans Unicode" panose="020B0602030504020204" pitchFamily="34" charset="0"/>
                    <a:ea typeface="宋体" panose="02010600030101010101" pitchFamily="2" charset="-122"/>
                  </a:defRPr>
                </a:lvl4pPr>
                <a:lvl5pPr marL="2057400" indent="-228600">
                  <a:defRPr>
                    <a:solidFill>
                      <a:schemeClr val="tx1"/>
                    </a:solidFill>
                    <a:latin typeface="Lucida Sans Unicode" panose="020B0602030504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9pPr>
              </a:lstStyle>
              <a:p>
                <a:pPr eaLnBrk="1" hangingPunct="1"/>
                <a:r>
                  <a:rPr lang="zh-CN" altLang="en-US" sz="2400">
                    <a:solidFill>
                      <a:srgbClr val="FF0000"/>
                    </a:solidFill>
                    <a:latin typeface="微软雅黑" panose="020B0503020204020204" pitchFamily="34" charset="-122"/>
                    <a:ea typeface="微软雅黑" panose="020B0503020204020204" pitchFamily="34" charset="-122"/>
                  </a:rPr>
                  <a:t>购物</a:t>
                </a:r>
              </a:p>
            </p:txBody>
          </p:sp>
          <p:cxnSp>
            <p:nvCxnSpPr>
              <p:cNvPr id="36" name="直接连接符 35"/>
              <p:cNvCxnSpPr/>
              <p:nvPr/>
            </p:nvCxnSpPr>
            <p:spPr>
              <a:xfrm>
                <a:off x="8651956" y="4903076"/>
                <a:ext cx="803882" cy="0"/>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cxnSp>
            <p:nvCxnSpPr>
              <p:cNvPr id="37" name="直接连接符 36"/>
              <p:cNvCxnSpPr/>
              <p:nvPr/>
            </p:nvCxnSpPr>
            <p:spPr>
              <a:xfrm>
                <a:off x="8379594" y="5015697"/>
                <a:ext cx="0" cy="311767"/>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grpSp>
        <p:pic>
          <p:nvPicPr>
            <p:cNvPr id="13" name="Picture 2" descr="F:\360云盘\修改\PPT部分素材+浪潮汇报素材\浪潮PPT制作\现实-游戏.png"/>
            <p:cNvPicPr>
              <a:picLocks noChangeAspect="1" noChangeArrowheads="1"/>
            </p:cNvPicPr>
            <p:nvPr/>
          </p:nvPicPr>
          <p:blipFill>
            <a:blip r:embed="rId2"/>
            <a:srcRect/>
            <a:stretch>
              <a:fillRect/>
            </a:stretch>
          </p:blipFill>
          <p:spPr bwMode="auto">
            <a:xfrm>
              <a:off x="3172585" y="1460866"/>
              <a:ext cx="1550957" cy="1550916"/>
            </a:xfrm>
            <a:prstGeom prst="rect">
              <a:avLst/>
            </a:prstGeom>
            <a:noFill/>
            <a:effectLst>
              <a:outerShdw blurRad="228600" dist="228600" dir="5400000" algn="t" rotWithShape="0">
                <a:prstClr val="black">
                  <a:alpha val="40000"/>
                </a:prstClr>
              </a:outerShdw>
            </a:effectLst>
            <a:extLst/>
          </p:spPr>
        </p:pic>
        <p:pic>
          <p:nvPicPr>
            <p:cNvPr id="14" name="Picture 5" descr="F:\360云盘\修改\PPT部分素材+浪潮汇报素材\浪潮PPT制作\现实-看报.png"/>
            <p:cNvPicPr>
              <a:picLocks noChangeAspect="1" noChangeArrowheads="1"/>
            </p:cNvPicPr>
            <p:nvPr/>
          </p:nvPicPr>
          <p:blipFill>
            <a:blip r:embed="rId3"/>
            <a:srcRect/>
            <a:stretch>
              <a:fillRect/>
            </a:stretch>
          </p:blipFill>
          <p:spPr bwMode="auto">
            <a:xfrm>
              <a:off x="1931184" y="2202194"/>
              <a:ext cx="1550957" cy="1550917"/>
            </a:xfrm>
            <a:prstGeom prst="rect">
              <a:avLst/>
            </a:prstGeom>
            <a:noFill/>
            <a:effectLst>
              <a:outerShdw blurRad="228600" dist="228600" dir="5400000" algn="t" rotWithShape="0">
                <a:prstClr val="black">
                  <a:alpha val="40000"/>
                </a:prstClr>
              </a:outerShdw>
            </a:effectLst>
            <a:extLst/>
          </p:spPr>
        </p:pic>
        <p:pic>
          <p:nvPicPr>
            <p:cNvPr id="15" name="Picture 6" descr="F:\360云盘\修改\PPT部分素材+浪潮汇报素材\浪潮PPT制作\现实-聊天.png"/>
            <p:cNvPicPr>
              <a:picLocks noChangeAspect="1" noChangeArrowheads="1"/>
            </p:cNvPicPr>
            <p:nvPr/>
          </p:nvPicPr>
          <p:blipFill>
            <a:blip r:embed="rId4"/>
            <a:srcRect/>
            <a:stretch>
              <a:fillRect/>
            </a:stretch>
          </p:blipFill>
          <p:spPr bwMode="auto">
            <a:xfrm>
              <a:off x="4440972" y="2184733"/>
              <a:ext cx="1550958" cy="1550916"/>
            </a:xfrm>
            <a:prstGeom prst="rect">
              <a:avLst/>
            </a:prstGeom>
            <a:noFill/>
            <a:effectLst>
              <a:outerShdw blurRad="228600" dist="228600" dir="5400000" algn="t" rotWithShape="0">
                <a:prstClr val="black">
                  <a:alpha val="40000"/>
                </a:prstClr>
              </a:outerShdw>
            </a:effectLst>
            <a:extLst/>
          </p:spPr>
        </p:pic>
        <p:sp>
          <p:nvSpPr>
            <p:cNvPr id="16" name="六边形 15"/>
            <p:cNvSpPr/>
            <p:nvPr/>
          </p:nvSpPr>
          <p:spPr>
            <a:xfrm>
              <a:off x="5722532" y="2984198"/>
              <a:ext cx="1551094" cy="1358674"/>
            </a:xfrm>
            <a:prstGeom prst="hexagon">
              <a:avLst>
                <a:gd name="adj" fmla="val 27483"/>
                <a:gd name="vf" fmla="val 115470"/>
              </a:avLst>
            </a:prstGeom>
            <a:solidFill>
              <a:srgbClr val="FFC000">
                <a:alpha val="54000"/>
              </a:srgbClr>
            </a:solidFill>
            <a:ln>
              <a:noFill/>
            </a:ln>
          </p:spPr>
          <p:style>
            <a:lnRef idx="1">
              <a:schemeClr val="accent1"/>
            </a:lnRef>
            <a:fillRef idx="3">
              <a:schemeClr val="accent1"/>
            </a:fillRef>
            <a:effectRef idx="2">
              <a:schemeClr val="accent1"/>
            </a:effectRef>
            <a:fontRef idx="minor">
              <a:schemeClr val="lt1"/>
            </a:fontRef>
          </p:style>
          <p:txBody>
            <a:bodyPr lIns="71997" tIns="35999" rIns="71997" bIns="35999" anchor="ctr"/>
            <a:lstStyle/>
            <a:p>
              <a:pPr algn="ctr" eaLnBrk="1" hangingPunct="1">
                <a:defRPr/>
              </a:pPr>
              <a:endParaRPr lang="zh-CN" altLang="en-US" sz="2400">
                <a:solidFill>
                  <a:srgbClr val="FF0000"/>
                </a:solidFill>
                <a:latin typeface="微软雅黑" pitchFamily="34" charset="-122"/>
                <a:ea typeface="微软雅黑" pitchFamily="34" charset="-122"/>
              </a:endParaRPr>
            </a:p>
          </p:txBody>
        </p:sp>
        <p:sp>
          <p:nvSpPr>
            <p:cNvPr id="17" name="六边形 16"/>
            <p:cNvSpPr/>
            <p:nvPr/>
          </p:nvSpPr>
          <p:spPr>
            <a:xfrm>
              <a:off x="786113" y="4617867"/>
              <a:ext cx="1327462" cy="1162786"/>
            </a:xfrm>
            <a:prstGeom prst="hexagon">
              <a:avLst>
                <a:gd name="adj" fmla="val 27483"/>
                <a:gd name="vf" fmla="val 115470"/>
              </a:avLst>
            </a:prstGeom>
            <a:solidFill>
              <a:schemeClr val="accent6">
                <a:lumMod val="75000"/>
                <a:alpha val="23000"/>
              </a:schemeClr>
            </a:solidFill>
            <a:ln>
              <a:noFill/>
            </a:ln>
          </p:spPr>
          <p:style>
            <a:lnRef idx="1">
              <a:schemeClr val="accent1"/>
            </a:lnRef>
            <a:fillRef idx="3">
              <a:schemeClr val="accent1"/>
            </a:fillRef>
            <a:effectRef idx="2">
              <a:schemeClr val="accent1"/>
            </a:effectRef>
            <a:fontRef idx="minor">
              <a:schemeClr val="lt1"/>
            </a:fontRef>
          </p:style>
          <p:txBody>
            <a:bodyPr lIns="71997" tIns="35999" rIns="71997" bIns="35999" anchor="ctr"/>
            <a:lstStyle/>
            <a:p>
              <a:pPr algn="ctr" eaLnBrk="1" hangingPunct="1">
                <a:defRPr/>
              </a:pPr>
              <a:endParaRPr lang="zh-CN" altLang="en-US" sz="2400">
                <a:solidFill>
                  <a:srgbClr val="FF0000"/>
                </a:solidFill>
                <a:latin typeface="微软雅黑" pitchFamily="34" charset="-122"/>
                <a:ea typeface="微软雅黑" pitchFamily="34" charset="-122"/>
              </a:endParaRPr>
            </a:p>
          </p:txBody>
        </p:sp>
        <p:sp>
          <p:nvSpPr>
            <p:cNvPr id="18" name="六边形 17"/>
            <p:cNvSpPr/>
            <p:nvPr/>
          </p:nvSpPr>
          <p:spPr>
            <a:xfrm>
              <a:off x="840114" y="3293390"/>
              <a:ext cx="892681" cy="781941"/>
            </a:xfrm>
            <a:prstGeom prst="hexagon">
              <a:avLst>
                <a:gd name="adj" fmla="val 27483"/>
                <a:gd name="vf" fmla="val 115470"/>
              </a:avLst>
            </a:prstGeom>
            <a:solidFill>
              <a:srgbClr val="FFC000">
                <a:alpha val="53000"/>
              </a:srgbClr>
            </a:solidFill>
            <a:ln>
              <a:noFill/>
            </a:ln>
          </p:spPr>
          <p:style>
            <a:lnRef idx="1">
              <a:schemeClr val="accent1"/>
            </a:lnRef>
            <a:fillRef idx="3">
              <a:schemeClr val="accent1"/>
            </a:fillRef>
            <a:effectRef idx="2">
              <a:schemeClr val="accent1"/>
            </a:effectRef>
            <a:fontRef idx="minor">
              <a:schemeClr val="lt1"/>
            </a:fontRef>
          </p:style>
          <p:txBody>
            <a:bodyPr lIns="71997" tIns="35999" rIns="71997" bIns="35999" anchor="ctr"/>
            <a:lstStyle/>
            <a:p>
              <a:pPr algn="ctr" eaLnBrk="1" hangingPunct="1">
                <a:defRPr/>
              </a:pPr>
              <a:endParaRPr lang="zh-CN" altLang="en-US" sz="2400">
                <a:solidFill>
                  <a:srgbClr val="FF0000"/>
                </a:solidFill>
                <a:latin typeface="微软雅黑" pitchFamily="34" charset="-122"/>
                <a:ea typeface="微软雅黑" pitchFamily="34" charset="-122"/>
              </a:endParaRPr>
            </a:p>
          </p:txBody>
        </p:sp>
        <p:sp>
          <p:nvSpPr>
            <p:cNvPr id="19" name="六边形 18"/>
            <p:cNvSpPr/>
            <p:nvPr/>
          </p:nvSpPr>
          <p:spPr>
            <a:xfrm>
              <a:off x="142106" y="2569704"/>
              <a:ext cx="446341" cy="390971"/>
            </a:xfrm>
            <a:prstGeom prst="hexagon">
              <a:avLst>
                <a:gd name="adj" fmla="val 27483"/>
                <a:gd name="vf" fmla="val 115470"/>
              </a:avLst>
            </a:prstGeom>
            <a:solidFill>
              <a:srgbClr val="FFC000">
                <a:alpha val="66000"/>
              </a:srgbClr>
            </a:solidFill>
            <a:ln>
              <a:noFill/>
            </a:ln>
          </p:spPr>
          <p:style>
            <a:lnRef idx="1">
              <a:schemeClr val="accent1"/>
            </a:lnRef>
            <a:fillRef idx="3">
              <a:schemeClr val="accent1"/>
            </a:fillRef>
            <a:effectRef idx="2">
              <a:schemeClr val="accent1"/>
            </a:effectRef>
            <a:fontRef idx="minor">
              <a:schemeClr val="lt1"/>
            </a:fontRef>
          </p:style>
          <p:txBody>
            <a:bodyPr lIns="71997" tIns="35999" rIns="71997" bIns="35999" anchor="ctr"/>
            <a:lstStyle/>
            <a:p>
              <a:pPr algn="ctr" eaLnBrk="1" hangingPunct="1">
                <a:defRPr/>
              </a:pPr>
              <a:endParaRPr lang="zh-CN" altLang="en-US" sz="2400">
                <a:solidFill>
                  <a:srgbClr val="FF0000"/>
                </a:solidFill>
                <a:latin typeface="微软雅黑" pitchFamily="34" charset="-122"/>
                <a:ea typeface="微软雅黑" pitchFamily="34" charset="-122"/>
              </a:endParaRPr>
            </a:p>
          </p:txBody>
        </p:sp>
        <p:sp>
          <p:nvSpPr>
            <p:cNvPr id="20" name="六边形 19"/>
            <p:cNvSpPr/>
            <p:nvPr/>
          </p:nvSpPr>
          <p:spPr>
            <a:xfrm>
              <a:off x="1117617" y="2067548"/>
              <a:ext cx="416441" cy="364781"/>
            </a:xfrm>
            <a:prstGeom prst="hexagon">
              <a:avLst>
                <a:gd name="adj" fmla="val 27483"/>
                <a:gd name="vf" fmla="val 115470"/>
              </a:avLst>
            </a:prstGeom>
            <a:solidFill>
              <a:srgbClr val="FFC000">
                <a:alpha val="49000"/>
              </a:srgbClr>
            </a:solidFill>
            <a:ln>
              <a:noFill/>
            </a:ln>
          </p:spPr>
          <p:style>
            <a:lnRef idx="1">
              <a:schemeClr val="accent1"/>
            </a:lnRef>
            <a:fillRef idx="3">
              <a:schemeClr val="accent1"/>
            </a:fillRef>
            <a:effectRef idx="2">
              <a:schemeClr val="accent1"/>
            </a:effectRef>
            <a:fontRef idx="minor">
              <a:schemeClr val="lt1"/>
            </a:fontRef>
          </p:style>
          <p:txBody>
            <a:bodyPr lIns="71997" tIns="35999" rIns="71997" bIns="35999" anchor="ctr"/>
            <a:lstStyle/>
            <a:p>
              <a:pPr algn="ctr" eaLnBrk="1" hangingPunct="1">
                <a:defRPr/>
              </a:pPr>
              <a:endParaRPr lang="zh-CN" altLang="en-US" sz="2400">
                <a:solidFill>
                  <a:srgbClr val="FF0000"/>
                </a:solidFill>
                <a:latin typeface="微软雅黑" pitchFamily="34" charset="-122"/>
                <a:ea typeface="微软雅黑" pitchFamily="34" charset="-122"/>
              </a:endParaRPr>
            </a:p>
          </p:txBody>
        </p:sp>
        <p:sp>
          <p:nvSpPr>
            <p:cNvPr id="21" name="六边形 20"/>
            <p:cNvSpPr/>
            <p:nvPr/>
          </p:nvSpPr>
          <p:spPr>
            <a:xfrm>
              <a:off x="5913804" y="4548619"/>
              <a:ext cx="1057073" cy="925938"/>
            </a:xfrm>
            <a:prstGeom prst="hexagon">
              <a:avLst>
                <a:gd name="adj" fmla="val 27483"/>
                <a:gd name="vf" fmla="val 115470"/>
              </a:avLst>
            </a:prstGeom>
            <a:solidFill>
              <a:srgbClr val="FFC000">
                <a:alpha val="11000"/>
              </a:srgbClr>
            </a:solidFill>
            <a:ln>
              <a:noFill/>
            </a:ln>
          </p:spPr>
          <p:style>
            <a:lnRef idx="1">
              <a:schemeClr val="accent1"/>
            </a:lnRef>
            <a:fillRef idx="3">
              <a:schemeClr val="accent1"/>
            </a:fillRef>
            <a:effectRef idx="2">
              <a:schemeClr val="accent1"/>
            </a:effectRef>
            <a:fontRef idx="minor">
              <a:schemeClr val="lt1"/>
            </a:fontRef>
          </p:style>
          <p:txBody>
            <a:bodyPr lIns="71997" tIns="35999" rIns="71997" bIns="35999" anchor="ctr"/>
            <a:lstStyle/>
            <a:p>
              <a:pPr algn="ctr" eaLnBrk="1" hangingPunct="1">
                <a:defRPr/>
              </a:pPr>
              <a:endParaRPr lang="zh-CN" altLang="en-US" sz="2400">
                <a:solidFill>
                  <a:srgbClr val="FF0000"/>
                </a:solidFill>
                <a:latin typeface="微软雅黑" pitchFamily="34" charset="-122"/>
                <a:ea typeface="微软雅黑" pitchFamily="34" charset="-122"/>
              </a:endParaRPr>
            </a:p>
          </p:txBody>
        </p:sp>
        <p:sp>
          <p:nvSpPr>
            <p:cNvPr id="22" name="六边形 21"/>
            <p:cNvSpPr/>
            <p:nvPr/>
          </p:nvSpPr>
          <p:spPr>
            <a:xfrm>
              <a:off x="6133621" y="1878960"/>
              <a:ext cx="728914" cy="638490"/>
            </a:xfrm>
            <a:prstGeom prst="hexagon">
              <a:avLst>
                <a:gd name="adj" fmla="val 27483"/>
                <a:gd name="vf" fmla="val 115470"/>
              </a:avLst>
            </a:prstGeom>
            <a:solidFill>
              <a:srgbClr val="FFC000">
                <a:alpha val="50000"/>
              </a:srgbClr>
            </a:solidFill>
            <a:ln>
              <a:noFill/>
            </a:ln>
          </p:spPr>
          <p:style>
            <a:lnRef idx="1">
              <a:schemeClr val="accent1"/>
            </a:lnRef>
            <a:fillRef idx="3">
              <a:schemeClr val="accent1"/>
            </a:fillRef>
            <a:effectRef idx="2">
              <a:schemeClr val="accent1"/>
            </a:effectRef>
            <a:fontRef idx="minor">
              <a:schemeClr val="lt1"/>
            </a:fontRef>
          </p:style>
          <p:txBody>
            <a:bodyPr lIns="71997" tIns="35999" rIns="71997" bIns="35999" anchor="ctr"/>
            <a:lstStyle/>
            <a:p>
              <a:pPr algn="ctr" eaLnBrk="1" hangingPunct="1">
                <a:defRPr/>
              </a:pPr>
              <a:endParaRPr lang="zh-CN" altLang="en-US" sz="2400">
                <a:solidFill>
                  <a:srgbClr val="FF0000"/>
                </a:solidFill>
                <a:latin typeface="微软雅黑" pitchFamily="34" charset="-122"/>
                <a:ea typeface="微软雅黑" pitchFamily="34" charset="-122"/>
              </a:endParaRPr>
            </a:p>
          </p:txBody>
        </p:sp>
        <p:pic>
          <p:nvPicPr>
            <p:cNvPr id="23" name="Picture 3" descr="F:\360云盘\修改\PPT部分素材+浪潮汇报素材\浪潮PPT制作\现实-购物.png"/>
            <p:cNvPicPr>
              <a:picLocks noChangeAspect="1" noChangeArrowheads="1"/>
            </p:cNvPicPr>
            <p:nvPr/>
          </p:nvPicPr>
          <p:blipFill>
            <a:blip r:embed="rId5"/>
            <a:srcRect/>
            <a:stretch>
              <a:fillRect/>
            </a:stretch>
          </p:blipFill>
          <p:spPr bwMode="auto">
            <a:xfrm>
              <a:off x="1931184" y="3665802"/>
              <a:ext cx="1550957" cy="1550917"/>
            </a:xfrm>
            <a:prstGeom prst="rect">
              <a:avLst/>
            </a:prstGeom>
            <a:noFill/>
            <a:effectLst>
              <a:outerShdw blurRad="228600" dist="228600" dir="5400000" algn="t" rotWithShape="0">
                <a:prstClr val="black">
                  <a:alpha val="40000"/>
                </a:prstClr>
              </a:outerShdw>
            </a:effectLst>
            <a:extLst/>
          </p:spPr>
        </p:pic>
        <p:pic>
          <p:nvPicPr>
            <p:cNvPr id="24" name="Picture 4" descr="F:\360云盘\修改\PPT部分素材+浪潮汇报素材\浪潮PPT制作\现实-教学.png"/>
            <p:cNvPicPr>
              <a:picLocks noChangeAspect="1" noChangeArrowheads="1"/>
            </p:cNvPicPr>
            <p:nvPr/>
          </p:nvPicPr>
          <p:blipFill>
            <a:blip r:embed="rId6"/>
            <a:srcRect/>
            <a:stretch>
              <a:fillRect/>
            </a:stretch>
          </p:blipFill>
          <p:spPr bwMode="auto">
            <a:xfrm>
              <a:off x="4445735" y="3648341"/>
              <a:ext cx="1550957" cy="1550916"/>
            </a:xfrm>
            <a:prstGeom prst="rect">
              <a:avLst/>
            </a:prstGeom>
            <a:noFill/>
            <a:effectLst>
              <a:outerShdw blurRad="228600" dist="228600" dir="5400000" algn="t" rotWithShape="0">
                <a:prstClr val="black">
                  <a:alpha val="40000"/>
                </a:prstClr>
              </a:outerShdw>
            </a:effectLst>
            <a:extLst/>
          </p:spPr>
        </p:pic>
        <p:sp>
          <p:nvSpPr>
            <p:cNvPr id="25" name="六边形 24"/>
            <p:cNvSpPr/>
            <p:nvPr/>
          </p:nvSpPr>
          <p:spPr>
            <a:xfrm>
              <a:off x="7404704" y="4556844"/>
              <a:ext cx="300105" cy="262876"/>
            </a:xfrm>
            <a:prstGeom prst="hexagon">
              <a:avLst>
                <a:gd name="adj" fmla="val 27483"/>
                <a:gd name="vf" fmla="val 115470"/>
              </a:avLst>
            </a:prstGeom>
            <a:solidFill>
              <a:srgbClr val="FFC000">
                <a:alpha val="12000"/>
              </a:srgbClr>
            </a:solidFill>
            <a:ln>
              <a:noFill/>
            </a:ln>
          </p:spPr>
          <p:style>
            <a:lnRef idx="1">
              <a:schemeClr val="accent1"/>
            </a:lnRef>
            <a:fillRef idx="3">
              <a:schemeClr val="accent1"/>
            </a:fillRef>
            <a:effectRef idx="2">
              <a:schemeClr val="accent1"/>
            </a:effectRef>
            <a:fontRef idx="minor">
              <a:schemeClr val="lt1"/>
            </a:fontRef>
          </p:style>
          <p:txBody>
            <a:bodyPr lIns="71997" tIns="35999" rIns="71997" bIns="35999" anchor="ctr"/>
            <a:lstStyle/>
            <a:p>
              <a:pPr algn="ctr" eaLnBrk="1" hangingPunct="1">
                <a:defRPr/>
              </a:pPr>
              <a:endParaRPr lang="zh-CN" altLang="en-US" sz="2400">
                <a:solidFill>
                  <a:srgbClr val="FF0000"/>
                </a:solidFill>
                <a:latin typeface="微软雅黑" pitchFamily="34" charset="-122"/>
                <a:ea typeface="微软雅黑" pitchFamily="34" charset="-122"/>
              </a:endParaRPr>
            </a:p>
          </p:txBody>
        </p:sp>
        <p:grpSp>
          <p:nvGrpSpPr>
            <p:cNvPr id="15432" name="组合 91"/>
            <p:cNvGrpSpPr>
              <a:grpSpLocks/>
            </p:cNvGrpSpPr>
            <p:nvPr/>
          </p:nvGrpSpPr>
          <p:grpSpPr bwMode="auto">
            <a:xfrm>
              <a:off x="2638677" y="5332097"/>
              <a:ext cx="1182394" cy="517772"/>
              <a:chOff x="7954329" y="4903727"/>
              <a:chExt cx="1501509" cy="657552"/>
            </a:xfrm>
          </p:grpSpPr>
          <p:sp>
            <p:nvSpPr>
              <p:cNvPr id="15437" name="TextBox 31"/>
              <p:cNvSpPr txBox="1">
                <a:spLocks noChangeArrowheads="1"/>
              </p:cNvSpPr>
              <p:nvPr/>
            </p:nvSpPr>
            <p:spPr bwMode="auto">
              <a:xfrm>
                <a:off x="7954329" y="4975007"/>
                <a:ext cx="1016169" cy="586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Lucida Sans Unicode" panose="020B0602030504020204" pitchFamily="34" charset="0"/>
                    <a:ea typeface="宋体" panose="02010600030101010101" pitchFamily="2" charset="-122"/>
                  </a:defRPr>
                </a:lvl1pPr>
                <a:lvl2pPr marL="742950" indent="-285750">
                  <a:defRPr>
                    <a:solidFill>
                      <a:schemeClr val="tx1"/>
                    </a:solidFill>
                    <a:latin typeface="Lucida Sans Unicode" panose="020B0602030504020204" pitchFamily="34" charset="0"/>
                    <a:ea typeface="宋体" panose="02010600030101010101" pitchFamily="2" charset="-122"/>
                  </a:defRPr>
                </a:lvl2pPr>
                <a:lvl3pPr marL="1143000" indent="-228600">
                  <a:defRPr>
                    <a:solidFill>
                      <a:schemeClr val="tx1"/>
                    </a:solidFill>
                    <a:latin typeface="Lucida Sans Unicode" panose="020B0602030504020204" pitchFamily="34" charset="0"/>
                    <a:ea typeface="宋体" panose="02010600030101010101" pitchFamily="2" charset="-122"/>
                  </a:defRPr>
                </a:lvl3pPr>
                <a:lvl4pPr marL="1600200" indent="-228600">
                  <a:defRPr>
                    <a:solidFill>
                      <a:schemeClr val="tx1"/>
                    </a:solidFill>
                    <a:latin typeface="Lucida Sans Unicode" panose="020B0602030504020204" pitchFamily="34" charset="0"/>
                    <a:ea typeface="宋体" panose="02010600030101010101" pitchFamily="2" charset="-122"/>
                  </a:defRPr>
                </a:lvl4pPr>
                <a:lvl5pPr marL="2057400" indent="-228600">
                  <a:defRPr>
                    <a:solidFill>
                      <a:schemeClr val="tx1"/>
                    </a:solidFill>
                    <a:latin typeface="Lucida Sans Unicode" panose="020B0602030504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9pPr>
              </a:lstStyle>
              <a:p>
                <a:pPr eaLnBrk="1" hangingPunct="1"/>
                <a:r>
                  <a:rPr lang="zh-CN" altLang="en-US" sz="2400">
                    <a:solidFill>
                      <a:srgbClr val="FF0000"/>
                    </a:solidFill>
                    <a:latin typeface="微软雅黑" panose="020B0503020204020204" pitchFamily="34" charset="-122"/>
                    <a:ea typeface="微软雅黑" panose="020B0503020204020204" pitchFamily="34" charset="-122"/>
                  </a:rPr>
                  <a:t>理财</a:t>
                </a:r>
              </a:p>
            </p:txBody>
          </p:sp>
          <p:cxnSp>
            <p:nvCxnSpPr>
              <p:cNvPr id="33" name="直接连接符 32"/>
              <p:cNvCxnSpPr/>
              <p:nvPr/>
            </p:nvCxnSpPr>
            <p:spPr>
              <a:xfrm>
                <a:off x="8651956" y="4903721"/>
                <a:ext cx="803882" cy="0"/>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cxnSp>
            <p:nvCxnSpPr>
              <p:cNvPr id="34" name="直接连接符 33"/>
              <p:cNvCxnSpPr/>
              <p:nvPr/>
            </p:nvCxnSpPr>
            <p:spPr>
              <a:xfrm>
                <a:off x="8382601" y="5015697"/>
                <a:ext cx="0" cy="311767"/>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grpSp>
        <p:pic>
          <p:nvPicPr>
            <p:cNvPr id="27" name="Picture 5"/>
            <p:cNvPicPr>
              <a:picLocks noChangeAspect="1" noChangeArrowheads="1"/>
            </p:cNvPicPr>
            <p:nvPr/>
          </p:nvPicPr>
          <p:blipFill>
            <a:blip r:embed="rId7"/>
            <a:stretch>
              <a:fillRect/>
            </a:stretch>
          </p:blipFill>
          <p:spPr bwMode="auto">
            <a:xfrm>
              <a:off x="3197985" y="4402368"/>
              <a:ext cx="1552545" cy="1550917"/>
            </a:xfrm>
            <a:prstGeom prst="rect">
              <a:avLst/>
            </a:prstGeom>
            <a:noFill/>
            <a:effectLst>
              <a:outerShdw blurRad="228600" dist="228600" dir="5400000" algn="t" rotWithShape="0">
                <a:prstClr val="black">
                  <a:alpha val="40000"/>
                </a:prstClr>
              </a:outerShdw>
            </a:effectLst>
            <a:extLst/>
          </p:spPr>
        </p:pic>
        <p:grpSp>
          <p:nvGrpSpPr>
            <p:cNvPr id="15434" name="组合 96"/>
            <p:cNvGrpSpPr>
              <a:grpSpLocks/>
            </p:cNvGrpSpPr>
            <p:nvPr/>
          </p:nvGrpSpPr>
          <p:grpSpPr bwMode="auto">
            <a:xfrm>
              <a:off x="3198773" y="3034604"/>
              <a:ext cx="1551094" cy="2102793"/>
              <a:chOff x="11095511" y="3394267"/>
              <a:chExt cx="1969715" cy="2670476"/>
            </a:xfrm>
          </p:grpSpPr>
          <p:sp>
            <p:nvSpPr>
              <p:cNvPr id="29" name="六边形 28"/>
              <p:cNvSpPr/>
              <p:nvPr/>
            </p:nvSpPr>
            <p:spPr>
              <a:xfrm>
                <a:off x="11095511" y="3394267"/>
                <a:ext cx="1969715" cy="1725470"/>
              </a:xfrm>
              <a:prstGeom prst="hexagon">
                <a:avLst>
                  <a:gd name="adj" fmla="val 27483"/>
                  <a:gd name="vf" fmla="val 115470"/>
                </a:avLst>
              </a:prstGeom>
              <a:solidFill>
                <a:srgbClr val="F9B045"/>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zh-CN" altLang="en-US" sz="2400" b="1" dirty="0">
                  <a:solidFill>
                    <a:srgbClr val="FF0000"/>
                  </a:solidFill>
                  <a:latin typeface="微软雅黑" panose="020B0503020204020204" pitchFamily="34" charset="-122"/>
                  <a:ea typeface="微软雅黑" panose="020B0503020204020204" pitchFamily="34" charset="-122"/>
                </a:endParaRPr>
              </a:p>
            </p:txBody>
          </p:sp>
          <p:sp>
            <p:nvSpPr>
              <p:cNvPr id="15436" name="矩形 30"/>
              <p:cNvSpPr>
                <a:spLocks noChangeArrowheads="1"/>
              </p:cNvSpPr>
              <p:nvPr/>
            </p:nvSpPr>
            <p:spPr bwMode="auto">
              <a:xfrm>
                <a:off x="11159224" y="3758740"/>
                <a:ext cx="1853950" cy="23060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Lucida Sans Unicode" panose="020B0602030504020204" pitchFamily="34" charset="0"/>
                    <a:ea typeface="宋体" panose="02010600030101010101" pitchFamily="2" charset="-122"/>
                  </a:defRPr>
                </a:lvl1pPr>
                <a:lvl2pPr marL="742950" indent="-285750">
                  <a:defRPr>
                    <a:solidFill>
                      <a:schemeClr val="tx1"/>
                    </a:solidFill>
                    <a:latin typeface="Lucida Sans Unicode" panose="020B0602030504020204" pitchFamily="34" charset="0"/>
                    <a:ea typeface="宋体" panose="02010600030101010101" pitchFamily="2" charset="-122"/>
                  </a:defRPr>
                </a:lvl2pPr>
                <a:lvl3pPr marL="1143000" indent="-228600">
                  <a:defRPr>
                    <a:solidFill>
                      <a:schemeClr val="tx1"/>
                    </a:solidFill>
                    <a:latin typeface="Lucida Sans Unicode" panose="020B0602030504020204" pitchFamily="34" charset="0"/>
                    <a:ea typeface="宋体" panose="02010600030101010101" pitchFamily="2" charset="-122"/>
                  </a:defRPr>
                </a:lvl3pPr>
                <a:lvl4pPr marL="1600200" indent="-228600">
                  <a:defRPr>
                    <a:solidFill>
                      <a:schemeClr val="tx1"/>
                    </a:solidFill>
                    <a:latin typeface="Lucida Sans Unicode" panose="020B0602030504020204" pitchFamily="34" charset="0"/>
                    <a:ea typeface="宋体" panose="02010600030101010101" pitchFamily="2" charset="-122"/>
                  </a:defRPr>
                </a:lvl4pPr>
                <a:lvl5pPr marL="2057400" indent="-228600">
                  <a:defRPr>
                    <a:solidFill>
                      <a:schemeClr val="tx1"/>
                    </a:solidFill>
                    <a:latin typeface="Lucida Sans Unicode" panose="020B0602030504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9pPr>
              </a:lstStyle>
              <a:p>
                <a:pPr algn="ctr" eaLnBrk="1" hangingPunct="1"/>
                <a:r>
                  <a:rPr lang="zh-CN" altLang="en-US" sz="2800" b="1">
                    <a:solidFill>
                      <a:srgbClr val="FF0000"/>
                    </a:solidFill>
                    <a:latin typeface="微软雅黑" panose="020B0503020204020204" pitchFamily="34" charset="-122"/>
                    <a:ea typeface="微软雅黑" panose="020B0503020204020204" pitchFamily="34" charset="-122"/>
                  </a:rPr>
                  <a:t>现实世界</a:t>
                </a:r>
                <a:endParaRPr lang="en-US" altLang="zh-CN" sz="2800" b="1">
                  <a:solidFill>
                    <a:srgbClr val="FF0000"/>
                  </a:solidFill>
                  <a:latin typeface="微软雅黑" panose="020B0503020204020204" pitchFamily="34" charset="-122"/>
                  <a:ea typeface="微软雅黑" panose="020B0503020204020204" pitchFamily="34" charset="-122"/>
                </a:endParaRPr>
              </a:p>
              <a:p>
                <a:pPr algn="ctr" eaLnBrk="1" hangingPunct="1"/>
                <a:r>
                  <a:rPr lang="zh-CN" altLang="en-US" sz="2800" b="1">
                    <a:solidFill>
                      <a:srgbClr val="FF0000"/>
                    </a:solidFill>
                    <a:latin typeface="微软雅黑" panose="020B0503020204020204" pitchFamily="34" charset="-122"/>
                    <a:ea typeface="微软雅黑" panose="020B0503020204020204" pitchFamily="34" charset="-122"/>
                  </a:rPr>
                  <a:t>真实生活</a:t>
                </a:r>
              </a:p>
            </p:txBody>
          </p:sp>
        </p:grpSp>
      </p:grpSp>
      <p:grpSp>
        <p:nvGrpSpPr>
          <p:cNvPr id="12" name="组合 51"/>
          <p:cNvGrpSpPr>
            <a:grpSpLocks/>
          </p:cNvGrpSpPr>
          <p:nvPr/>
        </p:nvGrpSpPr>
        <p:grpSpPr bwMode="auto">
          <a:xfrm>
            <a:off x="7180263" y="1428750"/>
            <a:ext cx="1895475" cy="954088"/>
            <a:chOff x="9660654" y="697648"/>
            <a:chExt cx="2406656" cy="1210211"/>
          </a:xfrm>
        </p:grpSpPr>
        <p:pic>
          <p:nvPicPr>
            <p:cNvPr id="15412" name="Picture 2" descr="C:\Users\Administrator\Desktop\20141017113459354_easyicon_net_48.128342246.png"/>
            <p:cNvPicPr>
              <a:picLocks noChangeAspect="1" noChangeArrowheads="1"/>
            </p:cNvPicPr>
            <p:nvPr/>
          </p:nvPicPr>
          <p:blipFill>
            <a:blip r:embed="rId8">
              <a:lum bright="70000" contrast="-70000"/>
              <a:extLst>
                <a:ext uri="{28A0092B-C50C-407E-A947-70E740481C1C}">
                  <a14:useLocalDpi xmlns:a14="http://schemas.microsoft.com/office/drawing/2010/main" val="0"/>
                </a:ext>
              </a:extLst>
            </a:blip>
            <a:srcRect/>
            <a:stretch>
              <a:fillRect/>
            </a:stretch>
          </p:blipFill>
          <p:spPr bwMode="auto">
            <a:xfrm rot="-1800000">
              <a:off x="9660654" y="756061"/>
              <a:ext cx="670414" cy="9916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13" name="矩形 53"/>
            <p:cNvSpPr>
              <a:spLocks noChangeArrowheads="1"/>
            </p:cNvSpPr>
            <p:nvPr/>
          </p:nvSpPr>
          <p:spPr bwMode="auto">
            <a:xfrm>
              <a:off x="9977132" y="697648"/>
              <a:ext cx="2090178" cy="1210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Lucida Sans Unicode" panose="020B0602030504020204" pitchFamily="34" charset="0"/>
                  <a:ea typeface="宋体" panose="02010600030101010101" pitchFamily="2" charset="-122"/>
                </a:defRPr>
              </a:lvl1pPr>
              <a:lvl2pPr marL="742950" indent="-285750">
                <a:defRPr>
                  <a:solidFill>
                    <a:schemeClr val="tx1"/>
                  </a:solidFill>
                  <a:latin typeface="Lucida Sans Unicode" panose="020B0602030504020204" pitchFamily="34" charset="0"/>
                  <a:ea typeface="宋体" panose="02010600030101010101" pitchFamily="2" charset="-122"/>
                </a:defRPr>
              </a:lvl2pPr>
              <a:lvl3pPr marL="1143000" indent="-228600">
                <a:defRPr>
                  <a:solidFill>
                    <a:schemeClr val="tx1"/>
                  </a:solidFill>
                  <a:latin typeface="Lucida Sans Unicode" panose="020B0602030504020204" pitchFamily="34" charset="0"/>
                  <a:ea typeface="宋体" panose="02010600030101010101" pitchFamily="2" charset="-122"/>
                </a:defRPr>
              </a:lvl3pPr>
              <a:lvl4pPr marL="1600200" indent="-228600">
                <a:defRPr>
                  <a:solidFill>
                    <a:schemeClr val="tx1"/>
                  </a:solidFill>
                  <a:latin typeface="Lucida Sans Unicode" panose="020B0602030504020204" pitchFamily="34" charset="0"/>
                  <a:ea typeface="宋体" panose="02010600030101010101" pitchFamily="2" charset="-122"/>
                </a:defRPr>
              </a:lvl4pPr>
              <a:lvl5pPr marL="2057400" indent="-228600">
                <a:defRPr>
                  <a:solidFill>
                    <a:schemeClr val="tx1"/>
                  </a:solidFill>
                  <a:latin typeface="Lucida Sans Unicode" panose="020B0602030504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9pPr>
            </a:lstStyle>
            <a:p>
              <a:pPr algn="ctr" eaLnBrk="1" hangingPunct="1"/>
              <a:r>
                <a:rPr lang="zh-CN" altLang="en-US" sz="2800" b="1">
                  <a:latin typeface="微软雅黑" panose="020B0503020204020204" pitchFamily="34" charset="-122"/>
                  <a:ea typeface="微软雅黑" panose="020B0503020204020204" pitchFamily="34" charset="-122"/>
                </a:rPr>
                <a:t>移动</a:t>
              </a:r>
              <a:endParaRPr lang="en-US" altLang="zh-CN" sz="2800" b="1">
                <a:latin typeface="微软雅黑" panose="020B0503020204020204" pitchFamily="34" charset="-122"/>
                <a:ea typeface="微软雅黑" panose="020B0503020204020204" pitchFamily="34" charset="-122"/>
              </a:endParaRPr>
            </a:p>
            <a:p>
              <a:pPr algn="ctr" eaLnBrk="1" hangingPunct="1"/>
              <a:r>
                <a:rPr lang="zh-CN" altLang="en-US" sz="2800" b="1">
                  <a:latin typeface="微软雅黑" panose="020B0503020204020204" pitchFamily="34" charset="-122"/>
                  <a:ea typeface="微软雅黑" panose="020B0503020204020204" pitchFamily="34" charset="-122"/>
                </a:rPr>
                <a:t>互联网</a:t>
              </a:r>
              <a:endParaRPr lang="zh-CN" altLang="en-US" sz="2800">
                <a:latin typeface="微软雅黑" panose="020B0503020204020204" pitchFamily="34" charset="-122"/>
                <a:ea typeface="微软雅黑" panose="020B0503020204020204" pitchFamily="34" charset="-122"/>
              </a:endParaRPr>
            </a:p>
          </p:txBody>
        </p:sp>
      </p:grpSp>
      <p:grpSp>
        <p:nvGrpSpPr>
          <p:cNvPr id="26" name="组合 54"/>
          <p:cNvGrpSpPr>
            <a:grpSpLocks/>
          </p:cNvGrpSpPr>
          <p:nvPr/>
        </p:nvGrpSpPr>
        <p:grpSpPr bwMode="auto">
          <a:xfrm>
            <a:off x="6959600" y="5013325"/>
            <a:ext cx="2106613" cy="960438"/>
            <a:chOff x="9390743" y="6765581"/>
            <a:chExt cx="2676568" cy="1220727"/>
          </a:xfrm>
        </p:grpSpPr>
        <p:sp>
          <p:nvSpPr>
            <p:cNvPr id="15410" name="矩形 55"/>
            <p:cNvSpPr>
              <a:spLocks noChangeArrowheads="1"/>
            </p:cNvSpPr>
            <p:nvPr/>
          </p:nvSpPr>
          <p:spPr bwMode="auto">
            <a:xfrm>
              <a:off x="10617200" y="6774329"/>
              <a:ext cx="1450111" cy="12119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Lucida Sans Unicode" panose="020B0602030504020204" pitchFamily="34" charset="0"/>
                  <a:ea typeface="宋体" panose="02010600030101010101" pitchFamily="2" charset="-122"/>
                </a:defRPr>
              </a:lvl1pPr>
              <a:lvl2pPr marL="742950" indent="-285750">
                <a:defRPr>
                  <a:solidFill>
                    <a:schemeClr val="tx1"/>
                  </a:solidFill>
                  <a:latin typeface="Lucida Sans Unicode" panose="020B0602030504020204" pitchFamily="34" charset="0"/>
                  <a:ea typeface="宋体" panose="02010600030101010101" pitchFamily="2" charset="-122"/>
                </a:defRPr>
              </a:lvl2pPr>
              <a:lvl3pPr marL="1143000" indent="-228600">
                <a:defRPr>
                  <a:solidFill>
                    <a:schemeClr val="tx1"/>
                  </a:solidFill>
                  <a:latin typeface="Lucida Sans Unicode" panose="020B0602030504020204" pitchFamily="34" charset="0"/>
                  <a:ea typeface="宋体" panose="02010600030101010101" pitchFamily="2" charset="-122"/>
                </a:defRPr>
              </a:lvl3pPr>
              <a:lvl4pPr marL="1600200" indent="-228600">
                <a:defRPr>
                  <a:solidFill>
                    <a:schemeClr val="tx1"/>
                  </a:solidFill>
                  <a:latin typeface="Lucida Sans Unicode" panose="020B0602030504020204" pitchFamily="34" charset="0"/>
                  <a:ea typeface="宋体" panose="02010600030101010101" pitchFamily="2" charset="-122"/>
                </a:defRPr>
              </a:lvl4pPr>
              <a:lvl5pPr marL="2057400" indent="-228600">
                <a:defRPr>
                  <a:solidFill>
                    <a:schemeClr val="tx1"/>
                  </a:solidFill>
                  <a:latin typeface="Lucida Sans Unicode" panose="020B0602030504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9pPr>
            </a:lstStyle>
            <a:p>
              <a:pPr algn="ctr" eaLnBrk="1" hangingPunct="1"/>
              <a:r>
                <a:rPr lang="zh-CN" altLang="en-US" sz="2800" b="1">
                  <a:latin typeface="微软雅黑" panose="020B0503020204020204" pitchFamily="34" charset="-122"/>
                  <a:ea typeface="微软雅黑" panose="020B0503020204020204" pitchFamily="34" charset="-122"/>
                </a:rPr>
                <a:t>社交</a:t>
              </a:r>
              <a:endParaRPr lang="en-US" altLang="zh-CN" sz="2800" b="1">
                <a:latin typeface="微软雅黑" panose="020B0503020204020204" pitchFamily="34" charset="-122"/>
                <a:ea typeface="微软雅黑" panose="020B0503020204020204" pitchFamily="34" charset="-122"/>
              </a:endParaRPr>
            </a:p>
            <a:p>
              <a:pPr algn="ctr" eaLnBrk="1" hangingPunct="1"/>
              <a:r>
                <a:rPr lang="zh-CN" altLang="en-US" sz="2800" b="1">
                  <a:latin typeface="微软雅黑" panose="020B0503020204020204" pitchFamily="34" charset="-122"/>
                  <a:ea typeface="微软雅黑" panose="020B0503020204020204" pitchFamily="34" charset="-122"/>
                </a:rPr>
                <a:t>网络</a:t>
              </a:r>
            </a:p>
          </p:txBody>
        </p:sp>
        <p:pic>
          <p:nvPicPr>
            <p:cNvPr id="15411" name="Picture 3" descr="C:\Users\Administrator\Desktop\20141017113839237_easyicon_net_146.944.png"/>
            <p:cNvPicPr>
              <a:picLocks noChangeAspect="1" noChangeArrowheads="1"/>
            </p:cNvPicPr>
            <p:nvPr/>
          </p:nvPicPr>
          <p:blipFill>
            <a:blip r:embed="rId9">
              <a:lum bright="70000" contrast="-70000"/>
              <a:extLst>
                <a:ext uri="{28A0092B-C50C-407E-A947-70E740481C1C}">
                  <a14:useLocalDpi xmlns:a14="http://schemas.microsoft.com/office/drawing/2010/main" val="0"/>
                </a:ext>
              </a:extLst>
            </a:blip>
            <a:srcRect/>
            <a:stretch>
              <a:fillRect/>
            </a:stretch>
          </p:blipFill>
          <p:spPr bwMode="auto">
            <a:xfrm>
              <a:off x="9390743" y="6765581"/>
              <a:ext cx="1074057" cy="9342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8" name="组合 57"/>
          <p:cNvGrpSpPr>
            <a:grpSpLocks/>
          </p:cNvGrpSpPr>
          <p:nvPr/>
        </p:nvGrpSpPr>
        <p:grpSpPr bwMode="auto">
          <a:xfrm>
            <a:off x="6062663" y="2538413"/>
            <a:ext cx="1795462" cy="461962"/>
            <a:chOff x="24077697" y="2659119"/>
            <a:chExt cx="2278519" cy="587021"/>
          </a:xfrm>
        </p:grpSpPr>
        <p:sp>
          <p:nvSpPr>
            <p:cNvPr id="15406" name="TextBox 58"/>
            <p:cNvSpPr txBox="1">
              <a:spLocks noChangeArrowheads="1"/>
            </p:cNvSpPr>
            <p:nvPr/>
          </p:nvSpPr>
          <p:spPr bwMode="auto">
            <a:xfrm>
              <a:off x="24559572" y="2659119"/>
              <a:ext cx="1796644" cy="587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Lucida Sans Unicode" panose="020B0602030504020204" pitchFamily="34" charset="0"/>
                  <a:ea typeface="宋体" panose="02010600030101010101" pitchFamily="2" charset="-122"/>
                </a:defRPr>
              </a:lvl1pPr>
              <a:lvl2pPr marL="742950" indent="-285750">
                <a:defRPr>
                  <a:solidFill>
                    <a:schemeClr val="tx1"/>
                  </a:solidFill>
                  <a:latin typeface="Lucida Sans Unicode" panose="020B0602030504020204" pitchFamily="34" charset="0"/>
                  <a:ea typeface="宋体" panose="02010600030101010101" pitchFamily="2" charset="-122"/>
                </a:defRPr>
              </a:lvl2pPr>
              <a:lvl3pPr marL="1143000" indent="-228600">
                <a:defRPr>
                  <a:solidFill>
                    <a:schemeClr val="tx1"/>
                  </a:solidFill>
                  <a:latin typeface="Lucida Sans Unicode" panose="020B0602030504020204" pitchFamily="34" charset="0"/>
                  <a:ea typeface="宋体" panose="02010600030101010101" pitchFamily="2" charset="-122"/>
                </a:defRPr>
              </a:lvl3pPr>
              <a:lvl4pPr marL="1600200" indent="-228600">
                <a:defRPr>
                  <a:solidFill>
                    <a:schemeClr val="tx1"/>
                  </a:solidFill>
                  <a:latin typeface="Lucida Sans Unicode" panose="020B0602030504020204" pitchFamily="34" charset="0"/>
                  <a:ea typeface="宋体" panose="02010600030101010101" pitchFamily="2" charset="-122"/>
                </a:defRPr>
              </a:lvl4pPr>
              <a:lvl5pPr marL="2057400" indent="-228600">
                <a:defRPr>
                  <a:solidFill>
                    <a:schemeClr val="tx1"/>
                  </a:solidFill>
                  <a:latin typeface="Lucida Sans Unicode" panose="020B0602030504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9pPr>
            </a:lstStyle>
            <a:p>
              <a:pPr eaLnBrk="1" hangingPunct="1"/>
              <a:r>
                <a:rPr lang="zh-CN" altLang="en-US" sz="2400" b="1">
                  <a:solidFill>
                    <a:srgbClr val="FF0000"/>
                  </a:solidFill>
                  <a:latin typeface="微软雅黑" panose="020B0503020204020204" pitchFamily="34" charset="-122"/>
                  <a:ea typeface="微软雅黑" panose="020B0503020204020204" pitchFamily="34" charset="-122"/>
                </a:rPr>
                <a:t>社交网络</a:t>
              </a:r>
            </a:p>
          </p:txBody>
        </p:sp>
        <p:grpSp>
          <p:nvGrpSpPr>
            <p:cNvPr id="15407" name="组合 152"/>
            <p:cNvGrpSpPr>
              <a:grpSpLocks/>
            </p:cNvGrpSpPr>
            <p:nvPr/>
          </p:nvGrpSpPr>
          <p:grpSpPr bwMode="auto">
            <a:xfrm flipH="1">
              <a:off x="24077697" y="2806408"/>
              <a:ext cx="803882" cy="311767"/>
              <a:chOff x="15397300" y="2806408"/>
              <a:chExt cx="803882" cy="311767"/>
            </a:xfrm>
          </p:grpSpPr>
          <p:cxnSp>
            <p:nvCxnSpPr>
              <p:cNvPr id="61" name="直接连接符 60"/>
              <p:cNvCxnSpPr/>
              <p:nvPr/>
            </p:nvCxnSpPr>
            <p:spPr>
              <a:xfrm>
                <a:off x="15397300" y="2679210"/>
                <a:ext cx="803882" cy="0"/>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cxnSp>
            <p:nvCxnSpPr>
              <p:cNvPr id="62" name="直接连接符 61"/>
              <p:cNvCxnSpPr/>
              <p:nvPr/>
            </p:nvCxnSpPr>
            <p:spPr>
              <a:xfrm>
                <a:off x="15129976" y="2806408"/>
                <a:ext cx="0" cy="311767"/>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grpSp>
      </p:grpSp>
      <p:grpSp>
        <p:nvGrpSpPr>
          <p:cNvPr id="31" name="组合 62"/>
          <p:cNvGrpSpPr>
            <a:grpSpLocks/>
          </p:cNvGrpSpPr>
          <p:nvPr/>
        </p:nvGrpSpPr>
        <p:grpSpPr bwMode="auto">
          <a:xfrm>
            <a:off x="5489575" y="4824413"/>
            <a:ext cx="1416050" cy="1390650"/>
            <a:chOff x="22929373" y="6018727"/>
            <a:chExt cx="1798793" cy="1767871"/>
          </a:xfrm>
        </p:grpSpPr>
        <p:sp>
          <p:nvSpPr>
            <p:cNvPr id="15402" name="TextBox 63"/>
            <p:cNvSpPr txBox="1">
              <a:spLocks noChangeArrowheads="1"/>
            </p:cNvSpPr>
            <p:nvPr/>
          </p:nvSpPr>
          <p:spPr bwMode="auto">
            <a:xfrm>
              <a:off x="22929373" y="7199712"/>
              <a:ext cx="1798793" cy="586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Lucida Sans Unicode" panose="020B0602030504020204" pitchFamily="34" charset="0"/>
                  <a:ea typeface="宋体" panose="02010600030101010101" pitchFamily="2" charset="-122"/>
                </a:defRPr>
              </a:lvl1pPr>
              <a:lvl2pPr marL="742950" indent="-285750">
                <a:defRPr>
                  <a:solidFill>
                    <a:schemeClr val="tx1"/>
                  </a:solidFill>
                  <a:latin typeface="Lucida Sans Unicode" panose="020B0602030504020204" pitchFamily="34" charset="0"/>
                  <a:ea typeface="宋体" panose="02010600030101010101" pitchFamily="2" charset="-122"/>
                </a:defRPr>
              </a:lvl2pPr>
              <a:lvl3pPr marL="1143000" indent="-228600">
                <a:defRPr>
                  <a:solidFill>
                    <a:schemeClr val="tx1"/>
                  </a:solidFill>
                  <a:latin typeface="Lucida Sans Unicode" panose="020B0602030504020204" pitchFamily="34" charset="0"/>
                  <a:ea typeface="宋体" panose="02010600030101010101" pitchFamily="2" charset="-122"/>
                </a:defRPr>
              </a:lvl3pPr>
              <a:lvl4pPr marL="1600200" indent="-228600">
                <a:defRPr>
                  <a:solidFill>
                    <a:schemeClr val="tx1"/>
                  </a:solidFill>
                  <a:latin typeface="Lucida Sans Unicode" panose="020B0602030504020204" pitchFamily="34" charset="0"/>
                  <a:ea typeface="宋体" panose="02010600030101010101" pitchFamily="2" charset="-122"/>
                </a:defRPr>
              </a:lvl4pPr>
              <a:lvl5pPr marL="2057400" indent="-228600">
                <a:defRPr>
                  <a:solidFill>
                    <a:schemeClr val="tx1"/>
                  </a:solidFill>
                  <a:latin typeface="Lucida Sans Unicode" panose="020B0602030504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9pPr>
            </a:lstStyle>
            <a:p>
              <a:pPr eaLnBrk="1" hangingPunct="1"/>
              <a:r>
                <a:rPr lang="zh-CN" altLang="en-US" sz="2400" b="1">
                  <a:solidFill>
                    <a:srgbClr val="FF0000"/>
                  </a:solidFill>
                  <a:latin typeface="微软雅黑" panose="020B0503020204020204" pitchFamily="34" charset="-122"/>
                  <a:ea typeface="微软雅黑" panose="020B0503020204020204" pitchFamily="34" charset="-122"/>
                </a:rPr>
                <a:t>网上教学</a:t>
              </a:r>
            </a:p>
          </p:txBody>
        </p:sp>
        <p:grpSp>
          <p:nvGrpSpPr>
            <p:cNvPr id="15403" name="组合 157"/>
            <p:cNvGrpSpPr>
              <a:grpSpLocks/>
            </p:cNvGrpSpPr>
            <p:nvPr/>
          </p:nvGrpSpPr>
          <p:grpSpPr bwMode="auto">
            <a:xfrm rot="5400000" flipH="1">
              <a:off x="22862207" y="6158732"/>
              <a:ext cx="803882" cy="523872"/>
              <a:chOff x="15397300" y="2698829"/>
              <a:chExt cx="803882" cy="523872"/>
            </a:xfrm>
          </p:grpSpPr>
          <p:cxnSp>
            <p:nvCxnSpPr>
              <p:cNvPr id="66" name="直接连接符 65"/>
              <p:cNvCxnSpPr/>
              <p:nvPr/>
            </p:nvCxnSpPr>
            <p:spPr>
              <a:xfrm>
                <a:off x="15397300" y="2695566"/>
                <a:ext cx="803882" cy="0"/>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cxnSp>
            <p:nvCxnSpPr>
              <p:cNvPr id="67" name="直接连接符 66"/>
              <p:cNvCxnSpPr/>
              <p:nvPr/>
            </p:nvCxnSpPr>
            <p:spPr>
              <a:xfrm rot="5400000">
                <a:off x="15135365" y="1971533"/>
                <a:ext cx="523872" cy="0"/>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grpSp>
      </p:grpSp>
      <p:grpSp>
        <p:nvGrpSpPr>
          <p:cNvPr id="35" name="组合 67"/>
          <p:cNvGrpSpPr>
            <a:grpSpLocks/>
          </p:cNvGrpSpPr>
          <p:nvPr/>
        </p:nvGrpSpPr>
        <p:grpSpPr bwMode="auto">
          <a:xfrm>
            <a:off x="1000125" y="2500313"/>
            <a:ext cx="1981200" cy="461962"/>
            <a:chOff x="16716090" y="2610992"/>
            <a:chExt cx="2513800" cy="587020"/>
          </a:xfrm>
        </p:grpSpPr>
        <p:sp>
          <p:nvSpPr>
            <p:cNvPr id="15399" name="TextBox 68"/>
            <p:cNvSpPr txBox="1">
              <a:spLocks noChangeArrowheads="1"/>
            </p:cNvSpPr>
            <p:nvPr/>
          </p:nvSpPr>
          <p:spPr bwMode="auto">
            <a:xfrm>
              <a:off x="16716090" y="2610992"/>
              <a:ext cx="1796351" cy="587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Lucida Sans Unicode" panose="020B0602030504020204" pitchFamily="34" charset="0"/>
                  <a:ea typeface="宋体" panose="02010600030101010101" pitchFamily="2" charset="-122"/>
                </a:defRPr>
              </a:lvl1pPr>
              <a:lvl2pPr marL="742950" indent="-285750">
                <a:defRPr>
                  <a:solidFill>
                    <a:schemeClr val="tx1"/>
                  </a:solidFill>
                  <a:latin typeface="Lucida Sans Unicode" panose="020B0602030504020204" pitchFamily="34" charset="0"/>
                  <a:ea typeface="宋体" panose="02010600030101010101" pitchFamily="2" charset="-122"/>
                </a:defRPr>
              </a:lvl2pPr>
              <a:lvl3pPr marL="1143000" indent="-228600">
                <a:defRPr>
                  <a:solidFill>
                    <a:schemeClr val="tx1"/>
                  </a:solidFill>
                  <a:latin typeface="Lucida Sans Unicode" panose="020B0602030504020204" pitchFamily="34" charset="0"/>
                  <a:ea typeface="宋体" panose="02010600030101010101" pitchFamily="2" charset="-122"/>
                </a:defRPr>
              </a:lvl3pPr>
              <a:lvl4pPr marL="1600200" indent="-228600">
                <a:defRPr>
                  <a:solidFill>
                    <a:schemeClr val="tx1"/>
                  </a:solidFill>
                  <a:latin typeface="Lucida Sans Unicode" panose="020B0602030504020204" pitchFamily="34" charset="0"/>
                  <a:ea typeface="宋体" panose="02010600030101010101" pitchFamily="2" charset="-122"/>
                </a:defRPr>
              </a:lvl4pPr>
              <a:lvl5pPr marL="2057400" indent="-228600">
                <a:defRPr>
                  <a:solidFill>
                    <a:schemeClr val="tx1"/>
                  </a:solidFill>
                  <a:latin typeface="Lucida Sans Unicode" panose="020B0602030504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9pPr>
            </a:lstStyle>
            <a:p>
              <a:pPr eaLnBrk="1" hangingPunct="1"/>
              <a:r>
                <a:rPr lang="zh-CN" altLang="en-US" sz="2400" b="1">
                  <a:solidFill>
                    <a:srgbClr val="FF0000"/>
                  </a:solidFill>
                  <a:latin typeface="微软雅黑" panose="020B0503020204020204" pitchFamily="34" charset="-122"/>
                  <a:ea typeface="微软雅黑" panose="020B0503020204020204" pitchFamily="34" charset="-122"/>
                </a:rPr>
                <a:t>门户网站</a:t>
              </a:r>
            </a:p>
          </p:txBody>
        </p:sp>
        <p:cxnSp>
          <p:nvCxnSpPr>
            <p:cNvPr id="70" name="直接连接符 69"/>
            <p:cNvCxnSpPr/>
            <p:nvPr/>
          </p:nvCxnSpPr>
          <p:spPr>
            <a:xfrm>
              <a:off x="18426200" y="2994270"/>
              <a:ext cx="803690" cy="0"/>
            </a:xfrm>
            <a:prstGeom prst="line">
              <a:avLst/>
            </a:prstGeom>
            <a:ln>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1" name="直接连接符 70"/>
            <p:cNvCxnSpPr/>
            <p:nvPr/>
          </p:nvCxnSpPr>
          <p:spPr>
            <a:xfrm>
              <a:off x="18426200" y="2834906"/>
              <a:ext cx="0" cy="312675"/>
            </a:xfrm>
            <a:prstGeom prst="line">
              <a:avLst/>
            </a:prstGeom>
            <a:ln>
              <a:solidFill>
                <a:schemeClr val="bg1"/>
              </a:solidFill>
            </a:ln>
            <a:effectLst/>
          </p:spPr>
          <p:style>
            <a:lnRef idx="2">
              <a:schemeClr val="accent1"/>
            </a:lnRef>
            <a:fillRef idx="0">
              <a:schemeClr val="accent1"/>
            </a:fillRef>
            <a:effectRef idx="1">
              <a:schemeClr val="accent1"/>
            </a:effectRef>
            <a:fontRef idx="minor">
              <a:schemeClr val="tx1"/>
            </a:fontRef>
          </p:style>
        </p:cxnSp>
      </p:grpSp>
      <p:grpSp>
        <p:nvGrpSpPr>
          <p:cNvPr id="38" name="组合 71"/>
          <p:cNvGrpSpPr>
            <a:grpSpLocks/>
          </p:cNvGrpSpPr>
          <p:nvPr/>
        </p:nvGrpSpPr>
        <p:grpSpPr bwMode="auto">
          <a:xfrm>
            <a:off x="2643188" y="1765300"/>
            <a:ext cx="1643062" cy="592138"/>
            <a:chOff x="18907557" y="6443859"/>
            <a:chExt cx="2085673" cy="752907"/>
          </a:xfrm>
        </p:grpSpPr>
        <p:sp>
          <p:nvSpPr>
            <p:cNvPr id="15396" name="TextBox 72"/>
            <p:cNvSpPr txBox="1">
              <a:spLocks noChangeArrowheads="1"/>
            </p:cNvSpPr>
            <p:nvPr/>
          </p:nvSpPr>
          <p:spPr bwMode="auto">
            <a:xfrm>
              <a:off x="18907557" y="6609746"/>
              <a:ext cx="1015777" cy="587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Lucida Sans Unicode" panose="020B0602030504020204" pitchFamily="34" charset="0"/>
                  <a:ea typeface="宋体" panose="02010600030101010101" pitchFamily="2" charset="-122"/>
                </a:defRPr>
              </a:lvl1pPr>
              <a:lvl2pPr marL="742950" indent="-285750">
                <a:defRPr>
                  <a:solidFill>
                    <a:schemeClr val="tx1"/>
                  </a:solidFill>
                  <a:latin typeface="Lucida Sans Unicode" panose="020B0602030504020204" pitchFamily="34" charset="0"/>
                  <a:ea typeface="宋体" panose="02010600030101010101" pitchFamily="2" charset="-122"/>
                </a:defRPr>
              </a:lvl2pPr>
              <a:lvl3pPr marL="1143000" indent="-228600">
                <a:defRPr>
                  <a:solidFill>
                    <a:schemeClr val="tx1"/>
                  </a:solidFill>
                  <a:latin typeface="Lucida Sans Unicode" panose="020B0602030504020204" pitchFamily="34" charset="0"/>
                  <a:ea typeface="宋体" panose="02010600030101010101" pitchFamily="2" charset="-122"/>
                </a:defRPr>
              </a:lvl3pPr>
              <a:lvl4pPr marL="1600200" indent="-228600">
                <a:defRPr>
                  <a:solidFill>
                    <a:schemeClr val="tx1"/>
                  </a:solidFill>
                  <a:latin typeface="Lucida Sans Unicode" panose="020B0602030504020204" pitchFamily="34" charset="0"/>
                  <a:ea typeface="宋体" panose="02010600030101010101" pitchFamily="2" charset="-122"/>
                </a:defRPr>
              </a:lvl4pPr>
              <a:lvl5pPr marL="2057400" indent="-228600">
                <a:defRPr>
                  <a:solidFill>
                    <a:schemeClr val="tx1"/>
                  </a:solidFill>
                  <a:latin typeface="Lucida Sans Unicode" panose="020B0602030504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9pPr>
            </a:lstStyle>
            <a:p>
              <a:pPr eaLnBrk="1" hangingPunct="1"/>
              <a:r>
                <a:rPr lang="zh-CN" altLang="en-US" sz="2400" b="1">
                  <a:solidFill>
                    <a:srgbClr val="FF0000"/>
                  </a:solidFill>
                  <a:latin typeface="微软雅黑" panose="020B0503020204020204" pitchFamily="34" charset="-122"/>
                  <a:ea typeface="微软雅黑" panose="020B0503020204020204" pitchFamily="34" charset="-122"/>
                </a:rPr>
                <a:t>网游</a:t>
              </a:r>
            </a:p>
          </p:txBody>
        </p:sp>
        <p:cxnSp>
          <p:nvCxnSpPr>
            <p:cNvPr id="74" name="直接连接符 73"/>
            <p:cNvCxnSpPr/>
            <p:nvPr/>
          </p:nvCxnSpPr>
          <p:spPr>
            <a:xfrm>
              <a:off x="20189188" y="6603322"/>
              <a:ext cx="804042" cy="0"/>
            </a:xfrm>
            <a:prstGeom prst="line">
              <a:avLst/>
            </a:prstGeom>
            <a:ln>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5" name="直接连接符 74"/>
            <p:cNvCxnSpPr/>
            <p:nvPr/>
          </p:nvCxnSpPr>
          <p:spPr>
            <a:xfrm>
              <a:off x="20189188" y="6443859"/>
              <a:ext cx="0" cy="312871"/>
            </a:xfrm>
            <a:prstGeom prst="line">
              <a:avLst/>
            </a:prstGeom>
            <a:ln>
              <a:solidFill>
                <a:schemeClr val="bg1"/>
              </a:solidFill>
            </a:ln>
            <a:effectLst/>
          </p:spPr>
          <p:style>
            <a:lnRef idx="2">
              <a:schemeClr val="accent1"/>
            </a:lnRef>
            <a:fillRef idx="0">
              <a:schemeClr val="accent1"/>
            </a:fillRef>
            <a:effectRef idx="1">
              <a:schemeClr val="accent1"/>
            </a:effectRef>
            <a:fontRef idx="minor">
              <a:schemeClr val="tx1"/>
            </a:fontRef>
          </p:style>
        </p:cxnSp>
      </p:grpSp>
      <p:grpSp>
        <p:nvGrpSpPr>
          <p:cNvPr id="41" name="组合 75"/>
          <p:cNvGrpSpPr>
            <a:grpSpLocks/>
          </p:cNvGrpSpPr>
          <p:nvPr/>
        </p:nvGrpSpPr>
        <p:grpSpPr bwMode="auto">
          <a:xfrm>
            <a:off x="1338263" y="4657725"/>
            <a:ext cx="1884362" cy="517525"/>
            <a:chOff x="17030553" y="5349521"/>
            <a:chExt cx="2392004" cy="658152"/>
          </a:xfrm>
        </p:grpSpPr>
        <p:sp>
          <p:nvSpPr>
            <p:cNvPr id="15393" name="TextBox 76"/>
            <p:cNvSpPr txBox="1">
              <a:spLocks noChangeArrowheads="1"/>
            </p:cNvSpPr>
            <p:nvPr/>
          </p:nvSpPr>
          <p:spPr bwMode="auto">
            <a:xfrm>
              <a:off x="17030553" y="5420652"/>
              <a:ext cx="1797177" cy="587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Lucida Sans Unicode" panose="020B0602030504020204" pitchFamily="34" charset="0"/>
                  <a:ea typeface="宋体" panose="02010600030101010101" pitchFamily="2" charset="-122"/>
                </a:defRPr>
              </a:lvl1pPr>
              <a:lvl2pPr marL="742950" indent="-285750">
                <a:defRPr>
                  <a:solidFill>
                    <a:schemeClr val="tx1"/>
                  </a:solidFill>
                  <a:latin typeface="Lucida Sans Unicode" panose="020B0602030504020204" pitchFamily="34" charset="0"/>
                  <a:ea typeface="宋体" panose="02010600030101010101" pitchFamily="2" charset="-122"/>
                </a:defRPr>
              </a:lvl2pPr>
              <a:lvl3pPr marL="1143000" indent="-228600">
                <a:defRPr>
                  <a:solidFill>
                    <a:schemeClr val="tx1"/>
                  </a:solidFill>
                  <a:latin typeface="Lucida Sans Unicode" panose="020B0602030504020204" pitchFamily="34" charset="0"/>
                  <a:ea typeface="宋体" panose="02010600030101010101" pitchFamily="2" charset="-122"/>
                </a:defRPr>
              </a:lvl3pPr>
              <a:lvl4pPr marL="1600200" indent="-228600">
                <a:defRPr>
                  <a:solidFill>
                    <a:schemeClr val="tx1"/>
                  </a:solidFill>
                  <a:latin typeface="Lucida Sans Unicode" panose="020B0602030504020204" pitchFamily="34" charset="0"/>
                  <a:ea typeface="宋体" panose="02010600030101010101" pitchFamily="2" charset="-122"/>
                </a:defRPr>
              </a:lvl4pPr>
              <a:lvl5pPr marL="2057400" indent="-228600">
                <a:defRPr>
                  <a:solidFill>
                    <a:schemeClr val="tx1"/>
                  </a:solidFill>
                  <a:latin typeface="Lucida Sans Unicode" panose="020B0602030504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9pPr>
            </a:lstStyle>
            <a:p>
              <a:pPr eaLnBrk="1" hangingPunct="1"/>
              <a:r>
                <a:rPr lang="zh-CN" altLang="en-US" sz="2400" b="1">
                  <a:solidFill>
                    <a:srgbClr val="FF0000"/>
                  </a:solidFill>
                  <a:latin typeface="微软雅黑" panose="020B0503020204020204" pitchFamily="34" charset="-122"/>
                  <a:ea typeface="微软雅黑" panose="020B0503020204020204" pitchFamily="34" charset="-122"/>
                </a:rPr>
                <a:t>网上购物</a:t>
              </a:r>
            </a:p>
          </p:txBody>
        </p:sp>
        <p:cxnSp>
          <p:nvCxnSpPr>
            <p:cNvPr id="78" name="直接连接符 77"/>
            <p:cNvCxnSpPr/>
            <p:nvPr/>
          </p:nvCxnSpPr>
          <p:spPr>
            <a:xfrm>
              <a:off x="18426008" y="5349036"/>
              <a:ext cx="996549" cy="0"/>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cxnSp>
          <p:nvCxnSpPr>
            <p:cNvPr id="79" name="直接连接符 78"/>
            <p:cNvCxnSpPr/>
            <p:nvPr/>
          </p:nvCxnSpPr>
          <p:spPr>
            <a:xfrm>
              <a:off x="18109795" y="5461344"/>
              <a:ext cx="0" cy="311767"/>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grpSp>
      <p:pic>
        <p:nvPicPr>
          <p:cNvPr id="80" name="Picture 2"/>
          <p:cNvPicPr>
            <a:picLocks noChangeAspect="1" noChangeArrowheads="1"/>
          </p:cNvPicPr>
          <p:nvPr/>
        </p:nvPicPr>
        <p:blipFill>
          <a:blip r:embed="rId10"/>
          <a:stretch>
            <a:fillRect/>
          </a:stretch>
        </p:blipFill>
        <p:spPr bwMode="auto">
          <a:xfrm>
            <a:off x="3729038" y="1504950"/>
            <a:ext cx="1550987" cy="1550988"/>
          </a:xfrm>
          <a:prstGeom prst="rect">
            <a:avLst/>
          </a:prstGeom>
          <a:noFill/>
          <a:effectLst>
            <a:outerShdw blurRad="228600" dist="228600" dir="5400000" algn="t" rotWithShape="0">
              <a:prstClr val="black">
                <a:alpha val="40000"/>
              </a:prstClr>
            </a:outerShdw>
          </a:effectLst>
          <a:extLst/>
        </p:spPr>
      </p:pic>
      <p:pic>
        <p:nvPicPr>
          <p:cNvPr id="81" name="Picture 3"/>
          <p:cNvPicPr>
            <a:picLocks noChangeAspect="1" noChangeArrowheads="1"/>
          </p:cNvPicPr>
          <p:nvPr/>
        </p:nvPicPr>
        <p:blipFill>
          <a:blip r:embed="rId11"/>
          <a:stretch>
            <a:fillRect/>
          </a:stretch>
        </p:blipFill>
        <p:spPr bwMode="auto">
          <a:xfrm>
            <a:off x="2487613" y="3700463"/>
            <a:ext cx="1550987" cy="1550987"/>
          </a:xfrm>
          <a:prstGeom prst="rect">
            <a:avLst/>
          </a:prstGeom>
          <a:noFill/>
          <a:effectLst>
            <a:outerShdw blurRad="228600" dist="228600" dir="5400000" algn="t" rotWithShape="0">
              <a:prstClr val="black">
                <a:alpha val="40000"/>
              </a:prstClr>
            </a:outerShdw>
          </a:effectLst>
          <a:extLst/>
        </p:spPr>
      </p:pic>
      <p:pic>
        <p:nvPicPr>
          <p:cNvPr id="82" name="Picture 4"/>
          <p:cNvPicPr>
            <a:picLocks noChangeAspect="1" noChangeArrowheads="1"/>
          </p:cNvPicPr>
          <p:nvPr/>
        </p:nvPicPr>
        <p:blipFill>
          <a:blip r:embed="rId12"/>
          <a:stretch>
            <a:fillRect/>
          </a:stretch>
        </p:blipFill>
        <p:spPr bwMode="auto">
          <a:xfrm>
            <a:off x="4987925" y="3683000"/>
            <a:ext cx="1550988" cy="1550988"/>
          </a:xfrm>
          <a:prstGeom prst="rect">
            <a:avLst/>
          </a:prstGeom>
          <a:noFill/>
          <a:effectLst>
            <a:outerShdw blurRad="228600" dist="228600" dir="5400000" algn="t" rotWithShape="0">
              <a:prstClr val="black">
                <a:alpha val="40000"/>
              </a:prstClr>
            </a:outerShdw>
          </a:effectLst>
          <a:extLst/>
        </p:spPr>
      </p:pic>
      <p:pic>
        <p:nvPicPr>
          <p:cNvPr id="83" name="Picture 5"/>
          <p:cNvPicPr>
            <a:picLocks noChangeAspect="1" noChangeArrowheads="1"/>
          </p:cNvPicPr>
          <p:nvPr/>
        </p:nvPicPr>
        <p:blipFill>
          <a:blip r:embed="rId13"/>
          <a:stretch>
            <a:fillRect/>
          </a:stretch>
        </p:blipFill>
        <p:spPr bwMode="auto">
          <a:xfrm>
            <a:off x="2487613" y="2236788"/>
            <a:ext cx="1550987" cy="1550987"/>
          </a:xfrm>
          <a:prstGeom prst="rect">
            <a:avLst/>
          </a:prstGeom>
          <a:noFill/>
          <a:effectLst>
            <a:outerShdw blurRad="228600" dist="228600" dir="5400000" algn="t" rotWithShape="0">
              <a:prstClr val="black">
                <a:alpha val="40000"/>
              </a:prstClr>
            </a:outerShdw>
          </a:effectLst>
          <a:extLst/>
        </p:spPr>
      </p:pic>
      <p:pic>
        <p:nvPicPr>
          <p:cNvPr id="84" name="Picture 6"/>
          <p:cNvPicPr>
            <a:picLocks noChangeAspect="1" noChangeArrowheads="1"/>
          </p:cNvPicPr>
          <p:nvPr/>
        </p:nvPicPr>
        <p:blipFill>
          <a:blip r:embed="rId14"/>
          <a:stretch>
            <a:fillRect/>
          </a:stretch>
        </p:blipFill>
        <p:spPr bwMode="auto">
          <a:xfrm>
            <a:off x="4976813" y="2222500"/>
            <a:ext cx="1550987" cy="1543050"/>
          </a:xfrm>
          <a:prstGeom prst="rect">
            <a:avLst/>
          </a:prstGeom>
          <a:noFill/>
          <a:effectLst>
            <a:outerShdw blurRad="228600" dist="228600" dir="5400000" algn="t" rotWithShape="0">
              <a:prstClr val="black">
                <a:alpha val="40000"/>
              </a:prstClr>
            </a:outerShdw>
          </a:effectLst>
          <a:extLst/>
        </p:spPr>
      </p:pic>
      <p:sp>
        <p:nvSpPr>
          <p:cNvPr id="85" name="六边形 84"/>
          <p:cNvSpPr/>
          <p:nvPr/>
        </p:nvSpPr>
        <p:spPr>
          <a:xfrm>
            <a:off x="6290809" y="4458240"/>
            <a:ext cx="1551094" cy="1358674"/>
          </a:xfrm>
          <a:prstGeom prst="hexagon">
            <a:avLst>
              <a:gd name="adj" fmla="val 27483"/>
              <a:gd name="vf" fmla="val 115470"/>
            </a:avLst>
          </a:prstGeom>
          <a:solidFill>
            <a:srgbClr val="92D050">
              <a:alpha val="12000"/>
            </a:srgbClr>
          </a:solidFill>
          <a:ln>
            <a:noFill/>
          </a:ln>
        </p:spPr>
        <p:style>
          <a:lnRef idx="1">
            <a:schemeClr val="accent1"/>
          </a:lnRef>
          <a:fillRef idx="3">
            <a:schemeClr val="accent1"/>
          </a:fillRef>
          <a:effectRef idx="2">
            <a:schemeClr val="accent1"/>
          </a:effectRef>
          <a:fontRef idx="minor">
            <a:schemeClr val="lt1"/>
          </a:fontRef>
        </p:style>
        <p:txBody>
          <a:bodyPr lIns="71997" tIns="35999" rIns="71997" bIns="35999" anchor="ctr"/>
          <a:lstStyle/>
          <a:p>
            <a:pPr algn="ctr" eaLnBrk="1" hangingPunct="1">
              <a:defRPr/>
            </a:pPr>
            <a:endParaRPr lang="zh-CN" altLang="en-US" sz="2400">
              <a:solidFill>
                <a:srgbClr val="FF0000"/>
              </a:solidFill>
              <a:latin typeface="微软雅黑" pitchFamily="34" charset="-122"/>
              <a:ea typeface="微软雅黑" pitchFamily="34" charset="-122"/>
            </a:endParaRPr>
          </a:p>
        </p:txBody>
      </p:sp>
      <p:sp>
        <p:nvSpPr>
          <p:cNvPr id="86" name="六边形 85"/>
          <p:cNvSpPr/>
          <p:nvPr/>
        </p:nvSpPr>
        <p:spPr>
          <a:xfrm>
            <a:off x="6258803" y="2998751"/>
            <a:ext cx="1551094" cy="1358674"/>
          </a:xfrm>
          <a:prstGeom prst="hexagon">
            <a:avLst>
              <a:gd name="adj" fmla="val 27483"/>
              <a:gd name="vf" fmla="val 115470"/>
            </a:avLst>
          </a:prstGeom>
          <a:solidFill>
            <a:schemeClr val="accent3">
              <a:lumMod val="75000"/>
              <a:alpha val="65000"/>
            </a:schemeClr>
          </a:solidFill>
          <a:ln>
            <a:noFill/>
          </a:ln>
        </p:spPr>
        <p:style>
          <a:lnRef idx="1">
            <a:schemeClr val="accent1"/>
          </a:lnRef>
          <a:fillRef idx="3">
            <a:schemeClr val="accent1"/>
          </a:fillRef>
          <a:effectRef idx="2">
            <a:schemeClr val="accent1"/>
          </a:effectRef>
          <a:fontRef idx="minor">
            <a:schemeClr val="lt1"/>
          </a:fontRef>
        </p:style>
        <p:txBody>
          <a:bodyPr lIns="71997" tIns="35999" rIns="71997" bIns="35999" anchor="ctr"/>
          <a:lstStyle/>
          <a:p>
            <a:pPr algn="ctr" eaLnBrk="1" hangingPunct="1">
              <a:defRPr/>
            </a:pPr>
            <a:endParaRPr lang="zh-CN" altLang="en-US" sz="2400">
              <a:solidFill>
                <a:srgbClr val="FF0000"/>
              </a:solidFill>
              <a:latin typeface="微软雅黑" pitchFamily="34" charset="-122"/>
              <a:ea typeface="微软雅黑" pitchFamily="34" charset="-122"/>
            </a:endParaRPr>
          </a:p>
        </p:txBody>
      </p:sp>
      <p:sp>
        <p:nvSpPr>
          <p:cNvPr id="87" name="六边形 86"/>
          <p:cNvSpPr/>
          <p:nvPr/>
        </p:nvSpPr>
        <p:spPr>
          <a:xfrm>
            <a:off x="1299663" y="3106992"/>
            <a:ext cx="1427601" cy="1250501"/>
          </a:xfrm>
          <a:prstGeom prst="hexagon">
            <a:avLst>
              <a:gd name="adj" fmla="val 27483"/>
              <a:gd name="vf" fmla="val 115470"/>
            </a:avLst>
          </a:prstGeom>
          <a:solidFill>
            <a:srgbClr val="92D050">
              <a:alpha val="54000"/>
            </a:srgbClr>
          </a:solidFill>
          <a:ln>
            <a:noFill/>
          </a:ln>
        </p:spPr>
        <p:style>
          <a:lnRef idx="1">
            <a:schemeClr val="accent1"/>
          </a:lnRef>
          <a:fillRef idx="3">
            <a:schemeClr val="accent1"/>
          </a:fillRef>
          <a:effectRef idx="2">
            <a:schemeClr val="accent1"/>
          </a:effectRef>
          <a:fontRef idx="minor">
            <a:schemeClr val="lt1"/>
          </a:fontRef>
        </p:style>
        <p:txBody>
          <a:bodyPr lIns="71997" tIns="35999" rIns="71997" bIns="35999" anchor="ctr"/>
          <a:lstStyle/>
          <a:p>
            <a:pPr algn="ctr" eaLnBrk="1" hangingPunct="1">
              <a:defRPr/>
            </a:pPr>
            <a:endParaRPr lang="zh-CN" altLang="en-US" sz="2400">
              <a:solidFill>
                <a:srgbClr val="FF0000"/>
              </a:solidFill>
              <a:latin typeface="微软雅黑" pitchFamily="34" charset="-122"/>
              <a:ea typeface="微软雅黑" pitchFamily="34" charset="-122"/>
            </a:endParaRPr>
          </a:p>
        </p:txBody>
      </p:sp>
      <p:sp>
        <p:nvSpPr>
          <p:cNvPr id="88" name="六边形 87"/>
          <p:cNvSpPr/>
          <p:nvPr/>
        </p:nvSpPr>
        <p:spPr>
          <a:xfrm>
            <a:off x="7683060" y="2424594"/>
            <a:ext cx="1219695" cy="1068387"/>
          </a:xfrm>
          <a:prstGeom prst="hexagon">
            <a:avLst>
              <a:gd name="adj" fmla="val 27483"/>
              <a:gd name="vf" fmla="val 115470"/>
            </a:avLst>
          </a:prstGeom>
          <a:solidFill>
            <a:srgbClr val="92D050">
              <a:alpha val="62000"/>
            </a:srgbClr>
          </a:solidFill>
          <a:ln>
            <a:noFill/>
          </a:ln>
        </p:spPr>
        <p:style>
          <a:lnRef idx="1">
            <a:schemeClr val="accent1"/>
          </a:lnRef>
          <a:fillRef idx="3">
            <a:schemeClr val="accent1"/>
          </a:fillRef>
          <a:effectRef idx="2">
            <a:schemeClr val="accent1"/>
          </a:effectRef>
          <a:fontRef idx="minor">
            <a:schemeClr val="lt1"/>
          </a:fontRef>
        </p:style>
        <p:txBody>
          <a:bodyPr lIns="71997" tIns="35999" rIns="71997" bIns="35999" anchor="ctr"/>
          <a:lstStyle/>
          <a:p>
            <a:pPr algn="ctr" eaLnBrk="1" hangingPunct="1">
              <a:defRPr/>
            </a:pPr>
            <a:endParaRPr lang="zh-CN" altLang="en-US" sz="2400">
              <a:solidFill>
                <a:srgbClr val="FF0000"/>
              </a:solidFill>
              <a:latin typeface="微软雅黑" pitchFamily="34" charset="-122"/>
              <a:ea typeface="微软雅黑" pitchFamily="34" charset="-122"/>
            </a:endParaRPr>
          </a:p>
        </p:txBody>
      </p:sp>
      <p:grpSp>
        <p:nvGrpSpPr>
          <p:cNvPr id="44" name="组合 88"/>
          <p:cNvGrpSpPr>
            <a:grpSpLocks/>
          </p:cNvGrpSpPr>
          <p:nvPr/>
        </p:nvGrpSpPr>
        <p:grpSpPr bwMode="auto">
          <a:xfrm>
            <a:off x="1928813" y="5413375"/>
            <a:ext cx="2357437" cy="873125"/>
            <a:chOff x="6464188" y="4902180"/>
            <a:chExt cx="2991650" cy="1110379"/>
          </a:xfrm>
        </p:grpSpPr>
        <p:sp>
          <p:nvSpPr>
            <p:cNvPr id="15390" name="TextBox 89"/>
            <p:cNvSpPr txBox="1">
              <a:spLocks noChangeArrowheads="1"/>
            </p:cNvSpPr>
            <p:nvPr/>
          </p:nvSpPr>
          <p:spPr bwMode="auto">
            <a:xfrm>
              <a:off x="6464188" y="5425540"/>
              <a:ext cx="2187210" cy="5870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Lucida Sans Unicode" panose="020B0602030504020204" pitchFamily="34" charset="0"/>
                  <a:ea typeface="宋体" panose="02010600030101010101" pitchFamily="2" charset="-122"/>
                </a:defRPr>
              </a:lvl1pPr>
              <a:lvl2pPr marL="742950" indent="-285750">
                <a:defRPr>
                  <a:solidFill>
                    <a:schemeClr val="tx1"/>
                  </a:solidFill>
                  <a:latin typeface="Lucida Sans Unicode" panose="020B0602030504020204" pitchFamily="34" charset="0"/>
                  <a:ea typeface="宋体" panose="02010600030101010101" pitchFamily="2" charset="-122"/>
                </a:defRPr>
              </a:lvl2pPr>
              <a:lvl3pPr marL="1143000" indent="-228600">
                <a:defRPr>
                  <a:solidFill>
                    <a:schemeClr val="tx1"/>
                  </a:solidFill>
                  <a:latin typeface="Lucida Sans Unicode" panose="020B0602030504020204" pitchFamily="34" charset="0"/>
                  <a:ea typeface="宋体" panose="02010600030101010101" pitchFamily="2" charset="-122"/>
                </a:defRPr>
              </a:lvl3pPr>
              <a:lvl4pPr marL="1600200" indent="-228600">
                <a:defRPr>
                  <a:solidFill>
                    <a:schemeClr val="tx1"/>
                  </a:solidFill>
                  <a:latin typeface="Lucida Sans Unicode" panose="020B0602030504020204" pitchFamily="34" charset="0"/>
                  <a:ea typeface="宋体" panose="02010600030101010101" pitchFamily="2" charset="-122"/>
                </a:defRPr>
              </a:lvl4pPr>
              <a:lvl5pPr marL="2057400" indent="-228600">
                <a:defRPr>
                  <a:solidFill>
                    <a:schemeClr val="tx1"/>
                  </a:solidFill>
                  <a:latin typeface="Lucida Sans Unicode" panose="020B0602030504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9pPr>
            </a:lstStyle>
            <a:p>
              <a:pPr eaLnBrk="1" hangingPunct="1"/>
              <a:r>
                <a:rPr lang="zh-CN" altLang="en-US" sz="2400" b="1">
                  <a:solidFill>
                    <a:srgbClr val="FF0000"/>
                  </a:solidFill>
                  <a:latin typeface="微软雅黑" panose="020B0503020204020204" pitchFamily="34" charset="-122"/>
                  <a:ea typeface="微软雅黑" panose="020B0503020204020204" pitchFamily="34" charset="-122"/>
                </a:rPr>
                <a:t>互联网金融</a:t>
              </a:r>
            </a:p>
          </p:txBody>
        </p:sp>
        <p:cxnSp>
          <p:nvCxnSpPr>
            <p:cNvPr id="91" name="直接连接符 90"/>
            <p:cNvCxnSpPr/>
            <p:nvPr/>
          </p:nvCxnSpPr>
          <p:spPr>
            <a:xfrm>
              <a:off x="8651956" y="4902018"/>
              <a:ext cx="803882" cy="0"/>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cxnSp>
          <p:nvCxnSpPr>
            <p:cNvPr id="92" name="直接连接符 91"/>
            <p:cNvCxnSpPr/>
            <p:nvPr/>
          </p:nvCxnSpPr>
          <p:spPr>
            <a:xfrm>
              <a:off x="8379569" y="5015697"/>
              <a:ext cx="0" cy="311767"/>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grpSp>
      <p:pic>
        <p:nvPicPr>
          <p:cNvPr id="93" name="Picture 4"/>
          <p:cNvPicPr>
            <a:picLocks noChangeAspect="1" noChangeArrowheads="1"/>
          </p:cNvPicPr>
          <p:nvPr/>
        </p:nvPicPr>
        <p:blipFill>
          <a:blip r:embed="rId15"/>
          <a:stretch>
            <a:fillRect/>
          </a:stretch>
        </p:blipFill>
        <p:spPr bwMode="auto">
          <a:xfrm>
            <a:off x="3744913" y="4394200"/>
            <a:ext cx="1550987" cy="1550988"/>
          </a:xfrm>
          <a:prstGeom prst="rect">
            <a:avLst/>
          </a:prstGeom>
          <a:noFill/>
          <a:effectLst>
            <a:outerShdw blurRad="228600" dist="228600" dir="5400000" algn="t" rotWithShape="0">
              <a:prstClr val="black">
                <a:alpha val="40000"/>
              </a:prstClr>
            </a:outerShdw>
          </a:effectLst>
          <a:extLst/>
        </p:spPr>
      </p:pic>
      <p:grpSp>
        <p:nvGrpSpPr>
          <p:cNvPr id="45" name="组合 93"/>
          <p:cNvGrpSpPr>
            <a:grpSpLocks/>
          </p:cNvGrpSpPr>
          <p:nvPr/>
        </p:nvGrpSpPr>
        <p:grpSpPr bwMode="auto">
          <a:xfrm>
            <a:off x="3735388" y="3049588"/>
            <a:ext cx="1717675" cy="1358900"/>
            <a:chOff x="20702324" y="3307776"/>
            <a:chExt cx="2181992" cy="1725470"/>
          </a:xfrm>
        </p:grpSpPr>
        <p:sp>
          <p:nvSpPr>
            <p:cNvPr id="95" name="六边形 94"/>
            <p:cNvSpPr/>
            <p:nvPr/>
          </p:nvSpPr>
          <p:spPr>
            <a:xfrm>
              <a:off x="20702324" y="3307776"/>
              <a:ext cx="1969715" cy="1725470"/>
            </a:xfrm>
            <a:prstGeom prst="hexagon">
              <a:avLst>
                <a:gd name="adj" fmla="val 27483"/>
                <a:gd name="vf" fmla="val 115470"/>
              </a:avLst>
            </a:prstGeom>
            <a:solidFill>
              <a:srgbClr val="92D05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zh-CN" altLang="en-US" sz="2400" b="1" dirty="0">
                <a:solidFill>
                  <a:srgbClr val="FF0000"/>
                </a:solidFill>
                <a:latin typeface="微软雅黑" panose="020B0503020204020204" pitchFamily="34" charset="-122"/>
                <a:ea typeface="微软雅黑" panose="020B0503020204020204" pitchFamily="34" charset="-122"/>
              </a:endParaRPr>
            </a:p>
          </p:txBody>
        </p:sp>
        <p:sp>
          <p:nvSpPr>
            <p:cNvPr id="15389" name="矩形 95"/>
            <p:cNvSpPr>
              <a:spLocks noChangeArrowheads="1"/>
            </p:cNvSpPr>
            <p:nvPr/>
          </p:nvSpPr>
          <p:spPr bwMode="auto">
            <a:xfrm>
              <a:off x="20825741" y="3692300"/>
              <a:ext cx="2058575" cy="12114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Lucida Sans Unicode" panose="020B0602030504020204" pitchFamily="34" charset="0"/>
                  <a:ea typeface="宋体" panose="02010600030101010101" pitchFamily="2" charset="-122"/>
                </a:defRPr>
              </a:lvl1pPr>
              <a:lvl2pPr marL="742950" indent="-285750">
                <a:defRPr>
                  <a:solidFill>
                    <a:schemeClr val="tx1"/>
                  </a:solidFill>
                  <a:latin typeface="Lucida Sans Unicode" panose="020B0602030504020204" pitchFamily="34" charset="0"/>
                  <a:ea typeface="宋体" panose="02010600030101010101" pitchFamily="2" charset="-122"/>
                </a:defRPr>
              </a:lvl2pPr>
              <a:lvl3pPr marL="1143000" indent="-228600">
                <a:defRPr>
                  <a:solidFill>
                    <a:schemeClr val="tx1"/>
                  </a:solidFill>
                  <a:latin typeface="Lucida Sans Unicode" panose="020B0602030504020204" pitchFamily="34" charset="0"/>
                  <a:ea typeface="宋体" panose="02010600030101010101" pitchFamily="2" charset="-122"/>
                </a:defRPr>
              </a:lvl3pPr>
              <a:lvl4pPr marL="1600200" indent="-228600">
                <a:defRPr>
                  <a:solidFill>
                    <a:schemeClr val="tx1"/>
                  </a:solidFill>
                  <a:latin typeface="Lucida Sans Unicode" panose="020B0602030504020204" pitchFamily="34" charset="0"/>
                  <a:ea typeface="宋体" panose="02010600030101010101" pitchFamily="2" charset="-122"/>
                </a:defRPr>
              </a:lvl4pPr>
              <a:lvl5pPr marL="2057400" indent="-228600">
                <a:defRPr>
                  <a:solidFill>
                    <a:schemeClr val="tx1"/>
                  </a:solidFill>
                  <a:latin typeface="Lucida Sans Unicode" panose="020B0602030504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9pPr>
            </a:lstStyle>
            <a:p>
              <a:pPr algn="ctr" eaLnBrk="1" hangingPunct="1"/>
              <a:r>
                <a:rPr lang="zh-CN" altLang="en-US" sz="2800" b="1">
                  <a:solidFill>
                    <a:srgbClr val="FF0000"/>
                  </a:solidFill>
                  <a:latin typeface="微软雅黑" panose="020B0503020204020204" pitchFamily="34" charset="-122"/>
                  <a:ea typeface="微软雅黑" panose="020B0503020204020204" pitchFamily="34" charset="-122"/>
                </a:rPr>
                <a:t>网络社会</a:t>
              </a:r>
              <a:endParaRPr lang="en-US" altLang="zh-CN" sz="2800" b="1">
                <a:solidFill>
                  <a:srgbClr val="FF0000"/>
                </a:solidFill>
                <a:latin typeface="微软雅黑" panose="020B0503020204020204" pitchFamily="34" charset="-122"/>
                <a:ea typeface="微软雅黑" panose="020B0503020204020204" pitchFamily="34" charset="-122"/>
              </a:endParaRPr>
            </a:p>
            <a:p>
              <a:pPr algn="ctr" eaLnBrk="1" hangingPunct="1"/>
              <a:r>
                <a:rPr lang="zh-CN" altLang="en-US" sz="2800" b="1">
                  <a:solidFill>
                    <a:srgbClr val="FF0000"/>
                  </a:solidFill>
                  <a:latin typeface="微软雅黑" panose="020B0503020204020204" pitchFamily="34" charset="-122"/>
                  <a:ea typeface="微软雅黑" panose="020B0503020204020204" pitchFamily="34" charset="-122"/>
                </a:rPr>
                <a:t>虚拟生活</a:t>
              </a:r>
            </a:p>
          </p:txBody>
        </p:sp>
      </p:grpSp>
      <p:sp>
        <p:nvSpPr>
          <p:cNvPr id="97" name="六边形 96"/>
          <p:cNvSpPr/>
          <p:nvPr/>
        </p:nvSpPr>
        <p:spPr>
          <a:xfrm>
            <a:off x="687774" y="2584218"/>
            <a:ext cx="446341" cy="390971"/>
          </a:xfrm>
          <a:prstGeom prst="hexagon">
            <a:avLst>
              <a:gd name="adj" fmla="val 27483"/>
              <a:gd name="vf" fmla="val 115470"/>
            </a:avLst>
          </a:prstGeom>
          <a:solidFill>
            <a:schemeClr val="accent3">
              <a:lumMod val="75000"/>
              <a:alpha val="66000"/>
            </a:schemeClr>
          </a:solidFill>
          <a:ln>
            <a:noFill/>
          </a:ln>
        </p:spPr>
        <p:style>
          <a:lnRef idx="1">
            <a:schemeClr val="accent1"/>
          </a:lnRef>
          <a:fillRef idx="3">
            <a:schemeClr val="accent1"/>
          </a:fillRef>
          <a:effectRef idx="2">
            <a:schemeClr val="accent1"/>
          </a:effectRef>
          <a:fontRef idx="minor">
            <a:schemeClr val="lt1"/>
          </a:fontRef>
        </p:style>
        <p:txBody>
          <a:bodyPr lIns="71997" tIns="35999" rIns="71997" bIns="35999" anchor="ctr"/>
          <a:lstStyle/>
          <a:p>
            <a:pPr algn="ctr" eaLnBrk="1" hangingPunct="1">
              <a:defRPr/>
            </a:pPr>
            <a:endParaRPr lang="zh-CN" altLang="en-US" sz="2400">
              <a:solidFill>
                <a:srgbClr val="FF0000"/>
              </a:solidFill>
              <a:latin typeface="微软雅黑" pitchFamily="34" charset="-122"/>
              <a:ea typeface="微软雅黑" pitchFamily="34" charset="-122"/>
            </a:endParaRPr>
          </a:p>
        </p:txBody>
      </p:sp>
      <p:sp>
        <p:nvSpPr>
          <p:cNvPr id="98" name="六边形 97"/>
          <p:cNvSpPr/>
          <p:nvPr/>
        </p:nvSpPr>
        <p:spPr>
          <a:xfrm>
            <a:off x="1663285" y="2082062"/>
            <a:ext cx="416441" cy="364781"/>
          </a:xfrm>
          <a:prstGeom prst="hexagon">
            <a:avLst>
              <a:gd name="adj" fmla="val 27483"/>
              <a:gd name="vf" fmla="val 115470"/>
            </a:avLst>
          </a:prstGeom>
          <a:solidFill>
            <a:schemeClr val="accent3">
              <a:lumMod val="60000"/>
              <a:lumOff val="40000"/>
              <a:alpha val="49000"/>
            </a:schemeClr>
          </a:solidFill>
          <a:ln>
            <a:noFill/>
          </a:ln>
        </p:spPr>
        <p:style>
          <a:lnRef idx="1">
            <a:schemeClr val="accent1"/>
          </a:lnRef>
          <a:fillRef idx="3">
            <a:schemeClr val="accent1"/>
          </a:fillRef>
          <a:effectRef idx="2">
            <a:schemeClr val="accent1"/>
          </a:effectRef>
          <a:fontRef idx="minor">
            <a:schemeClr val="lt1"/>
          </a:fontRef>
        </p:style>
        <p:txBody>
          <a:bodyPr lIns="71997" tIns="35999" rIns="71997" bIns="35999" anchor="ctr"/>
          <a:lstStyle/>
          <a:p>
            <a:pPr algn="ctr" eaLnBrk="1" hangingPunct="1">
              <a:defRPr/>
            </a:pPr>
            <a:endParaRPr lang="zh-CN" altLang="en-US" sz="2400">
              <a:solidFill>
                <a:srgbClr val="FF0000"/>
              </a:solidFill>
              <a:latin typeface="微软雅黑" pitchFamily="34" charset="-122"/>
              <a:ea typeface="微软雅黑" pitchFamily="34" charset="-122"/>
            </a:endParaRPr>
          </a:p>
        </p:txBody>
      </p:sp>
      <p:sp>
        <p:nvSpPr>
          <p:cNvPr id="99" name="六边形 98"/>
          <p:cNvSpPr/>
          <p:nvPr/>
        </p:nvSpPr>
        <p:spPr>
          <a:xfrm>
            <a:off x="6679289" y="1893474"/>
            <a:ext cx="728914" cy="638490"/>
          </a:xfrm>
          <a:prstGeom prst="hexagon">
            <a:avLst>
              <a:gd name="adj" fmla="val 27483"/>
              <a:gd name="vf" fmla="val 115470"/>
            </a:avLst>
          </a:prstGeom>
          <a:solidFill>
            <a:schemeClr val="accent3">
              <a:lumMod val="60000"/>
              <a:lumOff val="40000"/>
              <a:alpha val="50000"/>
            </a:schemeClr>
          </a:solidFill>
          <a:ln>
            <a:noFill/>
          </a:ln>
        </p:spPr>
        <p:style>
          <a:lnRef idx="1">
            <a:schemeClr val="accent1"/>
          </a:lnRef>
          <a:fillRef idx="3">
            <a:schemeClr val="accent1"/>
          </a:fillRef>
          <a:effectRef idx="2">
            <a:schemeClr val="accent1"/>
          </a:effectRef>
          <a:fontRef idx="minor">
            <a:schemeClr val="lt1"/>
          </a:fontRef>
        </p:style>
        <p:txBody>
          <a:bodyPr lIns="71997" tIns="35999" rIns="71997" bIns="35999" anchor="ctr"/>
          <a:lstStyle/>
          <a:p>
            <a:pPr algn="ctr" eaLnBrk="1" hangingPunct="1">
              <a:defRPr/>
            </a:pPr>
            <a:endParaRPr lang="zh-CN" altLang="en-US" sz="2400">
              <a:solidFill>
                <a:srgbClr val="FF0000"/>
              </a:solidFill>
              <a:latin typeface="微软雅黑" pitchFamily="34" charset="-122"/>
              <a:ea typeface="微软雅黑" pitchFamily="34" charset="-122"/>
            </a:endParaRPr>
          </a:p>
        </p:txBody>
      </p:sp>
      <p:sp>
        <p:nvSpPr>
          <p:cNvPr id="100" name="Rectangle 2"/>
          <p:cNvSpPr txBox="1">
            <a:spLocks noChangeArrowheads="1"/>
          </p:cNvSpPr>
          <p:nvPr/>
        </p:nvSpPr>
        <p:spPr bwMode="auto">
          <a:xfrm>
            <a:off x="287338" y="0"/>
            <a:ext cx="3924300" cy="836613"/>
          </a:xfrm>
          <a:prstGeom prst="rect">
            <a:avLst/>
          </a:prstGeom>
          <a:noFill/>
          <a:ln w="9525">
            <a:noFill/>
            <a:miter lim="800000"/>
            <a:headEnd/>
            <a:tailEnd/>
          </a:ln>
        </p:spPr>
        <p:txBody>
          <a:bodyPr anchor="ctr"/>
          <a:lstStyle/>
          <a:p>
            <a:pPr eaLnBrk="1" hangingPunct="1">
              <a:defRPr/>
            </a:pPr>
            <a:r>
              <a:rPr lang="zh-CN" altLang="en-US" sz="2800" b="1" kern="0" dirty="0">
                <a:solidFill>
                  <a:schemeClr val="bg1"/>
                </a:solidFill>
                <a:latin typeface="微软雅黑" pitchFamily="34" charset="-122"/>
                <a:ea typeface="微软雅黑" pitchFamily="34" charset="-122"/>
                <a:cs typeface="+mj-cs"/>
              </a:rPr>
              <a:t>三、大数据时代</a:t>
            </a:r>
          </a:p>
        </p:txBody>
      </p:sp>
      <p:cxnSp>
        <p:nvCxnSpPr>
          <p:cNvPr id="102" name="直接连接符 101"/>
          <p:cNvCxnSpPr/>
          <p:nvPr/>
        </p:nvCxnSpPr>
        <p:spPr bwMode="auto">
          <a:xfrm flipV="1">
            <a:off x="0" y="798513"/>
            <a:ext cx="8485188" cy="9525"/>
          </a:xfrm>
          <a:prstGeom prst="line">
            <a:avLst/>
          </a:prstGeom>
          <a:solidFill>
            <a:schemeClr val="accent1"/>
          </a:solidFill>
          <a:ln w="101600" cap="flat" cmpd="thinThick" algn="ctr">
            <a:solidFill>
              <a:srgbClr val="FF0000"/>
            </a:solidFill>
            <a:prstDash val="solid"/>
            <a:round/>
            <a:headEnd type="none" w="med" len="med"/>
            <a:tailEnd type="none" w="med" len="med"/>
          </a:ln>
          <a:effectLst>
            <a:outerShdw dist="17961" dir="2700000" algn="ctr" rotWithShape="0">
              <a:schemeClr val="tx1">
                <a:gamma/>
                <a:shade val="60000"/>
                <a:invGamma/>
                <a:alpha val="50000"/>
              </a:schemeClr>
            </a:outerShdw>
          </a:effectLst>
        </p:spPr>
      </p:cxnSp>
      <p:sp>
        <p:nvSpPr>
          <p:cNvPr id="105" name="TextBox 104"/>
          <p:cNvSpPr txBox="1"/>
          <p:nvPr/>
        </p:nvSpPr>
        <p:spPr>
          <a:xfrm>
            <a:off x="285750" y="214313"/>
            <a:ext cx="3865563" cy="523875"/>
          </a:xfrm>
          <a:prstGeom prst="rect">
            <a:avLst/>
          </a:prstGeom>
          <a:noFill/>
        </p:spPr>
        <p:txBody>
          <a:bodyPr anchor="ctr">
            <a:spAutoFit/>
          </a:bodyPr>
          <a:lstStyle/>
          <a:p>
            <a:pPr eaLnBrk="1" hangingPunct="1">
              <a:buFont typeface="Arial" pitchFamily="34" charset="0"/>
              <a:buNone/>
              <a:defRPr/>
            </a:pPr>
            <a:r>
              <a:rPr lang="zh-CN" altLang="en-US" sz="2800" b="1" dirty="0">
                <a:latin typeface="+mn-ea"/>
                <a:ea typeface="+mn-ea"/>
              </a:rPr>
              <a:t>（一）信息时代特征</a:t>
            </a:r>
            <a:endParaRPr lang="zh-CN" altLang="zh-CN" sz="2800" dirty="0">
              <a:latin typeface="+mn-ea"/>
              <a:ea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42"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animEffect transition="in" filter="fade">
                                      <p:cBhvr>
                                        <p:cTn id="9" dur="1000"/>
                                        <p:tgtEl>
                                          <p:spTgt spid="12"/>
                                        </p:tgtEl>
                                      </p:cBhvr>
                                    </p:animEffect>
                                    <p:anim calcmode="lin" valueType="num">
                                      <p:cBhvr>
                                        <p:cTn id="10" dur="1000" fill="hold"/>
                                        <p:tgtEl>
                                          <p:spTgt spid="12"/>
                                        </p:tgtEl>
                                        <p:attrNameLst>
                                          <p:attrName>ppt_x</p:attrName>
                                        </p:attrNameLst>
                                      </p:cBhvr>
                                      <p:tavLst>
                                        <p:tav tm="0">
                                          <p:val>
                                            <p:strVal val="#ppt_x"/>
                                          </p:val>
                                        </p:tav>
                                        <p:tav tm="100000">
                                          <p:val>
                                            <p:strVal val="#ppt_x"/>
                                          </p:val>
                                        </p:tav>
                                      </p:tavLst>
                                    </p:anim>
                                    <p:anim calcmode="lin" valueType="num">
                                      <p:cBhvr>
                                        <p:cTn id="11" dur="1000" fill="hold"/>
                                        <p:tgtEl>
                                          <p:spTgt spid="12"/>
                                        </p:tgtEl>
                                        <p:attrNameLst>
                                          <p:attrName>ppt_y</p:attrName>
                                        </p:attrNameLst>
                                      </p:cBhvr>
                                      <p:tavLst>
                                        <p:tav tm="0">
                                          <p:val>
                                            <p:strVal val="#ppt_y+.1"/>
                                          </p:val>
                                        </p:tav>
                                        <p:tav tm="100000">
                                          <p:val>
                                            <p:strVal val="#ppt_y"/>
                                          </p:val>
                                        </p:tav>
                                      </p:tavLst>
                                    </p:anim>
                                  </p:childTnLst>
                                </p:cTn>
                              </p:par>
                            </p:childTnLst>
                          </p:cTn>
                        </p:par>
                        <p:par>
                          <p:cTn id="12" fill="hold" nodeType="afterGroup">
                            <p:stCondLst>
                              <p:cond delay="1000"/>
                            </p:stCondLst>
                            <p:childTnLst>
                              <p:par>
                                <p:cTn id="13" presetID="42" presetClass="entr" presetSubtype="0" fill="hold" nodeType="afterEffect">
                                  <p:stCondLst>
                                    <p:cond delay="0"/>
                                  </p:stCondLst>
                                  <p:childTnLst>
                                    <p:set>
                                      <p:cBhvr>
                                        <p:cTn id="14" dur="1" fill="hold">
                                          <p:stCondLst>
                                            <p:cond delay="0"/>
                                          </p:stCondLst>
                                        </p:cTn>
                                        <p:tgtEl>
                                          <p:spTgt spid="26"/>
                                        </p:tgtEl>
                                        <p:attrNameLst>
                                          <p:attrName>style.visibility</p:attrName>
                                        </p:attrNameLst>
                                      </p:cBhvr>
                                      <p:to>
                                        <p:strVal val="visible"/>
                                      </p:to>
                                    </p:set>
                                    <p:animEffect transition="in" filter="fade">
                                      <p:cBhvr>
                                        <p:cTn id="15" dur="1000"/>
                                        <p:tgtEl>
                                          <p:spTgt spid="26"/>
                                        </p:tgtEl>
                                      </p:cBhvr>
                                    </p:animEffect>
                                    <p:anim calcmode="lin" valueType="num">
                                      <p:cBhvr>
                                        <p:cTn id="16" dur="1000" fill="hold"/>
                                        <p:tgtEl>
                                          <p:spTgt spid="26"/>
                                        </p:tgtEl>
                                        <p:attrNameLst>
                                          <p:attrName>ppt_x</p:attrName>
                                        </p:attrNameLst>
                                      </p:cBhvr>
                                      <p:tavLst>
                                        <p:tav tm="0">
                                          <p:val>
                                            <p:strVal val="#ppt_x"/>
                                          </p:val>
                                        </p:tav>
                                        <p:tav tm="100000">
                                          <p:val>
                                            <p:strVal val="#ppt_x"/>
                                          </p:val>
                                        </p:tav>
                                      </p:tavLst>
                                    </p:anim>
                                    <p:anim calcmode="lin" valueType="num">
                                      <p:cBhvr>
                                        <p:cTn id="17"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par>
                    <p:cTn id="18" fill="hold" nodeType="clickPar">
                      <p:stCondLst>
                        <p:cond delay="indefinite"/>
                      </p:stCondLst>
                      <p:childTnLst>
                        <p:par>
                          <p:cTn id="19" fill="hold" nodeType="withGroup">
                            <p:stCondLst>
                              <p:cond delay="0"/>
                            </p:stCondLst>
                            <p:childTnLst>
                              <p:par>
                                <p:cTn id="20" presetID="53" presetClass="exit" presetSubtype="32" fill="hold" nodeType="clickEffect">
                                  <p:stCondLst>
                                    <p:cond delay="0"/>
                                  </p:stCondLst>
                                  <p:childTnLst>
                                    <p:anim calcmode="lin" valueType="num">
                                      <p:cBhvr>
                                        <p:cTn id="21" dur="1500"/>
                                        <p:tgtEl>
                                          <p:spTgt spid="12"/>
                                        </p:tgtEl>
                                        <p:attrNameLst>
                                          <p:attrName>ppt_w</p:attrName>
                                        </p:attrNameLst>
                                      </p:cBhvr>
                                      <p:tavLst>
                                        <p:tav tm="0">
                                          <p:val>
                                            <p:strVal val="ppt_w"/>
                                          </p:val>
                                        </p:tav>
                                        <p:tav tm="100000">
                                          <p:val>
                                            <p:fltVal val="0"/>
                                          </p:val>
                                        </p:tav>
                                      </p:tavLst>
                                    </p:anim>
                                    <p:anim calcmode="lin" valueType="num">
                                      <p:cBhvr>
                                        <p:cTn id="22" dur="1500"/>
                                        <p:tgtEl>
                                          <p:spTgt spid="12"/>
                                        </p:tgtEl>
                                        <p:attrNameLst>
                                          <p:attrName>ppt_h</p:attrName>
                                        </p:attrNameLst>
                                      </p:cBhvr>
                                      <p:tavLst>
                                        <p:tav tm="0">
                                          <p:val>
                                            <p:strVal val="ppt_h"/>
                                          </p:val>
                                        </p:tav>
                                        <p:tav tm="100000">
                                          <p:val>
                                            <p:fltVal val="0"/>
                                          </p:val>
                                        </p:tav>
                                      </p:tavLst>
                                    </p:anim>
                                    <p:animEffect transition="out" filter="fade">
                                      <p:cBhvr>
                                        <p:cTn id="23" dur="1500"/>
                                        <p:tgtEl>
                                          <p:spTgt spid="12"/>
                                        </p:tgtEl>
                                      </p:cBhvr>
                                    </p:animEffect>
                                    <p:set>
                                      <p:cBhvr>
                                        <p:cTn id="24" dur="1" fill="hold">
                                          <p:stCondLst>
                                            <p:cond delay="1499"/>
                                          </p:stCondLst>
                                        </p:cTn>
                                        <p:tgtEl>
                                          <p:spTgt spid="12"/>
                                        </p:tgtEl>
                                        <p:attrNameLst>
                                          <p:attrName>style.visibility</p:attrName>
                                        </p:attrNameLst>
                                      </p:cBhvr>
                                      <p:to>
                                        <p:strVal val="hidden"/>
                                      </p:to>
                                    </p:set>
                                  </p:childTnLst>
                                </p:cTn>
                              </p:par>
                              <p:par>
                                <p:cTn id="25" presetID="42" presetClass="path" presetSubtype="0" accel="50000" decel="50000" fill="hold" nodeType="withEffect">
                                  <p:stCondLst>
                                    <p:cond delay="0"/>
                                  </p:stCondLst>
                                  <p:childTnLst>
                                    <p:animMotion origin="layout" path="M 1.11111E-6 -4.21965E-6 L -0.43611 0.22243 " pathEditMode="relative" rAng="0" ptsTypes="AA">
                                      <p:cBhvr>
                                        <p:cTn id="26" dur="1500" fill="hold"/>
                                        <p:tgtEl>
                                          <p:spTgt spid="12"/>
                                        </p:tgtEl>
                                        <p:attrNameLst>
                                          <p:attrName>ppt_x</p:attrName>
                                          <p:attrName>ppt_y</p:attrName>
                                        </p:attrNameLst>
                                      </p:cBhvr>
                                      <p:rCtr x="-21806" y="11121"/>
                                    </p:animMotion>
                                  </p:childTnLst>
                                </p:cTn>
                              </p:par>
                              <p:par>
                                <p:cTn id="27" presetID="53" presetClass="exit" presetSubtype="32" fill="hold" nodeType="withEffect">
                                  <p:stCondLst>
                                    <p:cond delay="0"/>
                                  </p:stCondLst>
                                  <p:childTnLst>
                                    <p:anim calcmode="lin" valueType="num">
                                      <p:cBhvr>
                                        <p:cTn id="28" dur="1500"/>
                                        <p:tgtEl>
                                          <p:spTgt spid="26"/>
                                        </p:tgtEl>
                                        <p:attrNameLst>
                                          <p:attrName>ppt_w</p:attrName>
                                        </p:attrNameLst>
                                      </p:cBhvr>
                                      <p:tavLst>
                                        <p:tav tm="0">
                                          <p:val>
                                            <p:strVal val="ppt_w"/>
                                          </p:val>
                                        </p:tav>
                                        <p:tav tm="100000">
                                          <p:val>
                                            <p:fltVal val="0"/>
                                          </p:val>
                                        </p:tav>
                                      </p:tavLst>
                                    </p:anim>
                                    <p:anim calcmode="lin" valueType="num">
                                      <p:cBhvr>
                                        <p:cTn id="29" dur="1500"/>
                                        <p:tgtEl>
                                          <p:spTgt spid="26"/>
                                        </p:tgtEl>
                                        <p:attrNameLst>
                                          <p:attrName>ppt_h</p:attrName>
                                        </p:attrNameLst>
                                      </p:cBhvr>
                                      <p:tavLst>
                                        <p:tav tm="0">
                                          <p:val>
                                            <p:strVal val="ppt_h"/>
                                          </p:val>
                                        </p:tav>
                                        <p:tav tm="100000">
                                          <p:val>
                                            <p:fltVal val="0"/>
                                          </p:val>
                                        </p:tav>
                                      </p:tavLst>
                                    </p:anim>
                                    <p:animEffect transition="out" filter="fade">
                                      <p:cBhvr>
                                        <p:cTn id="30" dur="1500"/>
                                        <p:tgtEl>
                                          <p:spTgt spid="26"/>
                                        </p:tgtEl>
                                      </p:cBhvr>
                                    </p:animEffect>
                                    <p:set>
                                      <p:cBhvr>
                                        <p:cTn id="31" dur="1" fill="hold">
                                          <p:stCondLst>
                                            <p:cond delay="1499"/>
                                          </p:stCondLst>
                                        </p:cTn>
                                        <p:tgtEl>
                                          <p:spTgt spid="26"/>
                                        </p:tgtEl>
                                        <p:attrNameLst>
                                          <p:attrName>style.visibility</p:attrName>
                                        </p:attrNameLst>
                                      </p:cBhvr>
                                      <p:to>
                                        <p:strVal val="hidden"/>
                                      </p:to>
                                    </p:set>
                                  </p:childTnLst>
                                </p:cTn>
                              </p:par>
                              <p:par>
                                <p:cTn id="32" presetID="42" presetClass="path" presetSubtype="0" accel="50000" decel="50000" fill="hold" nodeType="withEffect">
                                  <p:stCondLst>
                                    <p:cond delay="0"/>
                                  </p:stCondLst>
                                  <p:childTnLst>
                                    <p:animMotion origin="layout" path="M 4.72222E-6 4.04624E-7 L -0.43924 -0.21179 " pathEditMode="relative" rAng="0" ptsTypes="AA">
                                      <p:cBhvr>
                                        <p:cTn id="33" dur="1500" fill="hold"/>
                                        <p:tgtEl>
                                          <p:spTgt spid="26"/>
                                        </p:tgtEl>
                                        <p:attrNameLst>
                                          <p:attrName>ppt_x</p:attrName>
                                          <p:attrName>ppt_y</p:attrName>
                                        </p:attrNameLst>
                                      </p:cBhvr>
                                      <p:rCtr x="-21962" y="-10590"/>
                                    </p:animMotion>
                                  </p:childTnLst>
                                </p:cTn>
                              </p:par>
                              <p:par>
                                <p:cTn id="34" presetID="63" presetClass="path" presetSubtype="0" accel="50000" decel="50000" fill="hold" nodeType="withEffect">
                                  <p:stCondLst>
                                    <p:cond delay="0"/>
                                  </p:stCondLst>
                                  <p:childTnLst>
                                    <p:animMotion origin="layout" path="M -3.05556E-6 7.40741E-7 L 0.05521 0.00139 " pathEditMode="relative" rAng="0" ptsTypes="AA">
                                      <p:cBhvr>
                                        <p:cTn id="35" dur="2000" fill="hold"/>
                                        <p:tgtEl>
                                          <p:spTgt spid="2"/>
                                        </p:tgtEl>
                                        <p:attrNameLst>
                                          <p:attrName>ppt_x</p:attrName>
                                          <p:attrName>ppt_y</p:attrName>
                                        </p:attrNameLst>
                                      </p:cBhvr>
                                      <p:rCtr x="2760" y="69"/>
                                    </p:animMotion>
                                  </p:childTnLst>
                                </p:cTn>
                              </p:par>
                            </p:childTnLst>
                          </p:cTn>
                        </p:par>
                        <p:par>
                          <p:cTn id="36" fill="hold" nodeType="afterGroup">
                            <p:stCondLst>
                              <p:cond delay="2000"/>
                            </p:stCondLst>
                            <p:childTnLst>
                              <p:par>
                                <p:cTn id="37" presetID="10" presetClass="exit" presetSubtype="0" fill="hold" nodeType="afterEffect">
                                  <p:stCondLst>
                                    <p:cond delay="0"/>
                                  </p:stCondLst>
                                  <p:childTnLst>
                                    <p:animEffect transition="out" filter="fade">
                                      <p:cBhvr>
                                        <p:cTn id="38" dur="500"/>
                                        <p:tgtEl>
                                          <p:spTgt spid="2"/>
                                        </p:tgtEl>
                                      </p:cBhvr>
                                    </p:animEffect>
                                    <p:set>
                                      <p:cBhvr>
                                        <p:cTn id="39" dur="1" fill="hold">
                                          <p:stCondLst>
                                            <p:cond delay="499"/>
                                          </p:stCondLst>
                                        </p:cTn>
                                        <p:tgtEl>
                                          <p:spTgt spid="2"/>
                                        </p:tgtEl>
                                        <p:attrNameLst>
                                          <p:attrName>style.visibility</p:attrName>
                                        </p:attrNameLst>
                                      </p:cBhvr>
                                      <p:to>
                                        <p:strVal val="hidden"/>
                                      </p:to>
                                    </p:set>
                                  </p:childTnLst>
                                </p:cTn>
                              </p:par>
                              <p:par>
                                <p:cTn id="40" presetID="10" presetClass="exit" presetSubtype="0" fill="hold" nodeType="withEffect">
                                  <p:stCondLst>
                                    <p:cond delay="0"/>
                                  </p:stCondLst>
                                  <p:childTnLst>
                                    <p:animEffect transition="out" filter="fade">
                                      <p:cBhvr>
                                        <p:cTn id="41" dur="500"/>
                                        <p:tgtEl>
                                          <p:spTgt spid="12"/>
                                        </p:tgtEl>
                                      </p:cBhvr>
                                    </p:animEffect>
                                    <p:set>
                                      <p:cBhvr>
                                        <p:cTn id="42" dur="1" fill="hold">
                                          <p:stCondLst>
                                            <p:cond delay="499"/>
                                          </p:stCondLst>
                                        </p:cTn>
                                        <p:tgtEl>
                                          <p:spTgt spid="12"/>
                                        </p:tgtEl>
                                        <p:attrNameLst>
                                          <p:attrName>style.visibility</p:attrName>
                                        </p:attrNameLst>
                                      </p:cBhvr>
                                      <p:to>
                                        <p:strVal val="hidden"/>
                                      </p:to>
                                    </p:set>
                                  </p:childTnLst>
                                </p:cTn>
                              </p:par>
                              <p:par>
                                <p:cTn id="43" presetID="10" presetClass="exit" presetSubtype="0" fill="hold" nodeType="withEffect">
                                  <p:stCondLst>
                                    <p:cond delay="0"/>
                                  </p:stCondLst>
                                  <p:childTnLst>
                                    <p:animEffect transition="out" filter="fade">
                                      <p:cBhvr>
                                        <p:cTn id="44" dur="500"/>
                                        <p:tgtEl>
                                          <p:spTgt spid="26"/>
                                        </p:tgtEl>
                                      </p:cBhvr>
                                    </p:animEffect>
                                    <p:set>
                                      <p:cBhvr>
                                        <p:cTn id="45" dur="1" fill="hold">
                                          <p:stCondLst>
                                            <p:cond delay="499"/>
                                          </p:stCondLst>
                                        </p:cTn>
                                        <p:tgtEl>
                                          <p:spTgt spid="26"/>
                                        </p:tgtEl>
                                        <p:attrNameLst>
                                          <p:attrName>style.visibility</p:attrName>
                                        </p:attrNameLst>
                                      </p:cBhvr>
                                      <p:to>
                                        <p:strVal val="hidden"/>
                                      </p:to>
                                    </p:set>
                                  </p:childTnLst>
                                </p:cTn>
                              </p:par>
                              <p:par>
                                <p:cTn id="46" presetID="10" presetClass="entr" presetSubtype="0" fill="hold" nodeType="withEffect">
                                  <p:stCondLst>
                                    <p:cond delay="0"/>
                                  </p:stCondLst>
                                  <p:childTnLst>
                                    <p:set>
                                      <p:cBhvr>
                                        <p:cTn id="47" dur="1" fill="hold">
                                          <p:stCondLst>
                                            <p:cond delay="0"/>
                                          </p:stCondLst>
                                        </p:cTn>
                                        <p:tgtEl>
                                          <p:spTgt spid="45"/>
                                        </p:tgtEl>
                                        <p:attrNameLst>
                                          <p:attrName>style.visibility</p:attrName>
                                        </p:attrNameLst>
                                      </p:cBhvr>
                                      <p:to>
                                        <p:strVal val="visible"/>
                                      </p:to>
                                    </p:set>
                                    <p:animEffect transition="in" filter="fade">
                                      <p:cBhvr>
                                        <p:cTn id="48" dur="1000"/>
                                        <p:tgtEl>
                                          <p:spTgt spid="45"/>
                                        </p:tgtEl>
                                      </p:cBhvr>
                                    </p:animEffect>
                                  </p:childTnLst>
                                </p:cTn>
                              </p:par>
                            </p:childTnLst>
                          </p:cTn>
                        </p:par>
                        <p:par>
                          <p:cTn id="49" fill="hold" nodeType="afterGroup">
                            <p:stCondLst>
                              <p:cond delay="3000"/>
                            </p:stCondLst>
                            <p:childTnLst>
                              <p:par>
                                <p:cTn id="50" presetID="10" presetClass="entr" presetSubtype="0" repeatCount="3000" fill="hold" nodeType="afterEffect">
                                  <p:stCondLst>
                                    <p:cond delay="0"/>
                                  </p:stCondLst>
                                  <p:childTnLst>
                                    <p:set>
                                      <p:cBhvr>
                                        <p:cTn id="51" dur="1" fill="hold">
                                          <p:stCondLst>
                                            <p:cond delay="0"/>
                                          </p:stCondLst>
                                        </p:cTn>
                                        <p:tgtEl>
                                          <p:spTgt spid="45"/>
                                        </p:tgtEl>
                                        <p:attrNameLst>
                                          <p:attrName>style.visibility</p:attrName>
                                        </p:attrNameLst>
                                      </p:cBhvr>
                                      <p:to>
                                        <p:strVal val="visible"/>
                                      </p:to>
                                    </p:set>
                                    <p:animEffect transition="in" filter="fade">
                                      <p:cBhvr>
                                        <p:cTn id="52" dur="100"/>
                                        <p:tgtEl>
                                          <p:spTgt spid="45"/>
                                        </p:tgtEl>
                                      </p:cBhvr>
                                    </p:animEffect>
                                  </p:childTnLst>
                                </p:cTn>
                              </p:par>
                            </p:childTnLst>
                          </p:cTn>
                        </p:par>
                        <p:par>
                          <p:cTn id="53" fill="hold" nodeType="afterGroup">
                            <p:stCondLst>
                              <p:cond delay="3300"/>
                            </p:stCondLst>
                            <p:childTnLst>
                              <p:par>
                                <p:cTn id="54" presetID="10" presetClass="entr" presetSubtype="0" repeatCount="3000" fill="hold" nodeType="afterEffect">
                                  <p:stCondLst>
                                    <p:cond delay="0"/>
                                  </p:stCondLst>
                                  <p:childTnLst>
                                    <p:set>
                                      <p:cBhvr>
                                        <p:cTn id="55" dur="1" fill="hold">
                                          <p:stCondLst>
                                            <p:cond delay="0"/>
                                          </p:stCondLst>
                                        </p:cTn>
                                        <p:tgtEl>
                                          <p:spTgt spid="87"/>
                                        </p:tgtEl>
                                        <p:attrNameLst>
                                          <p:attrName>style.visibility</p:attrName>
                                        </p:attrNameLst>
                                      </p:cBhvr>
                                      <p:to>
                                        <p:strVal val="visible"/>
                                      </p:to>
                                    </p:set>
                                    <p:animEffect transition="in" filter="fade">
                                      <p:cBhvr>
                                        <p:cTn id="56" dur="30"/>
                                        <p:tgtEl>
                                          <p:spTgt spid="87"/>
                                        </p:tgtEl>
                                      </p:cBhvr>
                                    </p:animEffect>
                                  </p:childTnLst>
                                </p:cTn>
                              </p:par>
                            </p:childTnLst>
                          </p:cTn>
                        </p:par>
                        <p:par>
                          <p:cTn id="57" fill="hold" nodeType="afterGroup">
                            <p:stCondLst>
                              <p:cond delay="3390"/>
                            </p:stCondLst>
                            <p:childTnLst>
                              <p:par>
                                <p:cTn id="58" presetID="10" presetClass="entr" presetSubtype="0" repeatCount="3000" fill="hold" nodeType="afterEffect">
                                  <p:stCondLst>
                                    <p:cond delay="0"/>
                                  </p:stCondLst>
                                  <p:childTnLst>
                                    <p:set>
                                      <p:cBhvr>
                                        <p:cTn id="59" dur="1" fill="hold">
                                          <p:stCondLst>
                                            <p:cond delay="0"/>
                                          </p:stCondLst>
                                        </p:cTn>
                                        <p:tgtEl>
                                          <p:spTgt spid="83"/>
                                        </p:tgtEl>
                                        <p:attrNameLst>
                                          <p:attrName>style.visibility</p:attrName>
                                        </p:attrNameLst>
                                      </p:cBhvr>
                                      <p:to>
                                        <p:strVal val="visible"/>
                                      </p:to>
                                    </p:set>
                                    <p:animEffect transition="in" filter="fade">
                                      <p:cBhvr>
                                        <p:cTn id="60" dur="30"/>
                                        <p:tgtEl>
                                          <p:spTgt spid="83"/>
                                        </p:tgtEl>
                                      </p:cBhvr>
                                    </p:animEffect>
                                  </p:childTnLst>
                                </p:cTn>
                              </p:par>
                              <p:par>
                                <p:cTn id="61" presetID="10" presetClass="entr" presetSubtype="0" repeatCount="3000" fill="hold" nodeType="withEffect">
                                  <p:stCondLst>
                                    <p:cond delay="0"/>
                                  </p:stCondLst>
                                  <p:childTnLst>
                                    <p:set>
                                      <p:cBhvr>
                                        <p:cTn id="62" dur="1" fill="hold">
                                          <p:stCondLst>
                                            <p:cond delay="0"/>
                                          </p:stCondLst>
                                        </p:cTn>
                                        <p:tgtEl>
                                          <p:spTgt spid="81"/>
                                        </p:tgtEl>
                                        <p:attrNameLst>
                                          <p:attrName>style.visibility</p:attrName>
                                        </p:attrNameLst>
                                      </p:cBhvr>
                                      <p:to>
                                        <p:strVal val="visible"/>
                                      </p:to>
                                    </p:set>
                                    <p:animEffect transition="in" filter="fade">
                                      <p:cBhvr>
                                        <p:cTn id="63" dur="30"/>
                                        <p:tgtEl>
                                          <p:spTgt spid="81"/>
                                        </p:tgtEl>
                                      </p:cBhvr>
                                    </p:animEffect>
                                  </p:childTnLst>
                                </p:cTn>
                              </p:par>
                            </p:childTnLst>
                          </p:cTn>
                        </p:par>
                        <p:par>
                          <p:cTn id="64" fill="hold" nodeType="afterGroup">
                            <p:stCondLst>
                              <p:cond delay="3480"/>
                            </p:stCondLst>
                            <p:childTnLst>
                              <p:par>
                                <p:cTn id="65" presetID="10" presetClass="entr" presetSubtype="0" repeatCount="3000" fill="hold" nodeType="afterEffect">
                                  <p:stCondLst>
                                    <p:cond delay="0"/>
                                  </p:stCondLst>
                                  <p:childTnLst>
                                    <p:set>
                                      <p:cBhvr>
                                        <p:cTn id="66" dur="1" fill="hold">
                                          <p:stCondLst>
                                            <p:cond delay="0"/>
                                          </p:stCondLst>
                                        </p:cTn>
                                        <p:tgtEl>
                                          <p:spTgt spid="80"/>
                                        </p:tgtEl>
                                        <p:attrNameLst>
                                          <p:attrName>style.visibility</p:attrName>
                                        </p:attrNameLst>
                                      </p:cBhvr>
                                      <p:to>
                                        <p:strVal val="visible"/>
                                      </p:to>
                                    </p:set>
                                    <p:animEffect transition="in" filter="fade">
                                      <p:cBhvr>
                                        <p:cTn id="67" dur="30"/>
                                        <p:tgtEl>
                                          <p:spTgt spid="80"/>
                                        </p:tgtEl>
                                      </p:cBhvr>
                                    </p:animEffect>
                                  </p:childTnLst>
                                </p:cTn>
                              </p:par>
                            </p:childTnLst>
                          </p:cTn>
                        </p:par>
                        <p:par>
                          <p:cTn id="68" fill="hold" nodeType="afterGroup">
                            <p:stCondLst>
                              <p:cond delay="3570"/>
                            </p:stCondLst>
                            <p:childTnLst>
                              <p:par>
                                <p:cTn id="69" presetID="10" presetClass="entr" presetSubtype="0" repeatCount="3000" fill="hold" nodeType="afterEffect">
                                  <p:stCondLst>
                                    <p:cond delay="0"/>
                                  </p:stCondLst>
                                  <p:childTnLst>
                                    <p:set>
                                      <p:cBhvr>
                                        <p:cTn id="70" dur="1" fill="hold">
                                          <p:stCondLst>
                                            <p:cond delay="0"/>
                                          </p:stCondLst>
                                        </p:cTn>
                                        <p:tgtEl>
                                          <p:spTgt spid="97"/>
                                        </p:tgtEl>
                                        <p:attrNameLst>
                                          <p:attrName>style.visibility</p:attrName>
                                        </p:attrNameLst>
                                      </p:cBhvr>
                                      <p:to>
                                        <p:strVal val="visible"/>
                                      </p:to>
                                    </p:set>
                                    <p:animEffect transition="in" filter="fade">
                                      <p:cBhvr>
                                        <p:cTn id="71" dur="30"/>
                                        <p:tgtEl>
                                          <p:spTgt spid="97"/>
                                        </p:tgtEl>
                                      </p:cBhvr>
                                    </p:animEffect>
                                  </p:childTnLst>
                                </p:cTn>
                              </p:par>
                            </p:childTnLst>
                          </p:cTn>
                        </p:par>
                        <p:par>
                          <p:cTn id="72" fill="hold" nodeType="afterGroup">
                            <p:stCondLst>
                              <p:cond delay="3660"/>
                            </p:stCondLst>
                            <p:childTnLst>
                              <p:par>
                                <p:cTn id="73" presetID="10" presetClass="entr" presetSubtype="0" repeatCount="3000" fill="hold" nodeType="afterEffect">
                                  <p:stCondLst>
                                    <p:cond delay="0"/>
                                  </p:stCondLst>
                                  <p:childTnLst>
                                    <p:set>
                                      <p:cBhvr>
                                        <p:cTn id="74" dur="1" fill="hold">
                                          <p:stCondLst>
                                            <p:cond delay="0"/>
                                          </p:stCondLst>
                                        </p:cTn>
                                        <p:tgtEl>
                                          <p:spTgt spid="98"/>
                                        </p:tgtEl>
                                        <p:attrNameLst>
                                          <p:attrName>style.visibility</p:attrName>
                                        </p:attrNameLst>
                                      </p:cBhvr>
                                      <p:to>
                                        <p:strVal val="visible"/>
                                      </p:to>
                                    </p:set>
                                    <p:animEffect transition="in" filter="fade">
                                      <p:cBhvr>
                                        <p:cTn id="75" dur="30"/>
                                        <p:tgtEl>
                                          <p:spTgt spid="98"/>
                                        </p:tgtEl>
                                      </p:cBhvr>
                                    </p:animEffect>
                                  </p:childTnLst>
                                </p:cTn>
                              </p:par>
                              <p:par>
                                <p:cTn id="76" presetID="10" presetClass="entr" presetSubtype="0" repeatCount="3000" fill="hold" nodeType="withEffect">
                                  <p:stCondLst>
                                    <p:cond delay="0"/>
                                  </p:stCondLst>
                                  <p:childTnLst>
                                    <p:set>
                                      <p:cBhvr>
                                        <p:cTn id="77" dur="1" fill="hold">
                                          <p:stCondLst>
                                            <p:cond delay="0"/>
                                          </p:stCondLst>
                                        </p:cTn>
                                        <p:tgtEl>
                                          <p:spTgt spid="93"/>
                                        </p:tgtEl>
                                        <p:attrNameLst>
                                          <p:attrName>style.visibility</p:attrName>
                                        </p:attrNameLst>
                                      </p:cBhvr>
                                      <p:to>
                                        <p:strVal val="visible"/>
                                      </p:to>
                                    </p:set>
                                    <p:animEffect transition="in" filter="fade">
                                      <p:cBhvr>
                                        <p:cTn id="78" dur="30"/>
                                        <p:tgtEl>
                                          <p:spTgt spid="93"/>
                                        </p:tgtEl>
                                      </p:cBhvr>
                                    </p:animEffect>
                                  </p:childTnLst>
                                </p:cTn>
                              </p:par>
                            </p:childTnLst>
                          </p:cTn>
                        </p:par>
                        <p:par>
                          <p:cTn id="79" fill="hold" nodeType="afterGroup">
                            <p:stCondLst>
                              <p:cond delay="3750"/>
                            </p:stCondLst>
                            <p:childTnLst>
                              <p:par>
                                <p:cTn id="80" presetID="10" presetClass="entr" presetSubtype="0" repeatCount="3000" fill="hold" nodeType="afterEffect">
                                  <p:stCondLst>
                                    <p:cond delay="0"/>
                                  </p:stCondLst>
                                  <p:childTnLst>
                                    <p:set>
                                      <p:cBhvr>
                                        <p:cTn id="81" dur="1" fill="hold">
                                          <p:stCondLst>
                                            <p:cond delay="0"/>
                                          </p:stCondLst>
                                        </p:cTn>
                                        <p:tgtEl>
                                          <p:spTgt spid="84"/>
                                        </p:tgtEl>
                                        <p:attrNameLst>
                                          <p:attrName>style.visibility</p:attrName>
                                        </p:attrNameLst>
                                      </p:cBhvr>
                                      <p:to>
                                        <p:strVal val="visible"/>
                                      </p:to>
                                    </p:set>
                                    <p:animEffect transition="in" filter="fade">
                                      <p:cBhvr>
                                        <p:cTn id="82" dur="30"/>
                                        <p:tgtEl>
                                          <p:spTgt spid="84"/>
                                        </p:tgtEl>
                                      </p:cBhvr>
                                    </p:animEffect>
                                  </p:childTnLst>
                                </p:cTn>
                              </p:par>
                              <p:par>
                                <p:cTn id="83" presetID="10" presetClass="entr" presetSubtype="0" repeatCount="3000" fill="hold" nodeType="withEffect">
                                  <p:stCondLst>
                                    <p:cond delay="0"/>
                                  </p:stCondLst>
                                  <p:childTnLst>
                                    <p:set>
                                      <p:cBhvr>
                                        <p:cTn id="84" dur="1" fill="hold">
                                          <p:stCondLst>
                                            <p:cond delay="0"/>
                                          </p:stCondLst>
                                        </p:cTn>
                                        <p:tgtEl>
                                          <p:spTgt spid="82"/>
                                        </p:tgtEl>
                                        <p:attrNameLst>
                                          <p:attrName>style.visibility</p:attrName>
                                        </p:attrNameLst>
                                      </p:cBhvr>
                                      <p:to>
                                        <p:strVal val="visible"/>
                                      </p:to>
                                    </p:set>
                                    <p:animEffect transition="in" filter="fade">
                                      <p:cBhvr>
                                        <p:cTn id="85" dur="30"/>
                                        <p:tgtEl>
                                          <p:spTgt spid="82"/>
                                        </p:tgtEl>
                                      </p:cBhvr>
                                    </p:animEffect>
                                  </p:childTnLst>
                                </p:cTn>
                              </p:par>
                            </p:childTnLst>
                          </p:cTn>
                        </p:par>
                        <p:par>
                          <p:cTn id="86" fill="hold" nodeType="afterGroup">
                            <p:stCondLst>
                              <p:cond delay="3840"/>
                            </p:stCondLst>
                            <p:childTnLst>
                              <p:par>
                                <p:cTn id="87" presetID="10" presetClass="entr" presetSubtype="0" repeatCount="3000" fill="hold" nodeType="afterEffect">
                                  <p:stCondLst>
                                    <p:cond delay="0"/>
                                  </p:stCondLst>
                                  <p:childTnLst>
                                    <p:set>
                                      <p:cBhvr>
                                        <p:cTn id="88" dur="1" fill="hold">
                                          <p:stCondLst>
                                            <p:cond delay="0"/>
                                          </p:stCondLst>
                                        </p:cTn>
                                        <p:tgtEl>
                                          <p:spTgt spid="86"/>
                                        </p:tgtEl>
                                        <p:attrNameLst>
                                          <p:attrName>style.visibility</p:attrName>
                                        </p:attrNameLst>
                                      </p:cBhvr>
                                      <p:to>
                                        <p:strVal val="visible"/>
                                      </p:to>
                                    </p:set>
                                    <p:animEffect transition="in" filter="fade">
                                      <p:cBhvr>
                                        <p:cTn id="89" dur="30"/>
                                        <p:tgtEl>
                                          <p:spTgt spid="86"/>
                                        </p:tgtEl>
                                      </p:cBhvr>
                                    </p:animEffect>
                                  </p:childTnLst>
                                </p:cTn>
                              </p:par>
                              <p:par>
                                <p:cTn id="90" presetID="10" presetClass="entr" presetSubtype="0" repeatCount="3000" fill="hold" nodeType="withEffect">
                                  <p:stCondLst>
                                    <p:cond delay="0"/>
                                  </p:stCondLst>
                                  <p:childTnLst>
                                    <p:set>
                                      <p:cBhvr>
                                        <p:cTn id="91" dur="1" fill="hold">
                                          <p:stCondLst>
                                            <p:cond delay="0"/>
                                          </p:stCondLst>
                                        </p:cTn>
                                        <p:tgtEl>
                                          <p:spTgt spid="85"/>
                                        </p:tgtEl>
                                        <p:attrNameLst>
                                          <p:attrName>style.visibility</p:attrName>
                                        </p:attrNameLst>
                                      </p:cBhvr>
                                      <p:to>
                                        <p:strVal val="visible"/>
                                      </p:to>
                                    </p:set>
                                    <p:animEffect transition="in" filter="fade">
                                      <p:cBhvr>
                                        <p:cTn id="92" dur="30"/>
                                        <p:tgtEl>
                                          <p:spTgt spid="85"/>
                                        </p:tgtEl>
                                      </p:cBhvr>
                                    </p:animEffect>
                                  </p:childTnLst>
                                </p:cTn>
                              </p:par>
                            </p:childTnLst>
                          </p:cTn>
                        </p:par>
                        <p:par>
                          <p:cTn id="93" fill="hold" nodeType="afterGroup">
                            <p:stCondLst>
                              <p:cond delay="3930"/>
                            </p:stCondLst>
                            <p:childTnLst>
                              <p:par>
                                <p:cTn id="94" presetID="10" presetClass="entr" presetSubtype="0" repeatCount="3000" fill="hold" nodeType="afterEffect">
                                  <p:stCondLst>
                                    <p:cond delay="0"/>
                                  </p:stCondLst>
                                  <p:childTnLst>
                                    <p:set>
                                      <p:cBhvr>
                                        <p:cTn id="95" dur="1" fill="hold">
                                          <p:stCondLst>
                                            <p:cond delay="0"/>
                                          </p:stCondLst>
                                        </p:cTn>
                                        <p:tgtEl>
                                          <p:spTgt spid="88"/>
                                        </p:tgtEl>
                                        <p:attrNameLst>
                                          <p:attrName>style.visibility</p:attrName>
                                        </p:attrNameLst>
                                      </p:cBhvr>
                                      <p:to>
                                        <p:strVal val="visible"/>
                                      </p:to>
                                    </p:set>
                                    <p:animEffect transition="in" filter="fade">
                                      <p:cBhvr>
                                        <p:cTn id="96" dur="30"/>
                                        <p:tgtEl>
                                          <p:spTgt spid="88"/>
                                        </p:tgtEl>
                                      </p:cBhvr>
                                    </p:animEffect>
                                  </p:childTnLst>
                                </p:cTn>
                              </p:par>
                            </p:childTnLst>
                          </p:cTn>
                        </p:par>
                        <p:par>
                          <p:cTn id="97" fill="hold" nodeType="afterGroup">
                            <p:stCondLst>
                              <p:cond delay="4020"/>
                            </p:stCondLst>
                            <p:childTnLst>
                              <p:par>
                                <p:cTn id="98" presetID="12" presetClass="entr" presetSubtype="2" fill="hold" nodeType="afterEffect">
                                  <p:stCondLst>
                                    <p:cond delay="0"/>
                                  </p:stCondLst>
                                  <p:childTnLst>
                                    <p:set>
                                      <p:cBhvr>
                                        <p:cTn id="99" dur="1" fill="hold">
                                          <p:stCondLst>
                                            <p:cond delay="0"/>
                                          </p:stCondLst>
                                        </p:cTn>
                                        <p:tgtEl>
                                          <p:spTgt spid="35"/>
                                        </p:tgtEl>
                                        <p:attrNameLst>
                                          <p:attrName>style.visibility</p:attrName>
                                        </p:attrNameLst>
                                      </p:cBhvr>
                                      <p:to>
                                        <p:strVal val="visible"/>
                                      </p:to>
                                    </p:set>
                                    <p:anim calcmode="lin" valueType="num">
                                      <p:cBhvr additive="base">
                                        <p:cTn id="100" dur="500"/>
                                        <p:tgtEl>
                                          <p:spTgt spid="35"/>
                                        </p:tgtEl>
                                        <p:attrNameLst>
                                          <p:attrName>ppt_x</p:attrName>
                                        </p:attrNameLst>
                                      </p:cBhvr>
                                      <p:tavLst>
                                        <p:tav tm="0">
                                          <p:val>
                                            <p:strVal val="#ppt_x+#ppt_w*1.125000"/>
                                          </p:val>
                                        </p:tav>
                                        <p:tav tm="100000">
                                          <p:val>
                                            <p:strVal val="#ppt_x"/>
                                          </p:val>
                                        </p:tav>
                                      </p:tavLst>
                                    </p:anim>
                                    <p:animEffect transition="in" filter="wipe(left)">
                                      <p:cBhvr>
                                        <p:cTn id="101" dur="500"/>
                                        <p:tgtEl>
                                          <p:spTgt spid="35"/>
                                        </p:tgtEl>
                                      </p:cBhvr>
                                    </p:animEffect>
                                  </p:childTnLst>
                                </p:cTn>
                              </p:par>
                              <p:par>
                                <p:cTn id="102" presetID="12" presetClass="entr" presetSubtype="2" fill="hold" nodeType="withEffect">
                                  <p:stCondLst>
                                    <p:cond delay="0"/>
                                  </p:stCondLst>
                                  <p:childTnLst>
                                    <p:set>
                                      <p:cBhvr>
                                        <p:cTn id="103" dur="1" fill="hold">
                                          <p:stCondLst>
                                            <p:cond delay="0"/>
                                          </p:stCondLst>
                                        </p:cTn>
                                        <p:tgtEl>
                                          <p:spTgt spid="41"/>
                                        </p:tgtEl>
                                        <p:attrNameLst>
                                          <p:attrName>style.visibility</p:attrName>
                                        </p:attrNameLst>
                                      </p:cBhvr>
                                      <p:to>
                                        <p:strVal val="visible"/>
                                      </p:to>
                                    </p:set>
                                    <p:anim calcmode="lin" valueType="num">
                                      <p:cBhvr additive="base">
                                        <p:cTn id="104" dur="500"/>
                                        <p:tgtEl>
                                          <p:spTgt spid="41"/>
                                        </p:tgtEl>
                                        <p:attrNameLst>
                                          <p:attrName>ppt_x</p:attrName>
                                        </p:attrNameLst>
                                      </p:cBhvr>
                                      <p:tavLst>
                                        <p:tav tm="0">
                                          <p:val>
                                            <p:strVal val="#ppt_x+#ppt_w*1.125000"/>
                                          </p:val>
                                        </p:tav>
                                        <p:tav tm="100000">
                                          <p:val>
                                            <p:strVal val="#ppt_x"/>
                                          </p:val>
                                        </p:tav>
                                      </p:tavLst>
                                    </p:anim>
                                    <p:animEffect transition="in" filter="wipe(left)">
                                      <p:cBhvr>
                                        <p:cTn id="105" dur="500"/>
                                        <p:tgtEl>
                                          <p:spTgt spid="41"/>
                                        </p:tgtEl>
                                      </p:cBhvr>
                                    </p:animEffect>
                                  </p:childTnLst>
                                </p:cTn>
                              </p:par>
                              <p:par>
                                <p:cTn id="106" presetID="12" presetClass="entr" presetSubtype="2" fill="hold" nodeType="withEffect">
                                  <p:stCondLst>
                                    <p:cond delay="0"/>
                                  </p:stCondLst>
                                  <p:childTnLst>
                                    <p:set>
                                      <p:cBhvr>
                                        <p:cTn id="107" dur="1" fill="hold">
                                          <p:stCondLst>
                                            <p:cond delay="0"/>
                                          </p:stCondLst>
                                        </p:cTn>
                                        <p:tgtEl>
                                          <p:spTgt spid="38"/>
                                        </p:tgtEl>
                                        <p:attrNameLst>
                                          <p:attrName>style.visibility</p:attrName>
                                        </p:attrNameLst>
                                      </p:cBhvr>
                                      <p:to>
                                        <p:strVal val="visible"/>
                                      </p:to>
                                    </p:set>
                                    <p:anim calcmode="lin" valueType="num">
                                      <p:cBhvr additive="base">
                                        <p:cTn id="108" dur="500"/>
                                        <p:tgtEl>
                                          <p:spTgt spid="38"/>
                                        </p:tgtEl>
                                        <p:attrNameLst>
                                          <p:attrName>ppt_x</p:attrName>
                                        </p:attrNameLst>
                                      </p:cBhvr>
                                      <p:tavLst>
                                        <p:tav tm="0">
                                          <p:val>
                                            <p:strVal val="#ppt_x+#ppt_w*1.125000"/>
                                          </p:val>
                                        </p:tav>
                                        <p:tav tm="100000">
                                          <p:val>
                                            <p:strVal val="#ppt_x"/>
                                          </p:val>
                                        </p:tav>
                                      </p:tavLst>
                                    </p:anim>
                                    <p:animEffect transition="in" filter="wipe(left)">
                                      <p:cBhvr>
                                        <p:cTn id="109" dur="500"/>
                                        <p:tgtEl>
                                          <p:spTgt spid="38"/>
                                        </p:tgtEl>
                                      </p:cBhvr>
                                    </p:animEffect>
                                  </p:childTnLst>
                                </p:cTn>
                              </p:par>
                              <p:par>
                                <p:cTn id="110" presetID="12" presetClass="entr" presetSubtype="1" fill="hold" nodeType="withEffect">
                                  <p:stCondLst>
                                    <p:cond delay="0"/>
                                  </p:stCondLst>
                                  <p:childTnLst>
                                    <p:set>
                                      <p:cBhvr>
                                        <p:cTn id="111" dur="1" fill="hold">
                                          <p:stCondLst>
                                            <p:cond delay="0"/>
                                          </p:stCondLst>
                                        </p:cTn>
                                        <p:tgtEl>
                                          <p:spTgt spid="31"/>
                                        </p:tgtEl>
                                        <p:attrNameLst>
                                          <p:attrName>style.visibility</p:attrName>
                                        </p:attrNameLst>
                                      </p:cBhvr>
                                      <p:to>
                                        <p:strVal val="visible"/>
                                      </p:to>
                                    </p:set>
                                    <p:anim calcmode="lin" valueType="num">
                                      <p:cBhvr additive="base">
                                        <p:cTn id="112" dur="500"/>
                                        <p:tgtEl>
                                          <p:spTgt spid="31"/>
                                        </p:tgtEl>
                                        <p:attrNameLst>
                                          <p:attrName>ppt_y</p:attrName>
                                        </p:attrNameLst>
                                      </p:cBhvr>
                                      <p:tavLst>
                                        <p:tav tm="0">
                                          <p:val>
                                            <p:strVal val="#ppt_y-#ppt_h*1.125000"/>
                                          </p:val>
                                        </p:tav>
                                        <p:tav tm="100000">
                                          <p:val>
                                            <p:strVal val="#ppt_y"/>
                                          </p:val>
                                        </p:tav>
                                      </p:tavLst>
                                    </p:anim>
                                    <p:animEffect transition="in" filter="wipe(down)">
                                      <p:cBhvr>
                                        <p:cTn id="113" dur="500"/>
                                        <p:tgtEl>
                                          <p:spTgt spid="31"/>
                                        </p:tgtEl>
                                      </p:cBhvr>
                                    </p:animEffect>
                                  </p:childTnLst>
                                </p:cTn>
                              </p:par>
                              <p:par>
                                <p:cTn id="114" presetID="12" presetClass="entr" presetSubtype="2" fill="hold" nodeType="withEffect">
                                  <p:stCondLst>
                                    <p:cond delay="0"/>
                                  </p:stCondLst>
                                  <p:childTnLst>
                                    <p:set>
                                      <p:cBhvr>
                                        <p:cTn id="115" dur="1" fill="hold">
                                          <p:stCondLst>
                                            <p:cond delay="0"/>
                                          </p:stCondLst>
                                        </p:cTn>
                                        <p:tgtEl>
                                          <p:spTgt spid="44"/>
                                        </p:tgtEl>
                                        <p:attrNameLst>
                                          <p:attrName>style.visibility</p:attrName>
                                        </p:attrNameLst>
                                      </p:cBhvr>
                                      <p:to>
                                        <p:strVal val="visible"/>
                                      </p:to>
                                    </p:set>
                                    <p:anim calcmode="lin" valueType="num">
                                      <p:cBhvr additive="base">
                                        <p:cTn id="116" dur="500"/>
                                        <p:tgtEl>
                                          <p:spTgt spid="44"/>
                                        </p:tgtEl>
                                        <p:attrNameLst>
                                          <p:attrName>ppt_x</p:attrName>
                                        </p:attrNameLst>
                                      </p:cBhvr>
                                      <p:tavLst>
                                        <p:tav tm="0">
                                          <p:val>
                                            <p:strVal val="#ppt_x+#ppt_w*1.125000"/>
                                          </p:val>
                                        </p:tav>
                                        <p:tav tm="100000">
                                          <p:val>
                                            <p:strVal val="#ppt_x"/>
                                          </p:val>
                                        </p:tav>
                                      </p:tavLst>
                                    </p:anim>
                                    <p:animEffect transition="in" filter="wipe(left)">
                                      <p:cBhvr>
                                        <p:cTn id="117" dur="500"/>
                                        <p:tgtEl>
                                          <p:spTgt spid="44"/>
                                        </p:tgtEl>
                                      </p:cBhvr>
                                    </p:animEffect>
                                  </p:childTnLst>
                                </p:cTn>
                              </p:par>
                              <p:par>
                                <p:cTn id="118" presetID="12" presetClass="entr" presetSubtype="8" fill="hold" nodeType="withEffect">
                                  <p:stCondLst>
                                    <p:cond delay="0"/>
                                  </p:stCondLst>
                                  <p:childTnLst>
                                    <p:set>
                                      <p:cBhvr>
                                        <p:cTn id="119" dur="1" fill="hold">
                                          <p:stCondLst>
                                            <p:cond delay="0"/>
                                          </p:stCondLst>
                                        </p:cTn>
                                        <p:tgtEl>
                                          <p:spTgt spid="28"/>
                                        </p:tgtEl>
                                        <p:attrNameLst>
                                          <p:attrName>style.visibility</p:attrName>
                                        </p:attrNameLst>
                                      </p:cBhvr>
                                      <p:to>
                                        <p:strVal val="visible"/>
                                      </p:to>
                                    </p:set>
                                    <p:anim calcmode="lin" valueType="num">
                                      <p:cBhvr additive="base">
                                        <p:cTn id="120" dur="500"/>
                                        <p:tgtEl>
                                          <p:spTgt spid="28"/>
                                        </p:tgtEl>
                                        <p:attrNameLst>
                                          <p:attrName>ppt_x</p:attrName>
                                        </p:attrNameLst>
                                      </p:cBhvr>
                                      <p:tavLst>
                                        <p:tav tm="0">
                                          <p:val>
                                            <p:strVal val="#ppt_x-#ppt_w*1.125000"/>
                                          </p:val>
                                        </p:tav>
                                        <p:tav tm="100000">
                                          <p:val>
                                            <p:strVal val="#ppt_x"/>
                                          </p:val>
                                        </p:tav>
                                      </p:tavLst>
                                    </p:anim>
                                    <p:animEffect transition="in" filter="wipe(right)">
                                      <p:cBhvr>
                                        <p:cTn id="121" dur="500"/>
                                        <p:tgtEl>
                                          <p:spTgt spid="28"/>
                                        </p:tgtEl>
                                      </p:cBhvr>
                                    </p:animEffect>
                                  </p:childTnLst>
                                </p:cTn>
                              </p:par>
                            </p:childTnLst>
                          </p:cTn>
                        </p:par>
                        <p:par>
                          <p:cTn id="122" fill="hold" nodeType="afterGroup">
                            <p:stCondLst>
                              <p:cond delay="4520"/>
                            </p:stCondLst>
                            <p:childTnLst>
                              <p:par>
                                <p:cTn id="123" presetID="10" presetClass="entr" presetSubtype="0" repeatCount="3000" fill="hold" nodeType="afterEffect">
                                  <p:stCondLst>
                                    <p:cond delay="0"/>
                                  </p:stCondLst>
                                  <p:childTnLst>
                                    <p:set>
                                      <p:cBhvr>
                                        <p:cTn id="124" dur="1" fill="hold">
                                          <p:stCondLst>
                                            <p:cond delay="0"/>
                                          </p:stCondLst>
                                        </p:cTn>
                                        <p:tgtEl>
                                          <p:spTgt spid="99"/>
                                        </p:tgtEl>
                                        <p:attrNameLst>
                                          <p:attrName>style.visibility</p:attrName>
                                        </p:attrNameLst>
                                      </p:cBhvr>
                                      <p:to>
                                        <p:strVal val="visible"/>
                                      </p:to>
                                    </p:set>
                                    <p:animEffect transition="in" filter="fade">
                                      <p:cBhvr>
                                        <p:cTn id="125" dur="30"/>
                                        <p:tgtEl>
                                          <p:spTgt spid="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圆角矩形 37"/>
          <p:cNvSpPr/>
          <p:nvPr/>
        </p:nvSpPr>
        <p:spPr>
          <a:xfrm>
            <a:off x="0" y="1196975"/>
            <a:ext cx="9144000" cy="4319588"/>
          </a:xfrm>
          <a:prstGeom prst="roundRect">
            <a:avLst>
              <a:gd name="adj" fmla="val 8544"/>
            </a:avLst>
          </a:prstGeom>
          <a:gradFill>
            <a:gsLst>
              <a:gs pos="100000">
                <a:schemeClr val="bg1">
                  <a:lumMod val="95000"/>
                </a:schemeClr>
              </a:gs>
              <a:gs pos="0">
                <a:schemeClr val="tx2">
                  <a:lumMod val="20000"/>
                  <a:lumOff val="80000"/>
                </a:schemeClr>
              </a:gs>
            </a:gsLst>
            <a:lin ang="16200000" scaled="0"/>
          </a:gradFill>
          <a:ln>
            <a:solidFill>
              <a:srgbClr val="4F81BD"/>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dirty="0">
              <a:solidFill>
                <a:srgbClr val="FFFFFF"/>
              </a:solidFill>
            </a:endParaRPr>
          </a:p>
        </p:txBody>
      </p:sp>
      <p:pic>
        <p:nvPicPr>
          <p:cNvPr id="1638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8813" y="1477963"/>
            <a:ext cx="506412"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6388" name="组合 3"/>
          <p:cNvGrpSpPr>
            <a:grpSpLocks/>
          </p:cNvGrpSpPr>
          <p:nvPr/>
        </p:nvGrpSpPr>
        <p:grpSpPr bwMode="auto">
          <a:xfrm>
            <a:off x="1157288" y="1477963"/>
            <a:ext cx="2190750" cy="481012"/>
            <a:chOff x="3182219" y="2564928"/>
            <a:chExt cx="2190117" cy="480702"/>
          </a:xfrm>
        </p:grpSpPr>
        <p:sp>
          <p:nvSpPr>
            <p:cNvPr id="16427" name="矩形 2"/>
            <p:cNvSpPr>
              <a:spLocks noChangeArrowheads="1"/>
            </p:cNvSpPr>
            <p:nvPr/>
          </p:nvSpPr>
          <p:spPr bwMode="auto">
            <a:xfrm>
              <a:off x="3182219" y="2564928"/>
              <a:ext cx="49244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Lucida Sans Unicode" panose="020B0602030504020204" pitchFamily="34" charset="0"/>
                  <a:ea typeface="宋体" panose="02010600030101010101" pitchFamily="2" charset="-122"/>
                </a:defRPr>
              </a:lvl1pPr>
              <a:lvl2pPr marL="742950" indent="-285750">
                <a:defRPr>
                  <a:solidFill>
                    <a:schemeClr val="tx1"/>
                  </a:solidFill>
                  <a:latin typeface="Lucida Sans Unicode" panose="020B0602030504020204" pitchFamily="34" charset="0"/>
                  <a:ea typeface="宋体" panose="02010600030101010101" pitchFamily="2" charset="-122"/>
                </a:defRPr>
              </a:lvl2pPr>
              <a:lvl3pPr marL="1143000" indent="-228600">
                <a:defRPr>
                  <a:solidFill>
                    <a:schemeClr val="tx1"/>
                  </a:solidFill>
                  <a:latin typeface="Lucida Sans Unicode" panose="020B0602030504020204" pitchFamily="34" charset="0"/>
                  <a:ea typeface="宋体" panose="02010600030101010101" pitchFamily="2" charset="-122"/>
                </a:defRPr>
              </a:lvl3pPr>
              <a:lvl4pPr marL="1600200" indent="-228600">
                <a:defRPr>
                  <a:solidFill>
                    <a:schemeClr val="tx1"/>
                  </a:solidFill>
                  <a:latin typeface="Lucida Sans Unicode" panose="020B0602030504020204" pitchFamily="34" charset="0"/>
                  <a:ea typeface="宋体" panose="02010600030101010101" pitchFamily="2" charset="-122"/>
                </a:defRPr>
              </a:lvl4pPr>
              <a:lvl5pPr marL="2057400" indent="-228600">
                <a:defRPr>
                  <a:solidFill>
                    <a:schemeClr val="tx1"/>
                  </a:solidFill>
                  <a:latin typeface="Lucida Sans Unicode" panose="020B0602030504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9pPr>
            </a:lstStyle>
            <a:p>
              <a:pPr algn="ctr" eaLnBrk="1" hangingPunct="1"/>
              <a:r>
                <a:rPr lang="zh-CN" altLang="en-US" sz="2400" b="1">
                  <a:solidFill>
                    <a:srgbClr val="000000"/>
                  </a:solidFill>
                  <a:latin typeface="微软雅黑" panose="020B0503020204020204" pitchFamily="34" charset="-122"/>
                  <a:ea typeface="微软雅黑" panose="020B0503020204020204" pitchFamily="34" charset="-122"/>
                </a:rPr>
                <a:t>＝</a:t>
              </a:r>
            </a:p>
          </p:txBody>
        </p:sp>
        <p:sp>
          <p:nvSpPr>
            <p:cNvPr id="16428" name="矩形 27"/>
            <p:cNvSpPr>
              <a:spLocks noChangeArrowheads="1"/>
            </p:cNvSpPr>
            <p:nvPr/>
          </p:nvSpPr>
          <p:spPr bwMode="auto">
            <a:xfrm>
              <a:off x="3443603" y="2583965"/>
              <a:ext cx="192873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Lucida Sans Unicode" panose="020B0602030504020204" pitchFamily="34" charset="0"/>
                  <a:ea typeface="宋体" panose="02010600030101010101" pitchFamily="2" charset="-122"/>
                </a:defRPr>
              </a:lvl1pPr>
              <a:lvl2pPr marL="742950" indent="-285750">
                <a:defRPr>
                  <a:solidFill>
                    <a:schemeClr val="tx1"/>
                  </a:solidFill>
                  <a:latin typeface="Lucida Sans Unicode" panose="020B0602030504020204" pitchFamily="34" charset="0"/>
                  <a:ea typeface="宋体" panose="02010600030101010101" pitchFamily="2" charset="-122"/>
                </a:defRPr>
              </a:lvl2pPr>
              <a:lvl3pPr marL="1143000" indent="-228600">
                <a:defRPr>
                  <a:solidFill>
                    <a:schemeClr val="tx1"/>
                  </a:solidFill>
                  <a:latin typeface="Lucida Sans Unicode" panose="020B0602030504020204" pitchFamily="34" charset="0"/>
                  <a:ea typeface="宋体" panose="02010600030101010101" pitchFamily="2" charset="-122"/>
                </a:defRPr>
              </a:lvl3pPr>
              <a:lvl4pPr marL="1600200" indent="-228600">
                <a:defRPr>
                  <a:solidFill>
                    <a:schemeClr val="tx1"/>
                  </a:solidFill>
                  <a:latin typeface="Lucida Sans Unicode" panose="020B0602030504020204" pitchFamily="34" charset="0"/>
                  <a:ea typeface="宋体" panose="02010600030101010101" pitchFamily="2" charset="-122"/>
                </a:defRPr>
              </a:lvl4pPr>
              <a:lvl5pPr marL="2057400" indent="-228600">
                <a:defRPr>
                  <a:solidFill>
                    <a:schemeClr val="tx1"/>
                  </a:solidFill>
                  <a:latin typeface="Lucida Sans Unicode" panose="020B0602030504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9pPr>
            </a:lstStyle>
            <a:p>
              <a:pPr algn="ctr" eaLnBrk="1" hangingPunct="1"/>
              <a:r>
                <a:rPr lang="zh-CN" altLang="en-US" sz="2400">
                  <a:solidFill>
                    <a:srgbClr val="000000"/>
                  </a:solidFill>
                  <a:latin typeface="微软雅黑" panose="020B0503020204020204" pitchFamily="34" charset="-122"/>
                  <a:ea typeface="微软雅黑" panose="020B0503020204020204" pitchFamily="34" charset="-122"/>
                </a:rPr>
                <a:t>２</a:t>
              </a:r>
              <a:r>
                <a:rPr lang="en-US" altLang="zh-CN" sz="2400">
                  <a:solidFill>
                    <a:srgbClr val="000000"/>
                  </a:solidFill>
                </a:rPr>
                <a:t>Byte(</a:t>
              </a:r>
              <a:r>
                <a:rPr lang="zh-CN" altLang="en-US" sz="2400">
                  <a:solidFill>
                    <a:srgbClr val="000000"/>
                  </a:solidFill>
                </a:rPr>
                <a:t>字节</a:t>
              </a:r>
              <a:r>
                <a:rPr lang="en-US" altLang="zh-CN" sz="2400">
                  <a:solidFill>
                    <a:srgbClr val="000000"/>
                  </a:solidFill>
                </a:rPr>
                <a:t>)</a:t>
              </a:r>
              <a:endParaRPr lang="zh-CN" altLang="en-US" sz="2400">
                <a:solidFill>
                  <a:srgbClr val="000000"/>
                </a:solidFill>
                <a:latin typeface="微软雅黑" panose="020B0503020204020204" pitchFamily="34" charset="-122"/>
                <a:ea typeface="微软雅黑" panose="020B0503020204020204" pitchFamily="34" charset="-122"/>
              </a:endParaRPr>
            </a:p>
          </p:txBody>
        </p:sp>
      </p:grpSp>
      <p:pic>
        <p:nvPicPr>
          <p:cNvPr id="29" name="Picture 2" descr="C:\Users\asus\Desktop\软盘.png"/>
          <p:cNvPicPr>
            <a:picLocks noChangeAspect="1" noChangeArrowheads="1"/>
          </p:cNvPicPr>
          <p:nvPr/>
        </p:nvPicPr>
        <p:blipFill>
          <a:blip r:embed="rId4"/>
          <a:srcRect/>
          <a:stretch>
            <a:fillRect/>
          </a:stretch>
        </p:blipFill>
        <p:spPr bwMode="auto">
          <a:xfrm>
            <a:off x="577850" y="2168525"/>
            <a:ext cx="825500" cy="844550"/>
          </a:xfrm>
          <a:prstGeom prst="rect">
            <a:avLst/>
          </a:prstGeom>
          <a:noFill/>
          <a:effectLst>
            <a:outerShdw blurRad="50800" dist="38100" dir="2700000" algn="tl" rotWithShape="0">
              <a:prstClr val="black">
                <a:alpha val="40000"/>
              </a:prstClr>
            </a:outerShdw>
          </a:effectLst>
          <a:extLst/>
        </p:spPr>
      </p:pic>
      <p:pic>
        <p:nvPicPr>
          <p:cNvPr id="48136" name="Picture 8" descr="C:\Users\asus\Desktop\20131219032905299_easyicon_net_80.png"/>
          <p:cNvPicPr>
            <a:picLocks noChangeAspect="1" noChangeArrowheads="1"/>
          </p:cNvPicPr>
          <p:nvPr/>
        </p:nvPicPr>
        <p:blipFill>
          <a:blip r:embed="rId5"/>
          <a:srcRect/>
          <a:stretch>
            <a:fillRect/>
          </a:stretch>
        </p:blipFill>
        <p:spPr bwMode="auto">
          <a:xfrm>
            <a:off x="857250" y="3700463"/>
            <a:ext cx="258763" cy="287337"/>
          </a:xfrm>
          <a:prstGeom prst="rect">
            <a:avLst/>
          </a:prstGeom>
          <a:noFill/>
          <a:effectLst>
            <a:outerShdw blurRad="50800" dist="38100" dir="2700000" algn="tl" rotWithShape="0">
              <a:prstClr val="black">
                <a:alpha val="40000"/>
              </a:prstClr>
            </a:outerShdw>
          </a:effectLst>
          <a:extLst/>
        </p:spPr>
      </p:pic>
      <p:pic>
        <p:nvPicPr>
          <p:cNvPr id="48132" name="Picture 4" descr="C:\Users\asus\Desktop\20131219030659541_easyicon_net_96.png"/>
          <p:cNvPicPr>
            <a:picLocks noChangeAspect="1" noChangeArrowheads="1"/>
          </p:cNvPicPr>
          <p:nvPr/>
        </p:nvPicPr>
        <p:blipFill>
          <a:blip r:embed="rId6"/>
          <a:srcRect/>
          <a:stretch>
            <a:fillRect/>
          </a:stretch>
        </p:blipFill>
        <p:spPr bwMode="auto">
          <a:xfrm>
            <a:off x="2155825" y="2146300"/>
            <a:ext cx="1119188" cy="974725"/>
          </a:xfrm>
          <a:prstGeom prst="rect">
            <a:avLst/>
          </a:prstGeom>
          <a:noFill/>
          <a:effectLst>
            <a:outerShdw blurRad="50800" dist="38100" dir="2700000" algn="tl" rotWithShape="0">
              <a:prstClr val="black">
                <a:alpha val="40000"/>
              </a:prstClr>
            </a:outerShdw>
          </a:effectLst>
          <a:extLst/>
        </p:spPr>
      </p:pic>
      <p:pic>
        <p:nvPicPr>
          <p:cNvPr id="48133" name="Picture 5" descr="C:\Users\asus\Desktop\20131219031150183_easyicon_net_68.png"/>
          <p:cNvPicPr>
            <a:picLocks noChangeAspect="1" noChangeArrowheads="1"/>
          </p:cNvPicPr>
          <p:nvPr/>
        </p:nvPicPr>
        <p:blipFill>
          <a:blip r:embed="rId7"/>
          <a:srcRect/>
          <a:stretch>
            <a:fillRect/>
          </a:stretch>
        </p:blipFill>
        <p:spPr bwMode="auto">
          <a:xfrm>
            <a:off x="4027488" y="2044700"/>
            <a:ext cx="973137" cy="1054100"/>
          </a:xfrm>
          <a:prstGeom prst="rect">
            <a:avLst/>
          </a:prstGeom>
          <a:noFill/>
          <a:effectLst>
            <a:outerShdw blurRad="50800" dist="38100" dir="2700000" algn="tl" rotWithShape="0">
              <a:prstClr val="black">
                <a:alpha val="40000"/>
              </a:prstClr>
            </a:outerShdw>
          </a:effectLst>
          <a:extLst/>
        </p:spPr>
      </p:pic>
      <p:pic>
        <p:nvPicPr>
          <p:cNvPr id="52" name="Picture 9" descr="C:\Users\asus\Desktop\20131219033020326_easyicon_net_32.png"/>
          <p:cNvPicPr>
            <a:picLocks noChangeAspect="1" noChangeArrowheads="1"/>
          </p:cNvPicPr>
          <p:nvPr/>
        </p:nvPicPr>
        <p:blipFill>
          <a:blip r:embed="rId8"/>
          <a:srcRect/>
          <a:stretch>
            <a:fillRect/>
          </a:stretch>
        </p:blipFill>
        <p:spPr bwMode="auto">
          <a:xfrm>
            <a:off x="4422775" y="3700463"/>
            <a:ext cx="330200" cy="260350"/>
          </a:xfrm>
          <a:prstGeom prst="rect">
            <a:avLst/>
          </a:prstGeom>
          <a:noFill/>
          <a:effectLst>
            <a:outerShdw blurRad="50800" dist="38100" dir="2700000" algn="tl" rotWithShape="0">
              <a:prstClr val="black">
                <a:alpha val="40000"/>
              </a:prstClr>
            </a:outerShdw>
          </a:effectLst>
          <a:extLst/>
        </p:spPr>
      </p:pic>
      <p:pic>
        <p:nvPicPr>
          <p:cNvPr id="53" name="Picture 13" descr="C:\Users\asus\Desktop\20131219033451431_easyicon_net_72.png"/>
          <p:cNvPicPr>
            <a:picLocks noChangeAspect="1" noChangeArrowheads="1"/>
          </p:cNvPicPr>
          <p:nvPr/>
        </p:nvPicPr>
        <p:blipFill>
          <a:blip r:embed="rId9"/>
          <a:srcRect/>
          <a:stretch>
            <a:fillRect/>
          </a:stretch>
        </p:blipFill>
        <p:spPr bwMode="auto">
          <a:xfrm>
            <a:off x="3910013" y="3700463"/>
            <a:ext cx="304800" cy="241300"/>
          </a:xfrm>
          <a:prstGeom prst="rect">
            <a:avLst/>
          </a:prstGeom>
          <a:noFill/>
          <a:effectLst>
            <a:outerShdw blurRad="50800" dist="38100" dir="2700000" algn="tl" rotWithShape="0">
              <a:prstClr val="black">
                <a:alpha val="40000"/>
              </a:prstClr>
            </a:outerShdw>
          </a:effectLst>
          <a:extLst/>
        </p:spPr>
      </p:pic>
      <p:pic>
        <p:nvPicPr>
          <p:cNvPr id="48142" name="Picture 14" descr="C:\Users\asus\Desktop\20131219033337659_easyicon_net_80.png"/>
          <p:cNvPicPr>
            <a:picLocks noChangeAspect="1" noChangeArrowheads="1"/>
          </p:cNvPicPr>
          <p:nvPr/>
        </p:nvPicPr>
        <p:blipFill>
          <a:blip r:embed="rId10"/>
          <a:srcRect/>
          <a:stretch>
            <a:fillRect/>
          </a:stretch>
        </p:blipFill>
        <p:spPr bwMode="auto">
          <a:xfrm>
            <a:off x="4951413" y="3700463"/>
            <a:ext cx="279400" cy="257175"/>
          </a:xfrm>
          <a:prstGeom prst="rect">
            <a:avLst/>
          </a:prstGeom>
          <a:noFill/>
          <a:effectLst>
            <a:outerShdw blurRad="50800" dist="38100" dir="2700000" algn="tl" rotWithShape="0">
              <a:prstClr val="black">
                <a:alpha val="40000"/>
              </a:prstClr>
            </a:outerShdw>
          </a:effectLst>
          <a:extLst/>
        </p:spPr>
      </p:pic>
      <p:pic>
        <p:nvPicPr>
          <p:cNvPr id="48134" name="Picture 6" descr="C:\Users\asus\Desktop\20131219031320660_easyicon_net_96.png"/>
          <p:cNvPicPr>
            <a:picLocks noChangeAspect="1" noChangeArrowheads="1"/>
          </p:cNvPicPr>
          <p:nvPr/>
        </p:nvPicPr>
        <p:blipFill>
          <a:blip r:embed="rId11"/>
          <a:srcRect/>
          <a:stretch>
            <a:fillRect/>
          </a:stretch>
        </p:blipFill>
        <p:spPr bwMode="auto">
          <a:xfrm>
            <a:off x="5753100" y="2060575"/>
            <a:ext cx="1162050" cy="992188"/>
          </a:xfrm>
          <a:prstGeom prst="rect">
            <a:avLst/>
          </a:prstGeom>
          <a:noFill/>
          <a:effectLst>
            <a:outerShdw blurRad="50800" dist="38100" dir="2700000" algn="tl" rotWithShape="0">
              <a:prstClr val="black">
                <a:alpha val="40000"/>
              </a:prstClr>
            </a:outerShdw>
          </a:effectLst>
          <a:extLst/>
        </p:spPr>
      </p:pic>
      <p:pic>
        <p:nvPicPr>
          <p:cNvPr id="54" name="Picture 9" descr="C:\Users\asus\Desktop\20131219033020326_easyicon_net_32.png"/>
          <p:cNvPicPr>
            <a:picLocks noChangeAspect="1" noChangeArrowheads="1"/>
          </p:cNvPicPr>
          <p:nvPr/>
        </p:nvPicPr>
        <p:blipFill>
          <a:blip r:embed="rId8"/>
          <a:srcRect/>
          <a:stretch>
            <a:fillRect/>
          </a:stretch>
        </p:blipFill>
        <p:spPr bwMode="auto">
          <a:xfrm>
            <a:off x="6175375" y="3700463"/>
            <a:ext cx="306388" cy="260350"/>
          </a:xfrm>
          <a:prstGeom prst="rect">
            <a:avLst/>
          </a:prstGeom>
          <a:noFill/>
          <a:effectLst>
            <a:outerShdw blurRad="50800" dist="38100" dir="2700000" algn="tl" rotWithShape="0">
              <a:prstClr val="black">
                <a:alpha val="40000"/>
              </a:prstClr>
            </a:outerShdw>
          </a:effectLst>
          <a:extLst/>
        </p:spPr>
      </p:pic>
      <p:pic>
        <p:nvPicPr>
          <p:cNvPr id="55" name="Picture 13" descr="C:\Users\asus\Desktop\20131219033451431_easyicon_net_72.png"/>
          <p:cNvPicPr>
            <a:picLocks noChangeAspect="1" noChangeArrowheads="1"/>
          </p:cNvPicPr>
          <p:nvPr/>
        </p:nvPicPr>
        <p:blipFill>
          <a:blip r:embed="rId9"/>
          <a:srcRect/>
          <a:stretch>
            <a:fillRect/>
          </a:stretch>
        </p:blipFill>
        <p:spPr bwMode="auto">
          <a:xfrm>
            <a:off x="5699125" y="3700463"/>
            <a:ext cx="282575" cy="241300"/>
          </a:xfrm>
          <a:prstGeom prst="rect">
            <a:avLst/>
          </a:prstGeom>
          <a:noFill/>
          <a:effectLst>
            <a:outerShdw blurRad="50800" dist="38100" dir="2700000" algn="tl" rotWithShape="0">
              <a:prstClr val="black">
                <a:alpha val="40000"/>
              </a:prstClr>
            </a:outerShdw>
          </a:effectLst>
          <a:extLst/>
        </p:spPr>
      </p:pic>
      <p:pic>
        <p:nvPicPr>
          <p:cNvPr id="56" name="Picture 14" descr="C:\Users\asus\Desktop\20131219033337659_easyicon_net_80.png"/>
          <p:cNvPicPr>
            <a:picLocks noChangeAspect="1" noChangeArrowheads="1"/>
          </p:cNvPicPr>
          <p:nvPr/>
        </p:nvPicPr>
        <p:blipFill>
          <a:blip r:embed="rId10"/>
          <a:srcRect/>
          <a:stretch>
            <a:fillRect/>
          </a:stretch>
        </p:blipFill>
        <p:spPr bwMode="auto">
          <a:xfrm>
            <a:off x="6665913" y="3700463"/>
            <a:ext cx="260350" cy="257175"/>
          </a:xfrm>
          <a:prstGeom prst="rect">
            <a:avLst/>
          </a:prstGeom>
          <a:noFill/>
          <a:effectLst>
            <a:outerShdw blurRad="50800" dist="38100" dir="2700000" algn="tl" rotWithShape="0">
              <a:prstClr val="black">
                <a:alpha val="40000"/>
              </a:prstClr>
            </a:outerShdw>
          </a:effectLst>
          <a:extLst/>
        </p:spPr>
      </p:pic>
      <p:pic>
        <p:nvPicPr>
          <p:cNvPr id="39" name="Picture 2"/>
          <p:cNvPicPr>
            <a:picLocks noChangeAspect="1" noChangeArrowheads="1"/>
          </p:cNvPicPr>
          <p:nvPr/>
        </p:nvPicPr>
        <p:blipFill>
          <a:blip r:embed="rId12" cstate="screen">
            <a:extLst/>
          </a:blip>
          <a:srcRect/>
          <a:stretch>
            <a:fillRect/>
          </a:stretch>
        </p:blipFill>
        <p:spPr bwMode="auto">
          <a:xfrm>
            <a:off x="7668344" y="1988840"/>
            <a:ext cx="608907" cy="1008084"/>
          </a:xfrm>
          <a:prstGeom prst="rect">
            <a:avLst/>
          </a:prstGeom>
          <a:noFill/>
          <a:ln>
            <a:noFill/>
          </a:ln>
          <a:scene3d>
            <a:camera prst="orthographicFront">
              <a:rot lat="0" lon="0" rev="0"/>
            </a:camera>
            <a:lightRig rig="threePt" dir="t"/>
          </a:scene3d>
          <a:extLst/>
        </p:spPr>
      </p:pic>
      <p:pic>
        <p:nvPicPr>
          <p:cNvPr id="48143" name="Picture 15" descr="C:\Users\asus\Desktop\20131219033147138_easyicon_net_72.png"/>
          <p:cNvPicPr>
            <a:picLocks noChangeAspect="1" noChangeArrowheads="1"/>
          </p:cNvPicPr>
          <p:nvPr/>
        </p:nvPicPr>
        <p:blipFill>
          <a:blip r:embed="rId13"/>
          <a:srcRect/>
          <a:stretch>
            <a:fillRect/>
          </a:stretch>
        </p:blipFill>
        <p:spPr bwMode="auto">
          <a:xfrm>
            <a:off x="8083550" y="3700463"/>
            <a:ext cx="304800" cy="304800"/>
          </a:xfrm>
          <a:prstGeom prst="rect">
            <a:avLst/>
          </a:prstGeom>
          <a:noFill/>
          <a:effectLst>
            <a:outerShdw blurRad="50800" dist="38100" dir="2700000" algn="tl" rotWithShape="0">
              <a:prstClr val="black">
                <a:alpha val="40000"/>
              </a:prstClr>
            </a:outerShdw>
          </a:effectLst>
          <a:extLst/>
        </p:spPr>
      </p:pic>
      <p:pic>
        <p:nvPicPr>
          <p:cNvPr id="48144" name="Picture 16" descr="C:\Users\asus\Desktop\20131219033846815_easyicon_net_32.png"/>
          <p:cNvPicPr>
            <a:picLocks noChangeAspect="1" noChangeArrowheads="1"/>
          </p:cNvPicPr>
          <p:nvPr/>
        </p:nvPicPr>
        <p:blipFill>
          <a:blip r:embed="rId14"/>
          <a:srcRect/>
          <a:stretch>
            <a:fillRect/>
          </a:stretch>
        </p:blipFill>
        <p:spPr bwMode="auto">
          <a:xfrm>
            <a:off x="7699375" y="3700463"/>
            <a:ext cx="249238" cy="249237"/>
          </a:xfrm>
          <a:prstGeom prst="rect">
            <a:avLst/>
          </a:prstGeom>
          <a:noFill/>
          <a:effectLst>
            <a:outerShdw blurRad="50800" dist="38100" dir="2700000" algn="tl" rotWithShape="0">
              <a:prstClr val="black">
                <a:alpha val="40000"/>
              </a:prstClr>
            </a:outerShdw>
          </a:effectLst>
          <a:extLst/>
        </p:spPr>
      </p:pic>
      <p:sp>
        <p:nvSpPr>
          <p:cNvPr id="62" name="圆角矩形 61"/>
          <p:cNvSpPr/>
          <p:nvPr/>
        </p:nvSpPr>
        <p:spPr>
          <a:xfrm rot="10800000" flipV="1">
            <a:off x="7235825" y="4076700"/>
            <a:ext cx="1657350" cy="1368425"/>
          </a:xfrm>
          <a:prstGeom prst="round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hangingPunct="1">
              <a:defRPr/>
            </a:pPr>
            <a:r>
              <a:rPr lang="en-US" altLang="zh-CN" spc="-50" dirty="0">
                <a:solidFill>
                  <a:srgbClr val="000000"/>
                </a:solidFill>
                <a:latin typeface="微软雅黑" pitchFamily="34" charset="-122"/>
                <a:ea typeface="微软雅黑" pitchFamily="34" charset="-122"/>
              </a:rPr>
              <a:t>1PB=1024T</a:t>
            </a:r>
            <a:r>
              <a:rPr lang="zh-CN" altLang="en-US" spc="-50" dirty="0">
                <a:solidFill>
                  <a:srgbClr val="000000"/>
                </a:solidFill>
                <a:latin typeface="微软雅黑" pitchFamily="34" charset="-122"/>
                <a:ea typeface="微软雅黑" pitchFamily="34" charset="-122"/>
              </a:rPr>
              <a:t>一年国产电视剧（</a:t>
            </a:r>
            <a:r>
              <a:rPr lang="en-US" altLang="zh-CN" spc="-50" dirty="0">
                <a:solidFill>
                  <a:srgbClr val="000000"/>
                </a:solidFill>
                <a:latin typeface="微软雅黑" pitchFamily="34" charset="-122"/>
                <a:ea typeface="微软雅黑" pitchFamily="34" charset="-122"/>
              </a:rPr>
              <a:t>1.7</a:t>
            </a:r>
            <a:r>
              <a:rPr lang="zh-CN" altLang="en-US" spc="-50" dirty="0">
                <a:solidFill>
                  <a:srgbClr val="000000"/>
                </a:solidFill>
                <a:latin typeface="微软雅黑" pitchFamily="34" charset="-122"/>
                <a:ea typeface="微软雅黑" pitchFamily="34" charset="-122"/>
              </a:rPr>
              <a:t>万部）容量</a:t>
            </a:r>
            <a:endParaRPr lang="zh-CN" altLang="en-US" spc="-50" dirty="0">
              <a:solidFill>
                <a:srgbClr val="FFFFFF"/>
              </a:solidFill>
              <a:latin typeface="微软雅黑" pitchFamily="34" charset="-122"/>
              <a:ea typeface="微软雅黑" pitchFamily="34" charset="-122"/>
            </a:endParaRPr>
          </a:p>
        </p:txBody>
      </p:sp>
      <p:sp>
        <p:nvSpPr>
          <p:cNvPr id="16404" name="矩形 5"/>
          <p:cNvSpPr>
            <a:spLocks noChangeArrowheads="1"/>
          </p:cNvSpPr>
          <p:nvPr/>
        </p:nvSpPr>
        <p:spPr bwMode="auto">
          <a:xfrm>
            <a:off x="179388" y="5589588"/>
            <a:ext cx="8713787"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Lucida Sans Unicode" panose="020B0602030504020204" pitchFamily="34" charset="0"/>
                <a:ea typeface="宋体" panose="02010600030101010101" pitchFamily="2" charset="-122"/>
              </a:defRPr>
            </a:lvl1pPr>
            <a:lvl2pPr marL="742950" indent="-285750">
              <a:defRPr>
                <a:solidFill>
                  <a:schemeClr val="tx1"/>
                </a:solidFill>
                <a:latin typeface="Lucida Sans Unicode" panose="020B0602030504020204" pitchFamily="34" charset="0"/>
                <a:ea typeface="宋体" panose="02010600030101010101" pitchFamily="2" charset="-122"/>
              </a:defRPr>
            </a:lvl2pPr>
            <a:lvl3pPr marL="1143000" indent="-228600">
              <a:defRPr>
                <a:solidFill>
                  <a:schemeClr val="tx1"/>
                </a:solidFill>
                <a:latin typeface="Lucida Sans Unicode" panose="020B0602030504020204" pitchFamily="34" charset="0"/>
                <a:ea typeface="宋体" panose="02010600030101010101" pitchFamily="2" charset="-122"/>
              </a:defRPr>
            </a:lvl3pPr>
            <a:lvl4pPr marL="1600200" indent="-228600">
              <a:defRPr>
                <a:solidFill>
                  <a:schemeClr val="tx1"/>
                </a:solidFill>
                <a:latin typeface="Lucida Sans Unicode" panose="020B0602030504020204" pitchFamily="34" charset="0"/>
                <a:ea typeface="宋体" panose="02010600030101010101" pitchFamily="2" charset="-122"/>
              </a:defRPr>
            </a:lvl4pPr>
            <a:lvl5pPr marL="2057400" indent="-228600">
              <a:defRPr>
                <a:solidFill>
                  <a:schemeClr val="tx1"/>
                </a:solidFill>
                <a:latin typeface="Lucida Sans Unicode" panose="020B0602030504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9pPr>
          </a:lstStyle>
          <a:p>
            <a:pPr eaLnBrk="1" hangingPunct="1">
              <a:lnSpc>
                <a:spcPct val="150000"/>
              </a:lnSpc>
            </a:pPr>
            <a:r>
              <a:rPr lang="en-US" altLang="zh-CN" sz="2400">
                <a:solidFill>
                  <a:srgbClr val="000000"/>
                </a:solidFill>
                <a:latin typeface="微软雅黑" panose="020B0503020204020204" pitchFamily="34" charset="-122"/>
                <a:ea typeface="微软雅黑" panose="020B0503020204020204" pitchFamily="34" charset="-122"/>
              </a:rPr>
              <a:t>1EB=1024PB</a:t>
            </a:r>
            <a:r>
              <a:rPr lang="zh-CN" altLang="en-US" sz="2400">
                <a:solidFill>
                  <a:srgbClr val="000000"/>
                </a:solidFill>
                <a:latin typeface="微软雅黑" panose="020B0503020204020204" pitchFamily="34" charset="-122"/>
                <a:ea typeface="微软雅黑" panose="020B0503020204020204" pitchFamily="34" charset="-122"/>
              </a:rPr>
              <a:t>；</a:t>
            </a:r>
            <a:r>
              <a:rPr lang="en-US" altLang="zh-CN" sz="2400">
                <a:solidFill>
                  <a:srgbClr val="000000"/>
                </a:solidFill>
                <a:latin typeface="微软雅黑" panose="020B0503020204020204" pitchFamily="34" charset="-122"/>
                <a:ea typeface="微软雅黑" panose="020B0503020204020204" pitchFamily="34" charset="-122"/>
              </a:rPr>
              <a:t>5EB</a:t>
            </a:r>
            <a:r>
              <a:rPr lang="zh-CN" altLang="en-US" sz="2400">
                <a:solidFill>
                  <a:srgbClr val="000000"/>
                </a:solidFill>
                <a:latin typeface="微软雅黑" panose="020B0503020204020204" pitchFamily="34" charset="-122"/>
                <a:ea typeface="微软雅黑" panose="020B0503020204020204" pitchFamily="34" charset="-122"/>
              </a:rPr>
              <a:t> 相当于至今全世界人类所讲过的话语</a:t>
            </a:r>
            <a:endParaRPr lang="en-US" altLang="zh-CN" sz="2400">
              <a:solidFill>
                <a:srgbClr val="000000"/>
              </a:solidFill>
              <a:latin typeface="微软雅黑" panose="020B0503020204020204" pitchFamily="34" charset="-122"/>
              <a:ea typeface="微软雅黑" panose="020B0503020204020204" pitchFamily="34" charset="-122"/>
            </a:endParaRPr>
          </a:p>
          <a:p>
            <a:pPr eaLnBrk="1" hangingPunct="1">
              <a:lnSpc>
                <a:spcPct val="150000"/>
              </a:lnSpc>
            </a:pPr>
            <a:r>
              <a:rPr lang="en-US" altLang="zh-CN" sz="2400">
                <a:solidFill>
                  <a:srgbClr val="000000"/>
                </a:solidFill>
                <a:latin typeface="微软雅黑" panose="020B0503020204020204" pitchFamily="34" charset="-122"/>
                <a:ea typeface="微软雅黑" panose="020B0503020204020204" pitchFamily="34" charset="-122"/>
              </a:rPr>
              <a:t>1ZB=1024EB</a:t>
            </a:r>
            <a:r>
              <a:rPr lang="zh-CN" altLang="en-US" sz="2400">
                <a:solidFill>
                  <a:srgbClr val="000000"/>
                </a:solidFill>
                <a:latin typeface="微软雅黑" panose="020B0503020204020204" pitchFamily="34" charset="-122"/>
                <a:ea typeface="微软雅黑" panose="020B0503020204020204" pitchFamily="34" charset="-122"/>
              </a:rPr>
              <a:t>；全世界海滩上的沙子数量总和</a:t>
            </a:r>
          </a:p>
        </p:txBody>
      </p:sp>
      <p:sp>
        <p:nvSpPr>
          <p:cNvPr id="45" name="圆角矩形 44"/>
          <p:cNvSpPr/>
          <p:nvPr/>
        </p:nvSpPr>
        <p:spPr>
          <a:xfrm rot="10800000" flipV="1">
            <a:off x="5472113" y="4076700"/>
            <a:ext cx="1655762" cy="1368425"/>
          </a:xfrm>
          <a:prstGeom prst="round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hangingPunct="1">
              <a:defRPr/>
            </a:pPr>
            <a:r>
              <a:rPr lang="en-US" altLang="zh-CN" spc="-50" dirty="0">
                <a:solidFill>
                  <a:srgbClr val="000000"/>
                </a:solidFill>
                <a:latin typeface="微软雅黑" pitchFamily="34" charset="-122"/>
                <a:ea typeface="微软雅黑" pitchFamily="34" charset="-122"/>
              </a:rPr>
              <a:t>1TB=1024G</a:t>
            </a:r>
            <a:endParaRPr lang="zh-CN" altLang="en-US" spc="-50" dirty="0">
              <a:solidFill>
                <a:srgbClr val="FFFFFF"/>
              </a:solidFill>
              <a:latin typeface="微软雅黑" pitchFamily="34" charset="-122"/>
              <a:ea typeface="微软雅黑" pitchFamily="34" charset="-122"/>
            </a:endParaRPr>
          </a:p>
          <a:p>
            <a:pPr eaLnBrk="1" hangingPunct="1">
              <a:defRPr/>
            </a:pPr>
            <a:r>
              <a:rPr lang="zh-CN" altLang="en-US" dirty="0">
                <a:solidFill>
                  <a:srgbClr val="000000"/>
                </a:solidFill>
                <a:latin typeface="微软雅黑" pitchFamily="34" charset="-122"/>
                <a:ea typeface="微软雅黑" pitchFamily="34" charset="-122"/>
              </a:rPr>
              <a:t>一家大型医院 </a:t>
            </a:r>
            <a:r>
              <a:rPr lang="en-US" altLang="zh-CN" dirty="0">
                <a:solidFill>
                  <a:srgbClr val="000000"/>
                </a:solidFill>
                <a:latin typeface="微软雅黑" pitchFamily="34" charset="-122"/>
                <a:ea typeface="微软雅黑" pitchFamily="34" charset="-122"/>
              </a:rPr>
              <a:t>X</a:t>
            </a:r>
            <a:r>
              <a:rPr lang="zh-CN" altLang="en-US" dirty="0">
                <a:solidFill>
                  <a:srgbClr val="000000"/>
                </a:solidFill>
                <a:latin typeface="微软雅黑" pitchFamily="34" charset="-122"/>
                <a:ea typeface="微软雅黑" pitchFamily="34" charset="-122"/>
              </a:rPr>
              <a:t>光图片</a:t>
            </a:r>
            <a:endParaRPr lang="zh-CN" altLang="en-US" dirty="0">
              <a:solidFill>
                <a:srgbClr val="FFFFFF"/>
              </a:solidFill>
              <a:latin typeface="微软雅黑" pitchFamily="34" charset="-122"/>
              <a:ea typeface="微软雅黑" pitchFamily="34" charset="-122"/>
            </a:endParaRPr>
          </a:p>
        </p:txBody>
      </p:sp>
      <p:sp>
        <p:nvSpPr>
          <p:cNvPr id="46" name="圆角矩形 45"/>
          <p:cNvSpPr/>
          <p:nvPr/>
        </p:nvSpPr>
        <p:spPr>
          <a:xfrm rot="10800000" flipV="1">
            <a:off x="3708400" y="4076700"/>
            <a:ext cx="1655763" cy="1368425"/>
          </a:xfrm>
          <a:prstGeom prst="round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hangingPunct="1">
              <a:defRPr/>
            </a:pPr>
            <a:r>
              <a:rPr lang="en-US" altLang="zh-CN" spc="-50" dirty="0">
                <a:solidFill>
                  <a:srgbClr val="000000"/>
                </a:solidFill>
                <a:latin typeface="微软雅黑" pitchFamily="34" charset="-122"/>
                <a:ea typeface="微软雅黑" pitchFamily="34" charset="-122"/>
              </a:rPr>
              <a:t>1GB=1024</a:t>
            </a:r>
            <a:r>
              <a:rPr lang="en-US" altLang="zh-CN" spc="-150" dirty="0">
                <a:solidFill>
                  <a:srgbClr val="000000"/>
                </a:solidFill>
                <a:latin typeface="微软雅黑" pitchFamily="34" charset="-122"/>
                <a:ea typeface="微软雅黑" pitchFamily="34" charset="-122"/>
              </a:rPr>
              <a:t>M</a:t>
            </a:r>
            <a:endParaRPr lang="zh-CN" altLang="en-US" spc="-150" dirty="0">
              <a:solidFill>
                <a:srgbClr val="FFFFFF"/>
              </a:solidFill>
              <a:latin typeface="微软雅黑" pitchFamily="34" charset="-122"/>
              <a:ea typeface="微软雅黑" pitchFamily="34" charset="-122"/>
            </a:endParaRPr>
          </a:p>
          <a:p>
            <a:pPr eaLnBrk="1" hangingPunct="1">
              <a:defRPr/>
            </a:pPr>
            <a:r>
              <a:rPr lang="zh-CN" altLang="en-US" dirty="0">
                <a:solidFill>
                  <a:srgbClr val="000000"/>
                </a:solidFill>
                <a:latin typeface="微软雅黑" pitchFamily="34" charset="-122"/>
                <a:ea typeface="微软雅黑" pitchFamily="34" charset="-122"/>
              </a:rPr>
              <a:t>一部广播级电影</a:t>
            </a:r>
            <a:endParaRPr lang="zh-CN" altLang="en-US" dirty="0">
              <a:solidFill>
                <a:srgbClr val="FFFFFF"/>
              </a:solidFill>
              <a:latin typeface="微软雅黑" pitchFamily="34" charset="-122"/>
              <a:ea typeface="微软雅黑" pitchFamily="34" charset="-122"/>
            </a:endParaRPr>
          </a:p>
        </p:txBody>
      </p:sp>
      <p:sp>
        <p:nvSpPr>
          <p:cNvPr id="47" name="圆角矩形 46"/>
          <p:cNvSpPr/>
          <p:nvPr/>
        </p:nvSpPr>
        <p:spPr>
          <a:xfrm rot="10800000" flipV="1">
            <a:off x="1943100" y="4076700"/>
            <a:ext cx="1657350" cy="1368425"/>
          </a:xfrm>
          <a:prstGeom prst="round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hangingPunct="1">
              <a:lnSpc>
                <a:spcPct val="150000"/>
              </a:lnSpc>
              <a:defRPr/>
            </a:pPr>
            <a:r>
              <a:rPr lang="en-US" altLang="zh-CN" spc="-50" dirty="0">
                <a:solidFill>
                  <a:srgbClr val="000000"/>
                </a:solidFill>
                <a:latin typeface="微软雅黑" pitchFamily="34" charset="-122"/>
                <a:ea typeface="微软雅黑" pitchFamily="34" charset="-122"/>
              </a:rPr>
              <a:t>1MB=1024K50</a:t>
            </a:r>
            <a:r>
              <a:rPr lang="zh-CN" altLang="en-US" spc="-50" dirty="0">
                <a:solidFill>
                  <a:srgbClr val="000000"/>
                </a:solidFill>
                <a:latin typeface="微软雅黑" pitchFamily="34" charset="-122"/>
                <a:ea typeface="微软雅黑" pitchFamily="34" charset="-122"/>
              </a:rPr>
              <a:t>万个汉字</a:t>
            </a:r>
            <a:endParaRPr lang="zh-CN" altLang="en-US" dirty="0">
              <a:solidFill>
                <a:srgbClr val="FFFFFF"/>
              </a:solidFill>
              <a:latin typeface="微软雅黑" pitchFamily="34" charset="-122"/>
              <a:ea typeface="微软雅黑" pitchFamily="34" charset="-122"/>
            </a:endParaRPr>
          </a:p>
        </p:txBody>
      </p:sp>
      <p:sp>
        <p:nvSpPr>
          <p:cNvPr id="48" name="圆角矩形 47"/>
          <p:cNvSpPr/>
          <p:nvPr/>
        </p:nvSpPr>
        <p:spPr>
          <a:xfrm rot="10800000" flipV="1">
            <a:off x="179388" y="4076700"/>
            <a:ext cx="1655762" cy="1368425"/>
          </a:xfrm>
          <a:prstGeom prst="round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hangingPunct="1">
              <a:lnSpc>
                <a:spcPct val="150000"/>
              </a:lnSpc>
              <a:defRPr/>
            </a:pPr>
            <a:r>
              <a:rPr lang="en-US" altLang="zh-CN" dirty="0">
                <a:solidFill>
                  <a:srgbClr val="000000"/>
                </a:solidFill>
                <a:latin typeface="微软雅黑" pitchFamily="34" charset="-122"/>
                <a:ea typeface="微软雅黑" pitchFamily="34" charset="-122"/>
              </a:rPr>
              <a:t>1KB=1024B</a:t>
            </a:r>
          </a:p>
          <a:p>
            <a:pPr eaLnBrk="1" hangingPunct="1">
              <a:lnSpc>
                <a:spcPct val="150000"/>
              </a:lnSpc>
              <a:defRPr/>
            </a:pPr>
            <a:r>
              <a:rPr lang="en-US" altLang="zh-CN" dirty="0">
                <a:solidFill>
                  <a:srgbClr val="000000"/>
                </a:solidFill>
                <a:latin typeface="微软雅黑" pitchFamily="34" charset="-122"/>
                <a:ea typeface="微软雅黑" pitchFamily="34" charset="-122"/>
              </a:rPr>
              <a:t>500</a:t>
            </a:r>
            <a:r>
              <a:rPr lang="zh-CN" altLang="en-US" dirty="0">
                <a:solidFill>
                  <a:srgbClr val="000000"/>
                </a:solidFill>
                <a:latin typeface="微软雅黑" pitchFamily="34" charset="-122"/>
                <a:ea typeface="微软雅黑" pitchFamily="34" charset="-122"/>
              </a:rPr>
              <a:t>个汉字</a:t>
            </a:r>
            <a:endParaRPr lang="zh-CN" altLang="en-US" dirty="0">
              <a:solidFill>
                <a:srgbClr val="FFFFFF"/>
              </a:solidFill>
              <a:latin typeface="微软雅黑" pitchFamily="34" charset="-122"/>
              <a:ea typeface="微软雅黑" pitchFamily="34" charset="-122"/>
            </a:endParaRPr>
          </a:p>
        </p:txBody>
      </p:sp>
      <p:pic>
        <p:nvPicPr>
          <p:cNvPr id="49" name="Picture 8" descr="C:\Users\asus\Desktop\20131219032905299_easyicon_net_80.png"/>
          <p:cNvPicPr>
            <a:picLocks noChangeAspect="1" noChangeArrowheads="1"/>
          </p:cNvPicPr>
          <p:nvPr/>
        </p:nvPicPr>
        <p:blipFill>
          <a:blip r:embed="rId5"/>
          <a:srcRect/>
          <a:stretch>
            <a:fillRect/>
          </a:stretch>
        </p:blipFill>
        <p:spPr bwMode="auto">
          <a:xfrm>
            <a:off x="2657475" y="3700463"/>
            <a:ext cx="258763" cy="287337"/>
          </a:xfrm>
          <a:prstGeom prst="rect">
            <a:avLst/>
          </a:prstGeom>
          <a:noFill/>
          <a:effectLst>
            <a:outerShdw blurRad="50800" dist="38100" dir="2700000" algn="tl" rotWithShape="0">
              <a:prstClr val="black">
                <a:alpha val="40000"/>
              </a:prstClr>
            </a:outerShdw>
          </a:effectLst>
          <a:extLst/>
        </p:spPr>
      </p:pic>
      <p:sp>
        <p:nvSpPr>
          <p:cNvPr id="51" name="圆角矩形 50"/>
          <p:cNvSpPr/>
          <p:nvPr/>
        </p:nvSpPr>
        <p:spPr>
          <a:xfrm>
            <a:off x="1979712" y="3140968"/>
            <a:ext cx="1673192" cy="427317"/>
          </a:xfrm>
          <a:prstGeom prst="roundRect">
            <a:avLst/>
          </a:prstGeom>
          <a:solidFill>
            <a:srgbClr val="0070C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r>
              <a:rPr lang="en-US" altLang="zh-CN" spc="-100" dirty="0">
                <a:solidFill>
                  <a:srgbClr val="FFFFFF"/>
                </a:solidFill>
                <a:latin typeface="微软雅黑" pitchFamily="34" charset="-122"/>
                <a:ea typeface="微软雅黑" pitchFamily="34" charset="-122"/>
              </a:rPr>
              <a:t>Megabyte(MB</a:t>
            </a:r>
            <a:r>
              <a:rPr lang="en-US" altLang="zh-CN" spc="-200" dirty="0">
                <a:solidFill>
                  <a:srgbClr val="FFFFFF"/>
                </a:solidFill>
                <a:latin typeface="微软雅黑" pitchFamily="34" charset="-122"/>
                <a:ea typeface="微软雅黑" pitchFamily="34" charset="-122"/>
              </a:rPr>
              <a:t>)</a:t>
            </a:r>
            <a:endParaRPr lang="zh-CN" altLang="en-US" spc="-200" dirty="0">
              <a:solidFill>
                <a:srgbClr val="FFFFFF"/>
              </a:solidFill>
              <a:latin typeface="微软雅黑" pitchFamily="34" charset="-122"/>
              <a:ea typeface="微软雅黑" pitchFamily="34" charset="-122"/>
            </a:endParaRPr>
          </a:p>
        </p:txBody>
      </p:sp>
      <p:sp>
        <p:nvSpPr>
          <p:cNvPr id="57" name="圆角矩形 56"/>
          <p:cNvSpPr/>
          <p:nvPr/>
        </p:nvSpPr>
        <p:spPr>
          <a:xfrm>
            <a:off x="234512" y="3140968"/>
            <a:ext cx="1673192" cy="427317"/>
          </a:xfrm>
          <a:prstGeom prst="roundRect">
            <a:avLst/>
          </a:prstGeom>
          <a:solidFill>
            <a:srgbClr val="0070C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r>
              <a:rPr lang="en-US" altLang="zh-CN" dirty="0">
                <a:solidFill>
                  <a:srgbClr val="FFFFFF"/>
                </a:solidFill>
                <a:latin typeface="微软雅黑" pitchFamily="34" charset="-122"/>
                <a:ea typeface="微软雅黑" pitchFamily="34" charset="-122"/>
              </a:rPr>
              <a:t>Kilobyte(KB)</a:t>
            </a:r>
            <a:endParaRPr lang="zh-CN" altLang="en-US" dirty="0">
              <a:solidFill>
                <a:srgbClr val="FFFFFF"/>
              </a:solidFill>
              <a:latin typeface="微软雅黑" pitchFamily="34" charset="-122"/>
              <a:ea typeface="微软雅黑" pitchFamily="34" charset="-122"/>
            </a:endParaRPr>
          </a:p>
        </p:txBody>
      </p:sp>
      <p:sp>
        <p:nvSpPr>
          <p:cNvPr id="58" name="圆角矩形 57"/>
          <p:cNvSpPr/>
          <p:nvPr/>
        </p:nvSpPr>
        <p:spPr>
          <a:xfrm>
            <a:off x="3707904" y="3140968"/>
            <a:ext cx="1673192" cy="427317"/>
          </a:xfrm>
          <a:prstGeom prst="roundRect">
            <a:avLst/>
          </a:prstGeom>
          <a:solidFill>
            <a:srgbClr val="0070C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r>
              <a:rPr lang="en-US" altLang="zh-CN" dirty="0">
                <a:solidFill>
                  <a:srgbClr val="FFFFFF"/>
                </a:solidFill>
                <a:latin typeface="微软雅黑" pitchFamily="34" charset="-122"/>
                <a:ea typeface="微软雅黑" pitchFamily="34" charset="-122"/>
              </a:rPr>
              <a:t>Gigabyte(GB)</a:t>
            </a:r>
            <a:endParaRPr lang="zh-CN" altLang="en-US" dirty="0">
              <a:solidFill>
                <a:srgbClr val="FFFFFF"/>
              </a:solidFill>
              <a:latin typeface="微软雅黑" pitchFamily="34" charset="-122"/>
              <a:ea typeface="微软雅黑" pitchFamily="34" charset="-122"/>
            </a:endParaRPr>
          </a:p>
        </p:txBody>
      </p:sp>
      <p:sp>
        <p:nvSpPr>
          <p:cNvPr id="63" name="圆角矩形 62"/>
          <p:cNvSpPr/>
          <p:nvPr/>
        </p:nvSpPr>
        <p:spPr>
          <a:xfrm>
            <a:off x="5436096" y="3140968"/>
            <a:ext cx="1673192" cy="427317"/>
          </a:xfrm>
          <a:prstGeom prst="roundRect">
            <a:avLst/>
          </a:prstGeom>
          <a:solidFill>
            <a:srgbClr val="0070C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r>
              <a:rPr lang="en-US" altLang="zh-CN" dirty="0">
                <a:solidFill>
                  <a:srgbClr val="FFFFFF"/>
                </a:solidFill>
                <a:latin typeface="微软雅黑" pitchFamily="34" charset="-122"/>
                <a:ea typeface="微软雅黑" pitchFamily="34" charset="-122"/>
              </a:rPr>
              <a:t>Terabyte(TB)</a:t>
            </a:r>
            <a:endParaRPr lang="zh-CN" altLang="en-US" dirty="0">
              <a:solidFill>
                <a:srgbClr val="FFFFFF"/>
              </a:solidFill>
              <a:latin typeface="微软雅黑" pitchFamily="34" charset="-122"/>
              <a:ea typeface="微软雅黑" pitchFamily="34" charset="-122"/>
            </a:endParaRPr>
          </a:p>
        </p:txBody>
      </p:sp>
      <p:sp>
        <p:nvSpPr>
          <p:cNvPr id="64" name="圆角矩形 63"/>
          <p:cNvSpPr/>
          <p:nvPr/>
        </p:nvSpPr>
        <p:spPr>
          <a:xfrm>
            <a:off x="7164288" y="3140968"/>
            <a:ext cx="1673192" cy="427317"/>
          </a:xfrm>
          <a:prstGeom prst="roundRect">
            <a:avLst/>
          </a:prstGeom>
          <a:solidFill>
            <a:srgbClr val="0070C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r>
              <a:rPr lang="en-US" altLang="zh-CN" dirty="0" err="1">
                <a:solidFill>
                  <a:srgbClr val="FFFFFF"/>
                </a:solidFill>
                <a:latin typeface="微软雅黑" pitchFamily="34" charset="-122"/>
                <a:ea typeface="微软雅黑" pitchFamily="34" charset="-122"/>
              </a:rPr>
              <a:t>Petabyte</a:t>
            </a:r>
            <a:r>
              <a:rPr lang="en-US" altLang="zh-CN" dirty="0">
                <a:solidFill>
                  <a:srgbClr val="FFFFFF"/>
                </a:solidFill>
                <a:latin typeface="微软雅黑" pitchFamily="34" charset="-122"/>
                <a:ea typeface="微软雅黑" pitchFamily="34" charset="-122"/>
              </a:rPr>
              <a:t>(PB)</a:t>
            </a:r>
            <a:endParaRPr lang="zh-CN" altLang="en-US" dirty="0">
              <a:solidFill>
                <a:srgbClr val="FFFFFF"/>
              </a:solidFill>
              <a:latin typeface="微软雅黑" pitchFamily="34" charset="-122"/>
              <a:ea typeface="微软雅黑" pitchFamily="34" charset="-122"/>
            </a:endParaRPr>
          </a:p>
        </p:txBody>
      </p:sp>
      <p:sp>
        <p:nvSpPr>
          <p:cNvPr id="34" name="Rectangle 2"/>
          <p:cNvSpPr txBox="1">
            <a:spLocks noChangeArrowheads="1"/>
          </p:cNvSpPr>
          <p:nvPr/>
        </p:nvSpPr>
        <p:spPr bwMode="auto">
          <a:xfrm>
            <a:off x="287338" y="0"/>
            <a:ext cx="3924300" cy="836613"/>
          </a:xfrm>
          <a:prstGeom prst="rect">
            <a:avLst/>
          </a:prstGeom>
          <a:noFill/>
          <a:ln w="9525">
            <a:noFill/>
            <a:miter lim="800000"/>
            <a:headEnd/>
            <a:tailEnd/>
          </a:ln>
        </p:spPr>
        <p:txBody>
          <a:bodyPr anchor="ctr"/>
          <a:lstStyle/>
          <a:p>
            <a:pPr eaLnBrk="1" hangingPunct="1">
              <a:defRPr/>
            </a:pPr>
            <a:r>
              <a:rPr lang="zh-CN" altLang="en-US" sz="2800" b="1" kern="0" dirty="0">
                <a:solidFill>
                  <a:schemeClr val="bg1"/>
                </a:solidFill>
                <a:latin typeface="黑体" pitchFamily="49" charset="-122"/>
                <a:ea typeface="黑体" pitchFamily="49" charset="-122"/>
                <a:cs typeface="+mj-cs"/>
              </a:rPr>
              <a:t>三、大数据应用</a:t>
            </a:r>
          </a:p>
        </p:txBody>
      </p:sp>
      <p:sp>
        <p:nvSpPr>
          <p:cNvPr id="16426" name="Rectangle 2"/>
          <p:cNvSpPr txBox="1">
            <a:spLocks noChangeArrowheads="1"/>
          </p:cNvSpPr>
          <p:nvPr/>
        </p:nvSpPr>
        <p:spPr bwMode="auto">
          <a:xfrm>
            <a:off x="571500" y="142875"/>
            <a:ext cx="4932363" cy="836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marL="292100" indent="-292100">
              <a:defRPr>
                <a:solidFill>
                  <a:schemeClr val="tx1"/>
                </a:solidFill>
                <a:latin typeface="Lucida Sans Unicode" panose="020B0602030504020204" pitchFamily="34" charset="0"/>
                <a:ea typeface="宋体" panose="02010600030101010101" pitchFamily="2" charset="-122"/>
              </a:defRPr>
            </a:lvl1pPr>
            <a:lvl2pPr marL="742950" indent="-285750">
              <a:defRPr>
                <a:solidFill>
                  <a:schemeClr val="tx1"/>
                </a:solidFill>
                <a:latin typeface="Lucida Sans Unicode" panose="020B0602030504020204" pitchFamily="34" charset="0"/>
                <a:ea typeface="宋体" panose="02010600030101010101" pitchFamily="2" charset="-122"/>
              </a:defRPr>
            </a:lvl2pPr>
            <a:lvl3pPr marL="1143000" indent="-228600">
              <a:defRPr>
                <a:solidFill>
                  <a:schemeClr val="tx1"/>
                </a:solidFill>
                <a:latin typeface="Lucida Sans Unicode" panose="020B0602030504020204" pitchFamily="34" charset="0"/>
                <a:ea typeface="宋体" panose="02010600030101010101" pitchFamily="2" charset="-122"/>
              </a:defRPr>
            </a:lvl3pPr>
            <a:lvl4pPr marL="1600200" indent="-228600">
              <a:defRPr>
                <a:solidFill>
                  <a:schemeClr val="tx1"/>
                </a:solidFill>
                <a:latin typeface="Lucida Sans Unicode" panose="020B0602030504020204" pitchFamily="34" charset="0"/>
                <a:ea typeface="宋体" panose="02010600030101010101" pitchFamily="2" charset="-122"/>
              </a:defRPr>
            </a:lvl4pPr>
            <a:lvl5pPr marL="2057400" indent="-228600">
              <a:defRPr>
                <a:solidFill>
                  <a:schemeClr val="tx1"/>
                </a:solidFill>
                <a:latin typeface="Lucida Sans Unicode" panose="020B0602030504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9pPr>
          </a:lstStyle>
          <a:p>
            <a:pPr eaLnBrk="1" hangingPunct="1">
              <a:lnSpc>
                <a:spcPct val="120000"/>
              </a:lnSpc>
              <a:spcBef>
                <a:spcPct val="50000"/>
              </a:spcBef>
              <a:buFont typeface="Wingdings" panose="05000000000000000000" pitchFamily="2" charset="2"/>
              <a:buNone/>
            </a:pPr>
            <a:r>
              <a:rPr lang="zh-CN" altLang="en-US" sz="2600" b="1">
                <a:solidFill>
                  <a:srgbClr val="3333CC"/>
                </a:solidFill>
                <a:latin typeface="微软雅黑" panose="020B0503020204020204" pitchFamily="34" charset="-122"/>
                <a:ea typeface="微软雅黑" panose="020B0503020204020204" pitchFamily="34" charset="-122"/>
              </a:rPr>
              <a:t>（二）数据的概念</a:t>
            </a:r>
          </a:p>
        </p:txBody>
      </p:sp>
    </p:spTree>
  </p:cSld>
  <p:clrMapOvr>
    <a:masterClrMapping/>
  </p:clrMapOvr>
  <p:transition spd="slow" advClick="0"/>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3924300" y="5211763"/>
            <a:ext cx="2519363" cy="839787"/>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zh-CN" altLang="en-US" sz="2200">
                <a:solidFill>
                  <a:prstClr val="black"/>
                </a:solidFill>
                <a:latin typeface="微软雅黑" panose="020B0503020204020204" pitchFamily="34" charset="-122"/>
                <a:ea typeface="微软雅黑" panose="020B0503020204020204" pitchFamily="34" charset="-122"/>
              </a:rPr>
              <a:t>上传</a:t>
            </a:r>
            <a:r>
              <a:rPr lang="en-US" altLang="zh-CN" sz="2200">
                <a:solidFill>
                  <a:prstClr val="black"/>
                </a:solidFill>
                <a:latin typeface="微软雅黑" panose="020B0503020204020204" pitchFamily="34" charset="-122"/>
                <a:ea typeface="微软雅黑" panose="020B0503020204020204" pitchFamily="34" charset="-122"/>
              </a:rPr>
              <a:t>30</a:t>
            </a:r>
            <a:r>
              <a:rPr lang="zh-CN" altLang="en-US" sz="2200">
                <a:solidFill>
                  <a:prstClr val="black"/>
                </a:solidFill>
                <a:latin typeface="微软雅黑" panose="020B0503020204020204" pitchFamily="34" charset="-122"/>
                <a:ea typeface="微软雅黑" panose="020B0503020204020204" pitchFamily="34" charset="-122"/>
              </a:rPr>
              <a:t>小时视频</a:t>
            </a:r>
            <a:endParaRPr lang="en-US" altLang="zh-CN" sz="2200">
              <a:solidFill>
                <a:prstClr val="black"/>
              </a:solidFill>
              <a:latin typeface="微软雅黑" panose="020B0503020204020204" pitchFamily="34" charset="-122"/>
              <a:ea typeface="微软雅黑" panose="020B0503020204020204" pitchFamily="34" charset="-122"/>
            </a:endParaRPr>
          </a:p>
          <a:p>
            <a:pPr algn="ctr" eaLnBrk="1" hangingPunct="1">
              <a:defRPr/>
            </a:pPr>
            <a:r>
              <a:rPr lang="en-US" altLang="zh-CN" sz="2200">
                <a:solidFill>
                  <a:prstClr val="black"/>
                </a:solidFill>
                <a:latin typeface="微软雅黑" panose="020B0503020204020204" pitchFamily="34" charset="-122"/>
                <a:ea typeface="微软雅黑" panose="020B0503020204020204" pitchFamily="34" charset="-122"/>
              </a:rPr>
              <a:t>130</a:t>
            </a:r>
            <a:r>
              <a:rPr lang="zh-CN" altLang="en-US" sz="2200">
                <a:solidFill>
                  <a:prstClr val="black"/>
                </a:solidFill>
                <a:latin typeface="微软雅黑" panose="020B0503020204020204" pitchFamily="34" charset="-122"/>
                <a:ea typeface="微软雅黑" panose="020B0503020204020204" pitchFamily="34" charset="-122"/>
              </a:rPr>
              <a:t>万人评论</a:t>
            </a:r>
          </a:p>
        </p:txBody>
      </p:sp>
      <p:sp>
        <p:nvSpPr>
          <p:cNvPr id="14" name="矩形 13"/>
          <p:cNvSpPr/>
          <p:nvPr/>
        </p:nvSpPr>
        <p:spPr>
          <a:xfrm>
            <a:off x="2916238" y="4638675"/>
            <a:ext cx="2519362" cy="46355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sz="2200">
                <a:solidFill>
                  <a:prstClr val="black"/>
                </a:solidFill>
                <a:latin typeface="微软雅黑" panose="020B0503020204020204" pitchFamily="34" charset="-122"/>
                <a:ea typeface="微软雅黑" panose="020B0503020204020204" pitchFamily="34" charset="-122"/>
              </a:rPr>
              <a:t>200</a:t>
            </a:r>
            <a:r>
              <a:rPr lang="zh-CN" altLang="en-US" sz="2200">
                <a:solidFill>
                  <a:prstClr val="black"/>
                </a:solidFill>
                <a:latin typeface="微软雅黑" panose="020B0503020204020204" pitchFamily="34" charset="-122"/>
                <a:ea typeface="微软雅黑" panose="020B0503020204020204" pitchFamily="34" charset="-122"/>
              </a:rPr>
              <a:t>万条搜索</a:t>
            </a:r>
          </a:p>
        </p:txBody>
      </p:sp>
      <p:sp>
        <p:nvSpPr>
          <p:cNvPr id="15" name="矩形 14"/>
          <p:cNvSpPr/>
          <p:nvPr/>
        </p:nvSpPr>
        <p:spPr>
          <a:xfrm>
            <a:off x="1798638" y="3614738"/>
            <a:ext cx="2519362" cy="914400"/>
          </a:xfrm>
          <a:prstGeom prst="rect">
            <a:avLst/>
          </a:prstGeom>
          <a:solidFill>
            <a:srgbClr val="CCFF3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sz="2200">
                <a:solidFill>
                  <a:prstClr val="black"/>
                </a:solidFill>
                <a:latin typeface="微软雅黑" panose="020B0503020204020204" pitchFamily="34" charset="-122"/>
                <a:ea typeface="微软雅黑" panose="020B0503020204020204" pitchFamily="34" charset="-122"/>
              </a:rPr>
              <a:t>27.7</a:t>
            </a:r>
            <a:r>
              <a:rPr lang="zh-CN" altLang="en-US" sz="2200">
                <a:solidFill>
                  <a:prstClr val="black"/>
                </a:solidFill>
                <a:latin typeface="微软雅黑" panose="020B0503020204020204" pitchFamily="34" charset="-122"/>
                <a:ea typeface="微软雅黑" panose="020B0503020204020204" pitchFamily="34" charset="-122"/>
              </a:rPr>
              <a:t>万人登录</a:t>
            </a:r>
            <a:endParaRPr lang="en-US" altLang="zh-CN" sz="2200">
              <a:solidFill>
                <a:prstClr val="black"/>
              </a:solidFill>
              <a:latin typeface="微软雅黑" panose="020B0503020204020204" pitchFamily="34" charset="-122"/>
              <a:ea typeface="微软雅黑" panose="020B0503020204020204" pitchFamily="34" charset="-122"/>
            </a:endParaRPr>
          </a:p>
          <a:p>
            <a:pPr algn="ctr" eaLnBrk="1" hangingPunct="1">
              <a:defRPr/>
            </a:pPr>
            <a:r>
              <a:rPr lang="en-US" altLang="zh-CN" sz="2200">
                <a:solidFill>
                  <a:prstClr val="black"/>
                </a:solidFill>
                <a:latin typeface="微软雅黑" panose="020B0503020204020204" pitchFamily="34" charset="-122"/>
                <a:ea typeface="微软雅黑" panose="020B0503020204020204" pitchFamily="34" charset="-122"/>
              </a:rPr>
              <a:t>600</a:t>
            </a:r>
            <a:r>
              <a:rPr lang="zh-CN" altLang="en-US" sz="2200">
                <a:solidFill>
                  <a:prstClr val="black"/>
                </a:solidFill>
                <a:latin typeface="微软雅黑" panose="020B0503020204020204" pitchFamily="34" charset="-122"/>
                <a:ea typeface="微软雅黑" panose="020B0503020204020204" pitchFamily="34" charset="-122"/>
              </a:rPr>
              <a:t>万条信息发布</a:t>
            </a:r>
          </a:p>
        </p:txBody>
      </p:sp>
      <p:cxnSp>
        <p:nvCxnSpPr>
          <p:cNvPr id="23" name="直接连接符 22"/>
          <p:cNvCxnSpPr/>
          <p:nvPr/>
        </p:nvCxnSpPr>
        <p:spPr>
          <a:xfrm flipV="1">
            <a:off x="6443663" y="5502275"/>
            <a:ext cx="936625" cy="1111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flipH="1">
            <a:off x="7380288" y="5172075"/>
            <a:ext cx="287337" cy="33020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flipV="1">
            <a:off x="5435600" y="4870450"/>
            <a:ext cx="1260475" cy="476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flipH="1">
            <a:off x="6696075" y="4473575"/>
            <a:ext cx="288925" cy="39687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a:stCxn id="15" idx="3"/>
          </p:cNvCxnSpPr>
          <p:nvPr/>
        </p:nvCxnSpPr>
        <p:spPr>
          <a:xfrm>
            <a:off x="4318000" y="4071938"/>
            <a:ext cx="2125663" cy="1905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41" name="矩形 40"/>
          <p:cNvSpPr/>
          <p:nvPr/>
        </p:nvSpPr>
        <p:spPr>
          <a:xfrm>
            <a:off x="6630988" y="1943100"/>
            <a:ext cx="2195512" cy="727075"/>
          </a:xfrm>
          <a:prstGeom prst="rect">
            <a:avLst/>
          </a:prstGeom>
          <a:solidFill>
            <a:srgbClr val="CCFF3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sz="2200">
                <a:solidFill>
                  <a:prstClr val="black"/>
                </a:solidFill>
                <a:latin typeface="微软雅黑" panose="020B0503020204020204" pitchFamily="34" charset="-122"/>
                <a:ea typeface="微软雅黑" panose="020B0503020204020204" pitchFamily="34" charset="-122"/>
              </a:rPr>
              <a:t>2.04</a:t>
            </a:r>
            <a:r>
              <a:rPr lang="zh-CN" altLang="en-US" sz="2200">
                <a:solidFill>
                  <a:prstClr val="black"/>
                </a:solidFill>
                <a:latin typeface="微软雅黑" panose="020B0503020204020204" pitchFamily="34" charset="-122"/>
                <a:ea typeface="微软雅黑" panose="020B0503020204020204" pitchFamily="34" charset="-122"/>
              </a:rPr>
              <a:t>亿封邮件</a:t>
            </a:r>
          </a:p>
        </p:txBody>
      </p:sp>
      <p:pic>
        <p:nvPicPr>
          <p:cNvPr id="18443" name="图片 3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113" y="1628775"/>
            <a:ext cx="9134476" cy="3654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6" name="直接连接符 45"/>
          <p:cNvCxnSpPr/>
          <p:nvPr/>
        </p:nvCxnSpPr>
        <p:spPr>
          <a:xfrm flipH="1">
            <a:off x="6342063" y="2643188"/>
            <a:ext cx="288925" cy="33020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8445" name="文本框 1"/>
          <p:cNvSpPr txBox="1">
            <a:spLocks noChangeArrowheads="1"/>
          </p:cNvSpPr>
          <p:nvPr/>
        </p:nvSpPr>
        <p:spPr bwMode="auto">
          <a:xfrm>
            <a:off x="0" y="1527175"/>
            <a:ext cx="91440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Lucida Sans Unicode" panose="020B0602030504020204" pitchFamily="34" charset="0"/>
                <a:ea typeface="宋体" panose="02010600030101010101" pitchFamily="2" charset="-122"/>
              </a:defRPr>
            </a:lvl1pPr>
            <a:lvl2pPr marL="742950" indent="-285750">
              <a:defRPr>
                <a:solidFill>
                  <a:schemeClr val="tx1"/>
                </a:solidFill>
                <a:latin typeface="Lucida Sans Unicode" panose="020B0602030504020204" pitchFamily="34" charset="0"/>
                <a:ea typeface="宋体" panose="02010600030101010101" pitchFamily="2" charset="-122"/>
              </a:defRPr>
            </a:lvl2pPr>
            <a:lvl3pPr marL="1143000" indent="-228600">
              <a:defRPr>
                <a:solidFill>
                  <a:schemeClr val="tx1"/>
                </a:solidFill>
                <a:latin typeface="Lucida Sans Unicode" panose="020B0602030504020204" pitchFamily="34" charset="0"/>
                <a:ea typeface="宋体" panose="02010600030101010101" pitchFamily="2" charset="-122"/>
              </a:defRPr>
            </a:lvl3pPr>
            <a:lvl4pPr marL="1600200" indent="-228600">
              <a:defRPr>
                <a:solidFill>
                  <a:schemeClr val="tx1"/>
                </a:solidFill>
                <a:latin typeface="Lucida Sans Unicode" panose="020B0602030504020204" pitchFamily="34" charset="0"/>
                <a:ea typeface="宋体" panose="02010600030101010101" pitchFamily="2" charset="-122"/>
              </a:defRPr>
            </a:lvl4pPr>
            <a:lvl5pPr marL="2057400" indent="-228600">
              <a:defRPr>
                <a:solidFill>
                  <a:schemeClr val="tx1"/>
                </a:solidFill>
                <a:latin typeface="Lucida Sans Unicode" panose="020B0602030504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9pPr>
          </a:lstStyle>
          <a:p>
            <a:pPr algn="ctr" eaLnBrk="1" hangingPunct="1"/>
            <a:r>
              <a:rPr lang="zh-CN" altLang="en-US" sz="2400">
                <a:solidFill>
                  <a:srgbClr val="000000"/>
                </a:solidFill>
                <a:latin typeface="微软雅黑" panose="020B0503020204020204" pitchFamily="34" charset="-122"/>
                <a:ea typeface="微软雅黑" panose="020B0503020204020204" pitchFamily="34" charset="-122"/>
              </a:rPr>
              <a:t>全球产生</a:t>
            </a:r>
            <a:r>
              <a:rPr lang="en-US" altLang="zh-CN" sz="2400">
                <a:solidFill>
                  <a:srgbClr val="000000"/>
                </a:solidFill>
                <a:latin typeface="微软雅黑" panose="020B0503020204020204" pitchFamily="34" charset="-122"/>
                <a:ea typeface="微软雅黑" panose="020B0503020204020204" pitchFamily="34" charset="-122"/>
              </a:rPr>
              <a:t>7.5PB</a:t>
            </a:r>
            <a:r>
              <a:rPr lang="zh-CN" altLang="en-US" sz="2400">
                <a:solidFill>
                  <a:srgbClr val="000000"/>
                </a:solidFill>
                <a:latin typeface="微软雅黑" panose="020B0503020204020204" pitchFamily="34" charset="-122"/>
                <a:ea typeface="微软雅黑" panose="020B0503020204020204" pitchFamily="34" charset="-122"/>
              </a:rPr>
              <a:t>数据</a:t>
            </a:r>
          </a:p>
        </p:txBody>
      </p:sp>
      <p:sp>
        <p:nvSpPr>
          <p:cNvPr id="18446" name="矩形 2"/>
          <p:cNvSpPr>
            <a:spLocks noChangeArrowheads="1"/>
          </p:cNvSpPr>
          <p:nvPr/>
        </p:nvSpPr>
        <p:spPr bwMode="auto">
          <a:xfrm>
            <a:off x="0" y="966788"/>
            <a:ext cx="9144000"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66700" indent="-266700">
              <a:defRPr>
                <a:solidFill>
                  <a:schemeClr val="tx1"/>
                </a:solidFill>
                <a:latin typeface="Lucida Sans Unicode" panose="020B0602030504020204" pitchFamily="34" charset="0"/>
                <a:ea typeface="宋体" panose="02010600030101010101" pitchFamily="2" charset="-122"/>
              </a:defRPr>
            </a:lvl1pPr>
            <a:lvl2pPr marL="742950" indent="-285750">
              <a:defRPr>
                <a:solidFill>
                  <a:schemeClr val="tx1"/>
                </a:solidFill>
                <a:latin typeface="Lucida Sans Unicode" panose="020B0602030504020204" pitchFamily="34" charset="0"/>
                <a:ea typeface="宋体" panose="02010600030101010101" pitchFamily="2" charset="-122"/>
              </a:defRPr>
            </a:lvl2pPr>
            <a:lvl3pPr marL="1143000" indent="-228600">
              <a:defRPr>
                <a:solidFill>
                  <a:schemeClr val="tx1"/>
                </a:solidFill>
                <a:latin typeface="Lucida Sans Unicode" panose="020B0602030504020204" pitchFamily="34" charset="0"/>
                <a:ea typeface="宋体" panose="02010600030101010101" pitchFamily="2" charset="-122"/>
              </a:defRPr>
            </a:lvl3pPr>
            <a:lvl4pPr marL="1600200" indent="-228600">
              <a:defRPr>
                <a:solidFill>
                  <a:schemeClr val="tx1"/>
                </a:solidFill>
                <a:latin typeface="Lucida Sans Unicode" panose="020B0602030504020204" pitchFamily="34" charset="0"/>
                <a:ea typeface="宋体" panose="02010600030101010101" pitchFamily="2" charset="-122"/>
              </a:defRPr>
            </a:lvl4pPr>
            <a:lvl5pPr marL="2057400" indent="-228600">
              <a:defRPr>
                <a:solidFill>
                  <a:schemeClr val="tx1"/>
                </a:solidFill>
                <a:latin typeface="Lucida Sans Unicode" panose="020B0602030504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9pPr>
          </a:lstStyle>
          <a:p>
            <a:pPr algn="ctr" eaLnBrk="1" hangingPunct="1"/>
            <a:r>
              <a:rPr lang="zh-CN" altLang="en-US" sz="2600" b="1">
                <a:solidFill>
                  <a:srgbClr val="7030A0"/>
                </a:solidFill>
                <a:latin typeface="微软雅黑" panose="020B0503020204020204" pitchFamily="34" charset="-122"/>
                <a:ea typeface="微软雅黑" panose="020B0503020204020204" pitchFamily="34" charset="-122"/>
                <a:cs typeface="文鼎CS中等线"/>
              </a:rPr>
              <a:t>互联网上一分钟</a:t>
            </a:r>
          </a:p>
        </p:txBody>
      </p:sp>
      <p:sp>
        <p:nvSpPr>
          <p:cNvPr id="17" name="Rectangle 2"/>
          <p:cNvSpPr txBox="1">
            <a:spLocks noChangeArrowheads="1"/>
          </p:cNvSpPr>
          <p:nvPr/>
        </p:nvSpPr>
        <p:spPr bwMode="auto">
          <a:xfrm>
            <a:off x="287338" y="0"/>
            <a:ext cx="3924300" cy="836613"/>
          </a:xfrm>
          <a:prstGeom prst="rect">
            <a:avLst/>
          </a:prstGeom>
          <a:noFill/>
          <a:ln w="9525">
            <a:noFill/>
            <a:miter lim="800000"/>
            <a:headEnd/>
            <a:tailEnd/>
          </a:ln>
        </p:spPr>
        <p:txBody>
          <a:bodyPr anchor="ctr"/>
          <a:lstStyle/>
          <a:p>
            <a:pPr eaLnBrk="1" hangingPunct="1">
              <a:defRPr/>
            </a:pPr>
            <a:r>
              <a:rPr lang="zh-CN" altLang="en-US" sz="2800" b="1" kern="0" dirty="0">
                <a:solidFill>
                  <a:schemeClr val="bg1"/>
                </a:solidFill>
                <a:latin typeface="微软雅黑" pitchFamily="34" charset="-122"/>
                <a:ea typeface="微软雅黑" pitchFamily="34" charset="-122"/>
                <a:cs typeface="+mj-cs"/>
              </a:rPr>
              <a:t>三、大数据应用</a:t>
            </a:r>
          </a:p>
        </p:txBody>
      </p:sp>
      <p:sp>
        <p:nvSpPr>
          <p:cNvPr id="18448" name="Rectangle 2"/>
          <p:cNvSpPr txBox="1">
            <a:spLocks noChangeArrowheads="1"/>
          </p:cNvSpPr>
          <p:nvPr/>
        </p:nvSpPr>
        <p:spPr bwMode="auto">
          <a:xfrm>
            <a:off x="571500" y="142875"/>
            <a:ext cx="4932363" cy="836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marL="292100" indent="-292100">
              <a:defRPr>
                <a:solidFill>
                  <a:schemeClr val="tx1"/>
                </a:solidFill>
                <a:latin typeface="Lucida Sans Unicode" panose="020B0602030504020204" pitchFamily="34" charset="0"/>
                <a:ea typeface="宋体" panose="02010600030101010101" pitchFamily="2" charset="-122"/>
              </a:defRPr>
            </a:lvl1pPr>
            <a:lvl2pPr marL="742950" indent="-285750">
              <a:defRPr>
                <a:solidFill>
                  <a:schemeClr val="tx1"/>
                </a:solidFill>
                <a:latin typeface="Lucida Sans Unicode" panose="020B0602030504020204" pitchFamily="34" charset="0"/>
                <a:ea typeface="宋体" panose="02010600030101010101" pitchFamily="2" charset="-122"/>
              </a:defRPr>
            </a:lvl2pPr>
            <a:lvl3pPr marL="1143000" indent="-228600">
              <a:defRPr>
                <a:solidFill>
                  <a:schemeClr val="tx1"/>
                </a:solidFill>
                <a:latin typeface="Lucida Sans Unicode" panose="020B0602030504020204" pitchFamily="34" charset="0"/>
                <a:ea typeface="宋体" panose="02010600030101010101" pitchFamily="2" charset="-122"/>
              </a:defRPr>
            </a:lvl3pPr>
            <a:lvl4pPr marL="1600200" indent="-228600">
              <a:defRPr>
                <a:solidFill>
                  <a:schemeClr val="tx1"/>
                </a:solidFill>
                <a:latin typeface="Lucida Sans Unicode" panose="020B0602030504020204" pitchFamily="34" charset="0"/>
                <a:ea typeface="宋体" panose="02010600030101010101" pitchFamily="2" charset="-122"/>
              </a:defRPr>
            </a:lvl4pPr>
            <a:lvl5pPr marL="2057400" indent="-228600">
              <a:defRPr>
                <a:solidFill>
                  <a:schemeClr val="tx1"/>
                </a:solidFill>
                <a:latin typeface="Lucida Sans Unicode" panose="020B0602030504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9pPr>
          </a:lstStyle>
          <a:p>
            <a:pPr eaLnBrk="1" hangingPunct="1">
              <a:lnSpc>
                <a:spcPct val="120000"/>
              </a:lnSpc>
              <a:spcBef>
                <a:spcPct val="50000"/>
              </a:spcBef>
              <a:buFont typeface="Wingdings" panose="05000000000000000000" pitchFamily="2" charset="2"/>
              <a:buNone/>
            </a:pPr>
            <a:r>
              <a:rPr lang="zh-CN" altLang="en-US" sz="2600" b="1">
                <a:solidFill>
                  <a:srgbClr val="3333CC"/>
                </a:solidFill>
                <a:latin typeface="微软雅黑" panose="020B0503020204020204" pitchFamily="34" charset="-122"/>
                <a:ea typeface="微软雅黑" panose="020B0503020204020204" pitchFamily="34" charset="-122"/>
              </a:rPr>
              <a:t>（二）数据的概念</a:t>
            </a:r>
          </a:p>
        </p:txBody>
      </p:sp>
    </p:spTree>
  </p:cSld>
  <p:clrMapOvr>
    <a:masterClrMapping/>
  </p:clrMapOvr>
  <p:transition spd="slow"/>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extBox 3"/>
          <p:cNvSpPr txBox="1">
            <a:spLocks noChangeArrowheads="1"/>
          </p:cNvSpPr>
          <p:nvPr/>
        </p:nvSpPr>
        <p:spPr bwMode="auto">
          <a:xfrm>
            <a:off x="285750" y="285750"/>
            <a:ext cx="48577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Lucida Sans Unicode" panose="020B0602030504020204" pitchFamily="34" charset="0"/>
                <a:ea typeface="宋体" panose="02010600030101010101" pitchFamily="2" charset="-122"/>
              </a:defRPr>
            </a:lvl1pPr>
            <a:lvl2pPr marL="742950" indent="-285750">
              <a:defRPr>
                <a:solidFill>
                  <a:schemeClr val="tx1"/>
                </a:solidFill>
                <a:latin typeface="Lucida Sans Unicode" panose="020B0602030504020204" pitchFamily="34" charset="0"/>
                <a:ea typeface="宋体" panose="02010600030101010101" pitchFamily="2" charset="-122"/>
              </a:defRPr>
            </a:lvl2pPr>
            <a:lvl3pPr marL="1143000" indent="-228600">
              <a:defRPr>
                <a:solidFill>
                  <a:schemeClr val="tx1"/>
                </a:solidFill>
                <a:latin typeface="Lucida Sans Unicode" panose="020B0602030504020204" pitchFamily="34" charset="0"/>
                <a:ea typeface="宋体" panose="02010600030101010101" pitchFamily="2" charset="-122"/>
              </a:defRPr>
            </a:lvl3pPr>
            <a:lvl4pPr marL="1600200" indent="-228600">
              <a:defRPr>
                <a:solidFill>
                  <a:schemeClr val="tx1"/>
                </a:solidFill>
                <a:latin typeface="Lucida Sans Unicode" panose="020B0602030504020204" pitchFamily="34" charset="0"/>
                <a:ea typeface="宋体" panose="02010600030101010101" pitchFamily="2" charset="-122"/>
              </a:defRPr>
            </a:lvl4pPr>
            <a:lvl5pPr marL="2057400" indent="-228600">
              <a:defRPr>
                <a:solidFill>
                  <a:schemeClr val="tx1"/>
                </a:solidFill>
                <a:latin typeface="Lucida Sans Unicode" panose="020B0602030504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9pPr>
          </a:lstStyle>
          <a:p>
            <a:pPr eaLnBrk="1" hangingPunct="1">
              <a:buFont typeface="Arial" panose="020B0604020202020204" pitchFamily="34" charset="0"/>
              <a:buNone/>
            </a:pPr>
            <a:r>
              <a:rPr lang="zh-CN" altLang="en-US" sz="2800" b="1">
                <a:solidFill>
                  <a:srgbClr val="3333CC"/>
                </a:solidFill>
                <a:latin typeface="黑体" panose="02010609060101010101" pitchFamily="49" charset="-122"/>
                <a:ea typeface="黑体" panose="02010609060101010101" pitchFamily="49" charset="-122"/>
              </a:rPr>
              <a:t>（三）互联网、互联网</a:t>
            </a:r>
            <a:r>
              <a:rPr lang="en-US" altLang="zh-CN" sz="2800" b="1">
                <a:solidFill>
                  <a:srgbClr val="3333CC"/>
                </a:solidFill>
                <a:latin typeface="黑体" panose="02010609060101010101" pitchFamily="49" charset="-122"/>
                <a:ea typeface="黑体" panose="02010609060101010101" pitchFamily="49" charset="-122"/>
              </a:rPr>
              <a:t>+</a:t>
            </a:r>
            <a:endParaRPr lang="zh-CN" altLang="zh-CN" sz="2800">
              <a:solidFill>
                <a:srgbClr val="3333CC"/>
              </a:solidFill>
              <a:latin typeface="黑体" panose="02010609060101010101" pitchFamily="49" charset="-122"/>
              <a:ea typeface="黑体" panose="02010609060101010101" pitchFamily="49" charset="-122"/>
            </a:endParaRPr>
          </a:p>
        </p:txBody>
      </p:sp>
      <p:cxnSp>
        <p:nvCxnSpPr>
          <p:cNvPr id="8" name="直接连接符 7"/>
          <p:cNvCxnSpPr/>
          <p:nvPr/>
        </p:nvCxnSpPr>
        <p:spPr bwMode="auto">
          <a:xfrm flipV="1">
            <a:off x="0" y="1058863"/>
            <a:ext cx="8485188" cy="12700"/>
          </a:xfrm>
          <a:prstGeom prst="line">
            <a:avLst/>
          </a:prstGeom>
          <a:solidFill>
            <a:schemeClr val="accent1"/>
          </a:solidFill>
          <a:ln w="101600" cap="flat" cmpd="thinThick" algn="ctr">
            <a:solidFill>
              <a:srgbClr val="FF0000"/>
            </a:solidFill>
            <a:prstDash val="solid"/>
            <a:round/>
            <a:headEnd type="none" w="med" len="med"/>
            <a:tailEnd type="none" w="med" len="med"/>
          </a:ln>
          <a:effectLst>
            <a:outerShdw dist="17961" dir="2700000" algn="ctr" rotWithShape="0">
              <a:schemeClr val="tx1">
                <a:gamma/>
                <a:shade val="60000"/>
                <a:invGamma/>
                <a:alpha val="50000"/>
              </a:schemeClr>
            </a:outerShdw>
          </a:effectLst>
        </p:spPr>
      </p:cxnSp>
      <p:sp>
        <p:nvSpPr>
          <p:cNvPr id="11" name="椭圆形标注 10"/>
          <p:cNvSpPr/>
          <p:nvPr/>
        </p:nvSpPr>
        <p:spPr bwMode="auto">
          <a:xfrm>
            <a:off x="2916238" y="1196975"/>
            <a:ext cx="3671887" cy="1079500"/>
          </a:xfrm>
          <a:prstGeom prst="wedgeEllipseCallout">
            <a:avLst>
              <a:gd name="adj1" fmla="val -52233"/>
              <a:gd name="adj2" fmla="val 189486"/>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wrap="none" anchor="ctr"/>
          <a:lstStyle/>
          <a:p>
            <a:pPr algn="ctr" eaLnBrk="1" hangingPunct="1">
              <a:defRPr/>
            </a:pPr>
            <a:r>
              <a:rPr lang="zh-CN" altLang="en-US" sz="2800" b="1" dirty="0">
                <a:solidFill>
                  <a:srgbClr val="C00000"/>
                </a:solidFill>
                <a:latin typeface="微软雅黑" pitchFamily="34" charset="-122"/>
                <a:ea typeface="微软雅黑" pitchFamily="34" charset="-122"/>
              </a:rPr>
              <a:t>新的媒体形式的出现</a:t>
            </a:r>
            <a:endParaRPr lang="zh-CN" altLang="en-US" b="1" dirty="0">
              <a:solidFill>
                <a:srgbClr val="C00000"/>
              </a:solidFill>
              <a:latin typeface="微软雅黑" pitchFamily="34" charset="-122"/>
              <a:ea typeface="微软雅黑" pitchFamily="34" charset="-122"/>
            </a:endParaRPr>
          </a:p>
        </p:txBody>
      </p:sp>
      <p:sp>
        <p:nvSpPr>
          <p:cNvPr id="12" name="Rectangle 9"/>
          <p:cNvSpPr>
            <a:spLocks noChangeArrowheads="1"/>
          </p:cNvSpPr>
          <p:nvPr/>
        </p:nvSpPr>
        <p:spPr bwMode="auto">
          <a:xfrm>
            <a:off x="860425" y="2060575"/>
            <a:ext cx="4864100" cy="2862263"/>
          </a:xfrm>
          <a:prstGeom prst="rect">
            <a:avLst/>
          </a:prstGeom>
          <a:noFill/>
          <a:ln w="9525">
            <a:noFill/>
            <a:miter lim="800000"/>
            <a:headEnd/>
            <a:tailEnd/>
          </a:ln>
          <a:effectLst>
            <a:prstShdw prst="shdw17" dist="17961" dir="2700000">
              <a:schemeClr val="accent1">
                <a:gamma/>
                <a:shade val="60000"/>
                <a:invGamma/>
              </a:schemeClr>
            </a:prstShdw>
          </a:effectLst>
        </p:spPr>
        <p:txBody>
          <a:bodyPr>
            <a:spAutoFit/>
          </a:bodyPr>
          <a:lstStyle/>
          <a:p>
            <a:pPr eaLnBrk="1" hangingPunct="1">
              <a:lnSpc>
                <a:spcPct val="150000"/>
              </a:lnSpc>
              <a:buFont typeface="Wingdings" pitchFamily="2" charset="2"/>
              <a:buChar char="n"/>
              <a:defRPr/>
            </a:pPr>
            <a:r>
              <a:rPr lang="zh-CN" altLang="en-US" sz="2400" b="1" dirty="0">
                <a:solidFill>
                  <a:schemeClr val="tx2"/>
                </a:solidFill>
                <a:latin typeface="微软雅黑" panose="020B0503020204020204" pitchFamily="34" charset="-122"/>
                <a:ea typeface="微软雅黑" panose="020B0503020204020204" pitchFamily="34" charset="-122"/>
              </a:rPr>
              <a:t> 起源</a:t>
            </a:r>
            <a:endParaRPr lang="en-US" altLang="zh-CN" sz="2400" b="1" dirty="0">
              <a:solidFill>
                <a:schemeClr val="tx2"/>
              </a:solidFill>
              <a:latin typeface="微软雅黑" panose="020B0503020204020204" pitchFamily="34" charset="-122"/>
              <a:ea typeface="微软雅黑" panose="020B0503020204020204" pitchFamily="34" charset="-122"/>
            </a:endParaRPr>
          </a:p>
          <a:p>
            <a:pPr eaLnBrk="1" hangingPunct="1">
              <a:lnSpc>
                <a:spcPct val="150000"/>
              </a:lnSpc>
              <a:defRPr/>
            </a:pPr>
            <a:r>
              <a:rPr lang="en-US" altLang="zh-CN" sz="2400" dirty="0">
                <a:solidFill>
                  <a:schemeClr val="tx2"/>
                </a:solidFill>
                <a:latin typeface="微软雅黑" panose="020B0503020204020204" pitchFamily="34" charset="-122"/>
                <a:ea typeface="微软雅黑" panose="020B0503020204020204" pitchFamily="34" charset="-122"/>
              </a:rPr>
              <a:t>   </a:t>
            </a:r>
            <a:r>
              <a:rPr lang="zh-CN" altLang="en-US" sz="2400" b="1" dirty="0">
                <a:solidFill>
                  <a:schemeClr val="tx2"/>
                </a:solidFill>
                <a:latin typeface="微软雅黑" panose="020B0503020204020204" pitchFamily="34" charset="-122"/>
                <a:ea typeface="微软雅黑" panose="020B0503020204020204" pitchFamily="34" charset="-122"/>
              </a:rPr>
              <a:t>上世纪</a:t>
            </a:r>
            <a:r>
              <a:rPr lang="en-US" altLang="zh-CN" sz="2400" b="1" dirty="0">
                <a:solidFill>
                  <a:schemeClr val="tx2"/>
                </a:solidFill>
                <a:latin typeface="微软雅黑" panose="020B0503020204020204" pitchFamily="34" charset="-122"/>
                <a:ea typeface="微软雅黑" panose="020B0503020204020204" pitchFamily="34" charset="-122"/>
              </a:rPr>
              <a:t>90</a:t>
            </a:r>
            <a:r>
              <a:rPr lang="zh-CN" altLang="en-US" sz="2400" b="1" dirty="0">
                <a:solidFill>
                  <a:schemeClr val="tx2"/>
                </a:solidFill>
                <a:latin typeface="微软雅黑" panose="020B0503020204020204" pitchFamily="34" charset="-122"/>
                <a:ea typeface="微软雅黑" panose="020B0503020204020204" pitchFamily="34" charset="-122"/>
              </a:rPr>
              <a:t>年代中后期</a:t>
            </a:r>
            <a:endParaRPr lang="en-US" altLang="zh-CN" sz="2400" b="1" dirty="0">
              <a:solidFill>
                <a:schemeClr val="tx2"/>
              </a:solidFill>
              <a:latin typeface="微软雅黑" panose="020B0503020204020204" pitchFamily="34" charset="-122"/>
              <a:ea typeface="微软雅黑" panose="020B0503020204020204" pitchFamily="34" charset="-122"/>
            </a:endParaRPr>
          </a:p>
          <a:p>
            <a:pPr eaLnBrk="1" hangingPunct="1">
              <a:lnSpc>
                <a:spcPct val="150000"/>
              </a:lnSpc>
              <a:buFont typeface="Wingdings" pitchFamily="2" charset="2"/>
              <a:buChar char="n"/>
              <a:defRPr/>
            </a:pPr>
            <a:r>
              <a:rPr lang="zh-CN" altLang="en-US" sz="2400" b="1" dirty="0">
                <a:solidFill>
                  <a:schemeClr val="tx2"/>
                </a:solidFill>
                <a:latin typeface="微软雅黑" panose="020B0503020204020204" pitchFamily="34" charset="-122"/>
                <a:ea typeface="微软雅黑" panose="020B0503020204020204" pitchFamily="34" charset="-122"/>
              </a:rPr>
              <a:t> 应用领域</a:t>
            </a:r>
            <a:endParaRPr lang="en-US" altLang="zh-CN" sz="2400" b="1" dirty="0">
              <a:solidFill>
                <a:schemeClr val="tx2"/>
              </a:solidFill>
              <a:latin typeface="微软雅黑" panose="020B0503020204020204" pitchFamily="34" charset="-122"/>
              <a:ea typeface="微软雅黑" panose="020B0503020204020204" pitchFamily="34" charset="-122"/>
            </a:endParaRPr>
          </a:p>
          <a:p>
            <a:pPr marL="342900" indent="-342900" eaLnBrk="1" hangingPunct="1">
              <a:lnSpc>
                <a:spcPct val="150000"/>
              </a:lnSpc>
              <a:buClr>
                <a:srgbClr val="FF0000"/>
              </a:buClr>
              <a:buFont typeface="Wingdings" panose="05000000000000000000" pitchFamily="2" charset="2"/>
              <a:buChar char="ü"/>
              <a:defRPr/>
            </a:pPr>
            <a:r>
              <a:rPr lang="zh-CN" altLang="en-US" sz="2400" b="1" dirty="0">
                <a:solidFill>
                  <a:srgbClr val="00B050"/>
                </a:solidFill>
                <a:latin typeface="微软雅黑" panose="020B0503020204020204" pitchFamily="34" charset="-122"/>
                <a:ea typeface="微软雅黑" panose="020B0503020204020204" pitchFamily="34" charset="-122"/>
              </a:rPr>
              <a:t>邮件</a:t>
            </a:r>
            <a:r>
              <a:rPr lang="zh-CN" altLang="en-US" sz="2400" b="1" dirty="0">
                <a:solidFill>
                  <a:schemeClr val="tx2"/>
                </a:solidFill>
                <a:latin typeface="微软雅黑" panose="020B0503020204020204" pitchFamily="34" charset="-122"/>
                <a:ea typeface="微软雅黑" panose="020B0503020204020204" pitchFamily="34" charset="-122"/>
              </a:rPr>
              <a:t>、</a:t>
            </a:r>
            <a:r>
              <a:rPr lang="zh-CN" altLang="en-US" sz="2400" b="1" dirty="0">
                <a:solidFill>
                  <a:srgbClr val="C00000"/>
                </a:solidFill>
                <a:latin typeface="微软雅黑" panose="020B0503020204020204" pitchFamily="34" charset="-122"/>
                <a:ea typeface="微软雅黑" panose="020B0503020204020204" pitchFamily="34" charset="-122"/>
              </a:rPr>
              <a:t>门户网站</a:t>
            </a:r>
            <a:r>
              <a:rPr lang="zh-CN" altLang="en-US" sz="2400" b="1" dirty="0">
                <a:solidFill>
                  <a:schemeClr val="tx2"/>
                </a:solidFill>
                <a:latin typeface="微软雅黑" panose="020B0503020204020204" pitchFamily="34" charset="-122"/>
                <a:ea typeface="微软雅黑" panose="020B0503020204020204" pitchFamily="34" charset="-122"/>
              </a:rPr>
              <a:t>、</a:t>
            </a:r>
            <a:r>
              <a:rPr lang="zh-CN" altLang="en-US" sz="2400" b="1" dirty="0">
                <a:solidFill>
                  <a:srgbClr val="FF0000"/>
                </a:solidFill>
                <a:latin typeface="微软雅黑" panose="020B0503020204020204" pitchFamily="34" charset="-122"/>
                <a:ea typeface="微软雅黑" panose="020B0503020204020204" pitchFamily="34" charset="-122"/>
              </a:rPr>
              <a:t>电子商务</a:t>
            </a:r>
            <a:endParaRPr lang="en-US" altLang="zh-CN" sz="2400" b="1" dirty="0">
              <a:solidFill>
                <a:srgbClr val="FF0000"/>
              </a:solidFill>
              <a:latin typeface="微软雅黑" panose="020B0503020204020204" pitchFamily="34" charset="-122"/>
              <a:ea typeface="微软雅黑" panose="020B0503020204020204" pitchFamily="34" charset="-122"/>
            </a:endParaRPr>
          </a:p>
          <a:p>
            <a:pPr marL="285750" indent="-285750" eaLnBrk="1" hangingPunct="1">
              <a:lnSpc>
                <a:spcPct val="150000"/>
              </a:lnSpc>
              <a:buClr>
                <a:srgbClr val="FF0000"/>
              </a:buClr>
              <a:buFont typeface="Wingdings" panose="05000000000000000000" pitchFamily="2" charset="2"/>
              <a:buChar char="ü"/>
              <a:defRPr/>
            </a:pPr>
            <a:r>
              <a:rPr lang="zh-CN" altLang="en-US" sz="2400" b="1" dirty="0">
                <a:solidFill>
                  <a:schemeClr val="tx2"/>
                </a:solidFill>
                <a:latin typeface="微软雅黑" panose="020B0503020204020204" pitchFamily="34" charset="-122"/>
                <a:ea typeface="微软雅黑" panose="020B0503020204020204" pitchFamily="34" charset="-122"/>
              </a:rPr>
              <a:t>政府、企业大规模信息化建设</a:t>
            </a:r>
            <a:endParaRPr lang="en-US" altLang="zh-CN" sz="2400" b="1" dirty="0">
              <a:solidFill>
                <a:schemeClr val="tx2"/>
              </a:solidFill>
              <a:latin typeface="微软雅黑" panose="020B0503020204020204" pitchFamily="34" charset="-122"/>
              <a:ea typeface="微软雅黑" panose="020B0503020204020204" pitchFamily="34" charset="-122"/>
            </a:endParaRPr>
          </a:p>
        </p:txBody>
      </p:sp>
      <p:pic>
        <p:nvPicPr>
          <p:cNvPr id="20486" name="图片 1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857875" y="2214563"/>
            <a:ext cx="3076575" cy="2671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椭圆形标注 13"/>
          <p:cNvSpPr/>
          <p:nvPr/>
        </p:nvSpPr>
        <p:spPr bwMode="auto">
          <a:xfrm>
            <a:off x="4572000" y="5013325"/>
            <a:ext cx="3816350" cy="1079500"/>
          </a:xfrm>
          <a:prstGeom prst="wedgeEllipseCallout">
            <a:avLst>
              <a:gd name="adj1" fmla="val -53270"/>
              <a:gd name="adj2" fmla="val -120924"/>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wrap="none" anchor="ctr"/>
          <a:lstStyle/>
          <a:p>
            <a:pPr algn="ctr" eaLnBrk="1" hangingPunct="1">
              <a:defRPr/>
            </a:pPr>
            <a:r>
              <a:rPr lang="zh-CN" altLang="en-US" sz="2800" b="1" dirty="0">
                <a:solidFill>
                  <a:srgbClr val="FF0000"/>
                </a:solidFill>
                <a:latin typeface="微软雅黑" pitchFamily="34" charset="-122"/>
                <a:ea typeface="微软雅黑" pitchFamily="34" charset="-122"/>
              </a:rPr>
              <a:t>新的商业模式的出现</a:t>
            </a:r>
            <a:endParaRPr lang="zh-CN" altLang="en-US" b="1" dirty="0">
              <a:solidFill>
                <a:srgbClr val="FF0000"/>
              </a:solidFill>
              <a:latin typeface="微软雅黑" pitchFamily="34" charset="-122"/>
              <a:ea typeface="微软雅黑" pitchFamily="34" charset="-122"/>
            </a:endParaRPr>
          </a:p>
        </p:txBody>
      </p:sp>
      <p:sp>
        <p:nvSpPr>
          <p:cNvPr id="15" name="椭圆形标注 14"/>
          <p:cNvSpPr/>
          <p:nvPr/>
        </p:nvSpPr>
        <p:spPr bwMode="auto">
          <a:xfrm>
            <a:off x="827088" y="5013325"/>
            <a:ext cx="3457575" cy="1295400"/>
          </a:xfrm>
          <a:prstGeom prst="wedgeEllipseCallout">
            <a:avLst>
              <a:gd name="adj1" fmla="val -26661"/>
              <a:gd name="adj2" fmla="val -112987"/>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wrap="none" anchor="ctr"/>
          <a:lstStyle/>
          <a:p>
            <a:pPr algn="ctr" eaLnBrk="1" hangingPunct="1">
              <a:defRPr/>
            </a:pPr>
            <a:r>
              <a:rPr lang="zh-CN" altLang="en-US" sz="2800" b="1" dirty="0">
                <a:solidFill>
                  <a:srgbClr val="00B050"/>
                </a:solidFill>
                <a:latin typeface="微软雅黑" pitchFamily="34" charset="-122"/>
                <a:ea typeface="微软雅黑" pitchFamily="34" charset="-122"/>
              </a:rPr>
              <a:t>互联网开始颠覆</a:t>
            </a:r>
            <a:endParaRPr lang="en-US" altLang="zh-CN" sz="2800" b="1" dirty="0">
              <a:solidFill>
                <a:srgbClr val="00B050"/>
              </a:solidFill>
              <a:latin typeface="微软雅黑" pitchFamily="34" charset="-122"/>
              <a:ea typeface="微软雅黑" pitchFamily="34" charset="-122"/>
            </a:endParaRPr>
          </a:p>
          <a:p>
            <a:pPr algn="ctr" eaLnBrk="1" hangingPunct="1">
              <a:defRPr/>
            </a:pPr>
            <a:r>
              <a:rPr lang="zh-CN" altLang="en-US" sz="2800" b="1" dirty="0">
                <a:solidFill>
                  <a:srgbClr val="00B050"/>
                </a:solidFill>
                <a:latin typeface="微软雅黑" pitchFamily="34" charset="-122"/>
                <a:ea typeface="微软雅黑" pitchFamily="34" charset="-122"/>
              </a:rPr>
              <a:t>传统产业之旅</a:t>
            </a:r>
            <a:endParaRPr lang="zh-CN" altLang="en-US" b="1" dirty="0">
              <a:solidFill>
                <a:srgbClr val="00B050"/>
              </a:solidFill>
              <a:latin typeface="微软雅黑" pitchFamily="34" charset="-122"/>
              <a:ea typeface="微软雅黑"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4" grpId="0" animBg="1"/>
      <p:bldP spid="15"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矩形 4"/>
          <p:cNvSpPr>
            <a:spLocks noChangeArrowheads="1"/>
          </p:cNvSpPr>
          <p:nvPr/>
        </p:nvSpPr>
        <p:spPr bwMode="auto">
          <a:xfrm>
            <a:off x="0" y="5805488"/>
            <a:ext cx="91440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Lucida Sans Unicode" panose="020B0602030504020204" pitchFamily="34" charset="0"/>
                <a:ea typeface="宋体" panose="02010600030101010101" pitchFamily="2" charset="-122"/>
              </a:defRPr>
            </a:lvl1pPr>
            <a:lvl2pPr marL="742950" indent="-285750">
              <a:defRPr>
                <a:solidFill>
                  <a:schemeClr val="tx1"/>
                </a:solidFill>
                <a:latin typeface="Lucida Sans Unicode" panose="020B0602030504020204" pitchFamily="34" charset="0"/>
                <a:ea typeface="宋体" panose="02010600030101010101" pitchFamily="2" charset="-122"/>
              </a:defRPr>
            </a:lvl2pPr>
            <a:lvl3pPr marL="1143000" indent="-228600">
              <a:defRPr>
                <a:solidFill>
                  <a:schemeClr val="tx1"/>
                </a:solidFill>
                <a:latin typeface="Lucida Sans Unicode" panose="020B0602030504020204" pitchFamily="34" charset="0"/>
                <a:ea typeface="宋体" panose="02010600030101010101" pitchFamily="2" charset="-122"/>
              </a:defRPr>
            </a:lvl3pPr>
            <a:lvl4pPr marL="1600200" indent="-228600">
              <a:defRPr>
                <a:solidFill>
                  <a:schemeClr val="tx1"/>
                </a:solidFill>
                <a:latin typeface="Lucida Sans Unicode" panose="020B0602030504020204" pitchFamily="34" charset="0"/>
                <a:ea typeface="宋体" panose="02010600030101010101" pitchFamily="2" charset="-122"/>
              </a:defRPr>
            </a:lvl4pPr>
            <a:lvl5pPr marL="2057400" indent="-228600">
              <a:defRPr>
                <a:solidFill>
                  <a:schemeClr val="tx1"/>
                </a:solidFill>
                <a:latin typeface="Lucida Sans Unicode" panose="020B0602030504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9pPr>
          </a:lstStyle>
          <a:p>
            <a:pPr algn="ctr" eaLnBrk="1" hangingPunct="1"/>
            <a:r>
              <a:rPr lang="zh-CN" altLang="zh-CN" sz="3200" b="1">
                <a:solidFill>
                  <a:srgbClr val="3333CC"/>
                </a:solidFill>
                <a:latin typeface="微软雅黑" panose="020B0503020204020204" pitchFamily="34" charset="-122"/>
                <a:ea typeface="微软雅黑" panose="020B0503020204020204" pitchFamily="34" charset="-122"/>
              </a:rPr>
              <a:t>互联网</a:t>
            </a:r>
            <a:r>
              <a:rPr lang="en-US" altLang="zh-CN" sz="3200" b="1">
                <a:solidFill>
                  <a:srgbClr val="3333CC"/>
                </a:solidFill>
                <a:latin typeface="微软雅黑" panose="020B0503020204020204" pitchFamily="34" charset="-122"/>
                <a:ea typeface="微软雅黑" panose="020B0503020204020204" pitchFamily="34" charset="-122"/>
              </a:rPr>
              <a:t> + </a:t>
            </a:r>
            <a:r>
              <a:rPr lang="zh-CN" altLang="en-US" sz="3200" b="1">
                <a:solidFill>
                  <a:srgbClr val="3333CC"/>
                </a:solidFill>
                <a:latin typeface="微软雅黑" panose="020B0503020204020204" pitchFamily="34" charset="-122"/>
                <a:ea typeface="微软雅黑" panose="020B0503020204020204" pitchFamily="34" charset="-122"/>
              </a:rPr>
              <a:t>让传统行业插上互联网的翅膀！</a:t>
            </a:r>
            <a:endParaRPr lang="en-US" altLang="zh-CN" sz="3200" b="1">
              <a:solidFill>
                <a:srgbClr val="3333CC"/>
              </a:solidFill>
              <a:latin typeface="微软雅黑" panose="020B0503020204020204" pitchFamily="34" charset="-122"/>
              <a:ea typeface="微软雅黑" panose="020B0503020204020204" pitchFamily="34" charset="-122"/>
            </a:endParaRPr>
          </a:p>
        </p:txBody>
      </p:sp>
      <p:pic>
        <p:nvPicPr>
          <p:cNvPr id="21507" name="图片 5" descr="图2.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987675" y="2825750"/>
            <a:ext cx="3349625" cy="1827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椭圆形标注 6"/>
          <p:cNvSpPr/>
          <p:nvPr/>
        </p:nvSpPr>
        <p:spPr bwMode="auto">
          <a:xfrm>
            <a:off x="1214438" y="2143125"/>
            <a:ext cx="3673475" cy="647700"/>
          </a:xfrm>
          <a:prstGeom prst="wedgeEllipseCallout">
            <a:avLst>
              <a:gd name="adj1" fmla="val 570"/>
              <a:gd name="adj2" fmla="val 98990"/>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wrap="none" anchor="ctr"/>
          <a:lstStyle/>
          <a:p>
            <a:pPr algn="ctr" eaLnBrk="1" hangingPunct="1">
              <a:defRPr/>
            </a:pPr>
            <a:r>
              <a:rPr lang="zh-CN" altLang="en-US" sz="2800" b="1" dirty="0">
                <a:solidFill>
                  <a:srgbClr val="C00000"/>
                </a:solidFill>
                <a:latin typeface="微软雅黑" pitchFamily="34" charset="-122"/>
                <a:ea typeface="微软雅黑" pitchFamily="34" charset="-122"/>
              </a:rPr>
              <a:t>互联网可以 </a:t>
            </a:r>
            <a:r>
              <a:rPr lang="en-US" altLang="zh-CN" sz="2800" b="1" dirty="0">
                <a:solidFill>
                  <a:srgbClr val="C00000"/>
                </a:solidFill>
                <a:latin typeface="微软雅黑" pitchFamily="34" charset="-122"/>
                <a:ea typeface="微软雅黑" pitchFamily="34" charset="-122"/>
              </a:rPr>
              <a:t>+ </a:t>
            </a:r>
            <a:r>
              <a:rPr lang="zh-CN" altLang="en-US" sz="2800" b="1" dirty="0">
                <a:solidFill>
                  <a:srgbClr val="C00000"/>
                </a:solidFill>
                <a:latin typeface="微软雅黑" pitchFamily="34" charset="-122"/>
                <a:ea typeface="微软雅黑" pitchFamily="34" charset="-122"/>
              </a:rPr>
              <a:t>？</a:t>
            </a:r>
            <a:endParaRPr lang="zh-CN" altLang="en-US" b="1" dirty="0">
              <a:solidFill>
                <a:srgbClr val="C00000"/>
              </a:solidFill>
              <a:latin typeface="微软雅黑" pitchFamily="34" charset="-122"/>
              <a:ea typeface="微软雅黑" pitchFamily="34" charset="-122"/>
            </a:endParaRPr>
          </a:p>
        </p:txBody>
      </p:sp>
      <p:grpSp>
        <p:nvGrpSpPr>
          <p:cNvPr id="21509" name="组合 48"/>
          <p:cNvGrpSpPr>
            <a:grpSpLocks/>
          </p:cNvGrpSpPr>
          <p:nvPr/>
        </p:nvGrpSpPr>
        <p:grpSpPr bwMode="auto">
          <a:xfrm>
            <a:off x="357188" y="2982913"/>
            <a:ext cx="6599237" cy="2803525"/>
            <a:chOff x="1187624" y="2420888"/>
            <a:chExt cx="7488282" cy="3528392"/>
          </a:xfrm>
        </p:grpSpPr>
        <p:sp>
          <p:nvSpPr>
            <p:cNvPr id="21514" name="AutoShape 2"/>
            <p:cNvSpPr>
              <a:spLocks noChangeArrowheads="1"/>
            </p:cNvSpPr>
            <p:nvPr/>
          </p:nvSpPr>
          <p:spPr bwMode="auto">
            <a:xfrm>
              <a:off x="1187624" y="2420888"/>
              <a:ext cx="6768752" cy="3528392"/>
            </a:xfrm>
            <a:custGeom>
              <a:avLst/>
              <a:gdLst>
                <a:gd name="T0" fmla="*/ 2147483646 w 21600"/>
                <a:gd name="T1" fmla="*/ 0 h 21600"/>
                <a:gd name="T2" fmla="*/ 2147483646 w 21600"/>
                <a:gd name="T3" fmla="*/ 2147483646 h 21600"/>
                <a:gd name="T4" fmla="*/ 0 w 21600"/>
                <a:gd name="T5" fmla="*/ 2147483646 h 21600"/>
                <a:gd name="T6" fmla="*/ 2147483646 w 21600"/>
                <a:gd name="T7" fmla="*/ 2147483646 h 21600"/>
                <a:gd name="T8" fmla="*/ 2147483646 w 21600"/>
                <a:gd name="T9" fmla="*/ 2147483646 h 21600"/>
                <a:gd name="T10" fmla="*/ 2147483646 w 21600"/>
                <a:gd name="T11" fmla="*/ 2147483646 h 21600"/>
                <a:gd name="T12" fmla="*/ 2147483646 w 21600"/>
                <a:gd name="T13" fmla="*/ 2147483646 h 21600"/>
                <a:gd name="T14" fmla="*/ 2147483646 w 21600"/>
                <a:gd name="T15" fmla="*/ 2147483646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4010" y="10800"/>
                  </a:moveTo>
                  <a:cubicBezTo>
                    <a:pt x="4010" y="14550"/>
                    <a:pt x="7050" y="17590"/>
                    <a:pt x="10800" y="17590"/>
                  </a:cubicBezTo>
                  <a:cubicBezTo>
                    <a:pt x="14550" y="17590"/>
                    <a:pt x="17590" y="14550"/>
                    <a:pt x="17590" y="10800"/>
                  </a:cubicBezTo>
                  <a:cubicBezTo>
                    <a:pt x="17590" y="7050"/>
                    <a:pt x="14550" y="4010"/>
                    <a:pt x="10800" y="4010"/>
                  </a:cubicBezTo>
                  <a:cubicBezTo>
                    <a:pt x="7050" y="4010"/>
                    <a:pt x="4010" y="7050"/>
                    <a:pt x="4010" y="10800"/>
                  </a:cubicBezTo>
                  <a:close/>
                </a:path>
              </a:pathLst>
            </a:custGeom>
            <a:gradFill rotWithShape="1">
              <a:gsLst>
                <a:gs pos="0">
                  <a:srgbClr val="CC3300">
                    <a:alpha val="59998"/>
                  </a:srgbClr>
                </a:gs>
                <a:gs pos="50000">
                  <a:srgbClr val="EFBEAE">
                    <a:alpha val="59998"/>
                  </a:srgbClr>
                </a:gs>
                <a:gs pos="100000">
                  <a:srgbClr val="CC3300">
                    <a:alpha val="59998"/>
                  </a:srgbClr>
                </a:gs>
              </a:gsLst>
              <a:lin ang="18900000" scaled="1"/>
            </a:gradFill>
            <a:ln w="76200">
              <a:solidFill>
                <a:srgbClr val="5F5F5F">
                  <a:alpha val="0"/>
                </a:srgbClr>
              </a:solidFill>
              <a:round/>
              <a:headEnd/>
              <a:tailEnd/>
            </a:ln>
          </p:spPr>
          <p:txBody>
            <a:bodyPr wrap="none" anchor="ctr"/>
            <a:lstStyle/>
            <a:p>
              <a:endParaRPr lang="zh-CN" altLang="en-US"/>
            </a:p>
          </p:txBody>
        </p:sp>
        <p:sp>
          <p:nvSpPr>
            <p:cNvPr id="21515" name="Text Box 3"/>
            <p:cNvSpPr txBox="1">
              <a:spLocks noChangeArrowheads="1"/>
            </p:cNvSpPr>
            <p:nvPr/>
          </p:nvSpPr>
          <p:spPr bwMode="auto">
            <a:xfrm>
              <a:off x="4572000" y="2492896"/>
              <a:ext cx="143961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Lucida Sans Unicode" panose="020B0602030504020204" pitchFamily="34" charset="0"/>
                  <a:ea typeface="宋体" panose="02010600030101010101" pitchFamily="2" charset="-122"/>
                </a:defRPr>
              </a:lvl1pPr>
              <a:lvl2pPr marL="742950" indent="-285750">
                <a:defRPr>
                  <a:solidFill>
                    <a:schemeClr val="tx1"/>
                  </a:solidFill>
                  <a:latin typeface="Lucida Sans Unicode" panose="020B0602030504020204" pitchFamily="34" charset="0"/>
                  <a:ea typeface="宋体" panose="02010600030101010101" pitchFamily="2" charset="-122"/>
                </a:defRPr>
              </a:lvl2pPr>
              <a:lvl3pPr marL="1143000" indent="-228600">
                <a:defRPr>
                  <a:solidFill>
                    <a:schemeClr val="tx1"/>
                  </a:solidFill>
                  <a:latin typeface="Lucida Sans Unicode" panose="020B0602030504020204" pitchFamily="34" charset="0"/>
                  <a:ea typeface="宋体" panose="02010600030101010101" pitchFamily="2" charset="-122"/>
                </a:defRPr>
              </a:lvl3pPr>
              <a:lvl4pPr marL="1600200" indent="-228600">
                <a:defRPr>
                  <a:solidFill>
                    <a:schemeClr val="tx1"/>
                  </a:solidFill>
                  <a:latin typeface="Lucida Sans Unicode" panose="020B0602030504020204" pitchFamily="34" charset="0"/>
                  <a:ea typeface="宋体" panose="02010600030101010101" pitchFamily="2" charset="-122"/>
                </a:defRPr>
              </a:lvl4pPr>
              <a:lvl5pPr marL="2057400" indent="-228600">
                <a:defRPr>
                  <a:solidFill>
                    <a:schemeClr val="tx1"/>
                  </a:solidFill>
                  <a:latin typeface="Lucida Sans Unicode" panose="020B0602030504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9pPr>
            </a:lstStyle>
            <a:p>
              <a:pPr algn="ctr" eaLnBrk="1" hangingPunct="1">
                <a:spcBef>
                  <a:spcPct val="50000"/>
                </a:spcBef>
              </a:pPr>
              <a:r>
                <a:rPr lang="zh-CN" altLang="en-US" sz="2400">
                  <a:latin typeface="微软雅黑" panose="020B0503020204020204" pitchFamily="34" charset="-122"/>
                  <a:ea typeface="微软雅黑" panose="020B0503020204020204" pitchFamily="34" charset="-122"/>
                </a:rPr>
                <a:t>工业</a:t>
              </a:r>
            </a:p>
          </p:txBody>
        </p:sp>
        <p:sp>
          <p:nvSpPr>
            <p:cNvPr id="21516" name="Text Box 4"/>
            <p:cNvSpPr txBox="1">
              <a:spLocks noChangeArrowheads="1"/>
            </p:cNvSpPr>
            <p:nvPr/>
          </p:nvSpPr>
          <p:spPr bwMode="auto">
            <a:xfrm>
              <a:off x="2916366" y="5055567"/>
              <a:ext cx="143961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Lucida Sans Unicode" panose="020B0602030504020204" pitchFamily="34" charset="0"/>
                  <a:ea typeface="宋体" panose="02010600030101010101" pitchFamily="2" charset="-122"/>
                </a:defRPr>
              </a:lvl1pPr>
              <a:lvl2pPr marL="742950" indent="-285750">
                <a:defRPr>
                  <a:solidFill>
                    <a:schemeClr val="tx1"/>
                  </a:solidFill>
                  <a:latin typeface="Lucida Sans Unicode" panose="020B0602030504020204" pitchFamily="34" charset="0"/>
                  <a:ea typeface="宋体" panose="02010600030101010101" pitchFamily="2" charset="-122"/>
                </a:defRPr>
              </a:lvl2pPr>
              <a:lvl3pPr marL="1143000" indent="-228600">
                <a:defRPr>
                  <a:solidFill>
                    <a:schemeClr val="tx1"/>
                  </a:solidFill>
                  <a:latin typeface="Lucida Sans Unicode" panose="020B0602030504020204" pitchFamily="34" charset="0"/>
                  <a:ea typeface="宋体" panose="02010600030101010101" pitchFamily="2" charset="-122"/>
                </a:defRPr>
              </a:lvl3pPr>
              <a:lvl4pPr marL="1600200" indent="-228600">
                <a:defRPr>
                  <a:solidFill>
                    <a:schemeClr val="tx1"/>
                  </a:solidFill>
                  <a:latin typeface="Lucida Sans Unicode" panose="020B0602030504020204" pitchFamily="34" charset="0"/>
                  <a:ea typeface="宋体" panose="02010600030101010101" pitchFamily="2" charset="-122"/>
                </a:defRPr>
              </a:lvl4pPr>
              <a:lvl5pPr marL="2057400" indent="-228600">
                <a:defRPr>
                  <a:solidFill>
                    <a:schemeClr val="tx1"/>
                  </a:solidFill>
                  <a:latin typeface="Lucida Sans Unicode" panose="020B0602030504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9pPr>
            </a:lstStyle>
            <a:p>
              <a:pPr algn="ctr" eaLnBrk="1" hangingPunct="1">
                <a:spcBef>
                  <a:spcPct val="50000"/>
                </a:spcBef>
              </a:pPr>
              <a:r>
                <a:rPr lang="zh-CN" altLang="en-US" sz="2400">
                  <a:latin typeface="微软雅黑" panose="020B0503020204020204" pitchFamily="34" charset="-122"/>
                  <a:ea typeface="微软雅黑" panose="020B0503020204020204" pitchFamily="34" charset="-122"/>
                </a:rPr>
                <a:t>金融</a:t>
              </a:r>
            </a:p>
          </p:txBody>
        </p:sp>
        <p:sp>
          <p:nvSpPr>
            <p:cNvPr id="21517" name="Text Box 5"/>
            <p:cNvSpPr txBox="1">
              <a:spLocks noChangeArrowheads="1"/>
            </p:cNvSpPr>
            <p:nvPr/>
          </p:nvSpPr>
          <p:spPr bwMode="auto">
            <a:xfrm>
              <a:off x="6228184" y="2895327"/>
              <a:ext cx="143961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Lucida Sans Unicode" panose="020B0602030504020204" pitchFamily="34" charset="0"/>
                  <a:ea typeface="宋体" panose="02010600030101010101" pitchFamily="2" charset="-122"/>
                </a:defRPr>
              </a:lvl1pPr>
              <a:lvl2pPr marL="742950" indent="-285750">
                <a:defRPr>
                  <a:solidFill>
                    <a:schemeClr val="tx1"/>
                  </a:solidFill>
                  <a:latin typeface="Lucida Sans Unicode" panose="020B0602030504020204" pitchFamily="34" charset="0"/>
                  <a:ea typeface="宋体" panose="02010600030101010101" pitchFamily="2" charset="-122"/>
                </a:defRPr>
              </a:lvl2pPr>
              <a:lvl3pPr marL="1143000" indent="-228600">
                <a:defRPr>
                  <a:solidFill>
                    <a:schemeClr val="tx1"/>
                  </a:solidFill>
                  <a:latin typeface="Lucida Sans Unicode" panose="020B0602030504020204" pitchFamily="34" charset="0"/>
                  <a:ea typeface="宋体" panose="02010600030101010101" pitchFamily="2" charset="-122"/>
                </a:defRPr>
              </a:lvl3pPr>
              <a:lvl4pPr marL="1600200" indent="-228600">
                <a:defRPr>
                  <a:solidFill>
                    <a:schemeClr val="tx1"/>
                  </a:solidFill>
                  <a:latin typeface="Lucida Sans Unicode" panose="020B0602030504020204" pitchFamily="34" charset="0"/>
                  <a:ea typeface="宋体" panose="02010600030101010101" pitchFamily="2" charset="-122"/>
                </a:defRPr>
              </a:lvl4pPr>
              <a:lvl5pPr marL="2057400" indent="-228600">
                <a:defRPr>
                  <a:solidFill>
                    <a:schemeClr val="tx1"/>
                  </a:solidFill>
                  <a:latin typeface="Lucida Sans Unicode" panose="020B0602030504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9pPr>
            </a:lstStyle>
            <a:p>
              <a:pPr algn="ctr" eaLnBrk="1" hangingPunct="1">
                <a:spcBef>
                  <a:spcPct val="50000"/>
                </a:spcBef>
              </a:pPr>
              <a:r>
                <a:rPr lang="zh-CN" altLang="en-US" sz="2400">
                  <a:latin typeface="微软雅黑" panose="020B0503020204020204" pitchFamily="34" charset="-122"/>
                  <a:ea typeface="微软雅黑" panose="020B0503020204020204" pitchFamily="34" charset="-122"/>
                </a:rPr>
                <a:t>交通</a:t>
              </a:r>
            </a:p>
          </p:txBody>
        </p:sp>
        <p:grpSp>
          <p:nvGrpSpPr>
            <p:cNvPr id="21518" name="Group 9"/>
            <p:cNvGrpSpPr>
              <a:grpSpLocks/>
            </p:cNvGrpSpPr>
            <p:nvPr/>
          </p:nvGrpSpPr>
          <p:grpSpPr bwMode="auto">
            <a:xfrm>
              <a:off x="4355976" y="2547932"/>
              <a:ext cx="482832" cy="449020"/>
              <a:chOff x="0" y="0"/>
              <a:chExt cx="1042" cy="1019"/>
            </a:xfrm>
          </p:grpSpPr>
          <p:pic>
            <p:nvPicPr>
              <p:cNvPr id="21549" name="Picture 10" descr="circuler_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042" cy="1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Oval 11"/>
              <p:cNvSpPr>
                <a:spLocks noChangeArrowheads="1"/>
              </p:cNvSpPr>
              <p:nvPr/>
            </p:nvSpPr>
            <p:spPr bwMode="auto">
              <a:xfrm>
                <a:off x="1" y="2"/>
                <a:ext cx="1034" cy="1016"/>
              </a:xfrm>
              <a:prstGeom prst="ellipse">
                <a:avLst/>
              </a:prstGeom>
              <a:gradFill rotWithShape="1">
                <a:gsLst>
                  <a:gs pos="0">
                    <a:schemeClr val="folHlink">
                      <a:alpha val="54999"/>
                    </a:schemeClr>
                  </a:gs>
                  <a:gs pos="50000">
                    <a:schemeClr val="folHlink">
                      <a:gamma/>
                      <a:shade val="46275"/>
                      <a:invGamma/>
                      <a:alpha val="89999"/>
                    </a:schemeClr>
                  </a:gs>
                  <a:gs pos="100000">
                    <a:schemeClr val="folHlink">
                      <a:alpha val="54999"/>
                    </a:schemeClr>
                  </a:gs>
                </a:gsLst>
                <a:lin ang="5400000" scaled="1"/>
              </a:gradFill>
              <a:ln w="50800" cmpd="sng">
                <a:solidFill>
                  <a:srgbClr val="5F5F5F">
                    <a:alpha val="0"/>
                  </a:srgbClr>
                </a:solidFill>
                <a:round/>
                <a:headEnd/>
                <a:tailEnd/>
              </a:ln>
              <a:effectLst/>
            </p:spPr>
            <p:txBody>
              <a:bodyPr wrap="none" anchor="ctr"/>
              <a:lstStyle/>
              <a:p>
                <a:pPr eaLnBrk="1" hangingPunct="1">
                  <a:defRPr/>
                </a:pPr>
                <a:endParaRPr lang="zh-CN" altLang="en-US"/>
              </a:p>
            </p:txBody>
          </p:sp>
        </p:grpSp>
        <p:grpSp>
          <p:nvGrpSpPr>
            <p:cNvPr id="21519" name="Group 14"/>
            <p:cNvGrpSpPr>
              <a:grpSpLocks/>
            </p:cNvGrpSpPr>
            <p:nvPr/>
          </p:nvGrpSpPr>
          <p:grpSpPr bwMode="auto">
            <a:xfrm>
              <a:off x="6012160" y="2907972"/>
              <a:ext cx="482832" cy="449020"/>
              <a:chOff x="0" y="0"/>
              <a:chExt cx="1042" cy="1019"/>
            </a:xfrm>
          </p:grpSpPr>
          <p:pic>
            <p:nvPicPr>
              <p:cNvPr id="21547" name="Picture 15" descr="circuler_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042" cy="1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 name="Oval 16"/>
              <p:cNvSpPr>
                <a:spLocks noChangeArrowheads="1"/>
              </p:cNvSpPr>
              <p:nvPr/>
            </p:nvSpPr>
            <p:spPr bwMode="auto">
              <a:xfrm>
                <a:off x="-1" y="1"/>
                <a:ext cx="1034" cy="1020"/>
              </a:xfrm>
              <a:prstGeom prst="ellipse">
                <a:avLst/>
              </a:prstGeom>
              <a:gradFill rotWithShape="1">
                <a:gsLst>
                  <a:gs pos="0">
                    <a:schemeClr val="hlink">
                      <a:alpha val="54999"/>
                    </a:schemeClr>
                  </a:gs>
                  <a:gs pos="50000">
                    <a:schemeClr val="hlink">
                      <a:gamma/>
                      <a:shade val="46275"/>
                      <a:invGamma/>
                      <a:alpha val="89999"/>
                    </a:schemeClr>
                  </a:gs>
                  <a:gs pos="100000">
                    <a:schemeClr val="hlink">
                      <a:alpha val="54999"/>
                    </a:schemeClr>
                  </a:gs>
                </a:gsLst>
                <a:lin ang="5400000" scaled="1"/>
              </a:gradFill>
              <a:ln w="50800" cmpd="sng">
                <a:solidFill>
                  <a:srgbClr val="5F5F5F">
                    <a:alpha val="0"/>
                  </a:srgbClr>
                </a:solidFill>
                <a:round/>
                <a:headEnd/>
                <a:tailEnd/>
              </a:ln>
              <a:effectLst/>
            </p:spPr>
            <p:txBody>
              <a:bodyPr wrap="none" anchor="ctr"/>
              <a:lstStyle/>
              <a:p>
                <a:pPr eaLnBrk="1" hangingPunct="1">
                  <a:defRPr/>
                </a:pPr>
                <a:endParaRPr lang="zh-CN" altLang="en-US"/>
              </a:p>
            </p:txBody>
          </p:sp>
        </p:grpSp>
        <p:grpSp>
          <p:nvGrpSpPr>
            <p:cNvPr id="21520" name="Group 19"/>
            <p:cNvGrpSpPr>
              <a:grpSpLocks/>
            </p:cNvGrpSpPr>
            <p:nvPr/>
          </p:nvGrpSpPr>
          <p:grpSpPr bwMode="auto">
            <a:xfrm>
              <a:off x="1619672" y="3933056"/>
              <a:ext cx="482832" cy="486476"/>
              <a:chOff x="0" y="-88"/>
              <a:chExt cx="1042" cy="1104"/>
            </a:xfrm>
          </p:grpSpPr>
          <p:pic>
            <p:nvPicPr>
              <p:cNvPr id="21545" name="Picture 20" descr="circuler_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042" cy="1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 name="Oval 21"/>
              <p:cNvSpPr>
                <a:spLocks noChangeArrowheads="1"/>
              </p:cNvSpPr>
              <p:nvPr/>
            </p:nvSpPr>
            <p:spPr bwMode="auto">
              <a:xfrm>
                <a:off x="1" y="-87"/>
                <a:ext cx="1034" cy="1016"/>
              </a:xfrm>
              <a:prstGeom prst="ellipse">
                <a:avLst/>
              </a:prstGeom>
              <a:gradFill rotWithShape="1">
                <a:gsLst>
                  <a:gs pos="0">
                    <a:schemeClr val="accent2">
                      <a:alpha val="54999"/>
                    </a:schemeClr>
                  </a:gs>
                  <a:gs pos="50000">
                    <a:schemeClr val="accent2">
                      <a:gamma/>
                      <a:shade val="46275"/>
                      <a:invGamma/>
                      <a:alpha val="89999"/>
                    </a:schemeClr>
                  </a:gs>
                  <a:gs pos="100000">
                    <a:schemeClr val="accent2">
                      <a:alpha val="54999"/>
                    </a:schemeClr>
                  </a:gs>
                </a:gsLst>
                <a:lin ang="5400000" scaled="1"/>
              </a:gradFill>
              <a:ln w="50800" cmpd="sng">
                <a:solidFill>
                  <a:srgbClr val="5F5F5F">
                    <a:alpha val="0"/>
                  </a:srgbClr>
                </a:solidFill>
                <a:round/>
                <a:headEnd/>
                <a:tailEnd/>
              </a:ln>
              <a:effectLst/>
            </p:spPr>
            <p:txBody>
              <a:bodyPr wrap="none" anchor="ctr"/>
              <a:lstStyle/>
              <a:p>
                <a:pPr eaLnBrk="1" hangingPunct="1">
                  <a:defRPr/>
                </a:pPr>
                <a:endParaRPr lang="zh-CN" altLang="en-US"/>
              </a:p>
            </p:txBody>
          </p:sp>
        </p:grpSp>
        <p:grpSp>
          <p:nvGrpSpPr>
            <p:cNvPr id="21521" name="Group 24"/>
            <p:cNvGrpSpPr>
              <a:grpSpLocks/>
            </p:cNvGrpSpPr>
            <p:nvPr/>
          </p:nvGrpSpPr>
          <p:grpSpPr bwMode="auto">
            <a:xfrm>
              <a:off x="2649008" y="5068214"/>
              <a:ext cx="482832" cy="449018"/>
              <a:chOff x="0" y="0"/>
              <a:chExt cx="1042" cy="1019"/>
            </a:xfrm>
          </p:grpSpPr>
          <p:pic>
            <p:nvPicPr>
              <p:cNvPr id="21543" name="Picture 25" descr="circuler_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042" cy="1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Oval 26"/>
              <p:cNvSpPr>
                <a:spLocks noChangeArrowheads="1"/>
              </p:cNvSpPr>
              <p:nvPr/>
            </p:nvSpPr>
            <p:spPr bwMode="auto">
              <a:xfrm>
                <a:off x="3" y="0"/>
                <a:ext cx="1034" cy="1020"/>
              </a:xfrm>
              <a:prstGeom prst="ellipse">
                <a:avLst/>
              </a:prstGeom>
              <a:gradFill rotWithShape="1">
                <a:gsLst>
                  <a:gs pos="0">
                    <a:schemeClr val="accent1">
                      <a:alpha val="54999"/>
                    </a:schemeClr>
                  </a:gs>
                  <a:gs pos="50000">
                    <a:schemeClr val="accent1">
                      <a:gamma/>
                      <a:shade val="46275"/>
                      <a:invGamma/>
                      <a:alpha val="89999"/>
                    </a:schemeClr>
                  </a:gs>
                  <a:gs pos="100000">
                    <a:schemeClr val="accent1">
                      <a:alpha val="54999"/>
                    </a:schemeClr>
                  </a:gs>
                </a:gsLst>
                <a:lin ang="5400000" scaled="1"/>
              </a:gradFill>
              <a:ln w="57150" cmpd="sng">
                <a:solidFill>
                  <a:srgbClr val="5F5F5F">
                    <a:alpha val="0"/>
                  </a:srgbClr>
                </a:solidFill>
                <a:round/>
                <a:headEnd/>
                <a:tailEnd/>
              </a:ln>
              <a:effectLst/>
            </p:spPr>
            <p:txBody>
              <a:bodyPr wrap="none" anchor="ctr"/>
              <a:lstStyle/>
              <a:p>
                <a:pPr eaLnBrk="1" hangingPunct="1">
                  <a:defRPr/>
                </a:pPr>
                <a:endParaRPr lang="zh-CN" altLang="en-US"/>
              </a:p>
            </p:txBody>
          </p:sp>
        </p:grpSp>
        <p:grpSp>
          <p:nvGrpSpPr>
            <p:cNvPr id="21522" name="Group 29"/>
            <p:cNvGrpSpPr>
              <a:grpSpLocks/>
            </p:cNvGrpSpPr>
            <p:nvPr/>
          </p:nvGrpSpPr>
          <p:grpSpPr bwMode="auto">
            <a:xfrm>
              <a:off x="6012160" y="5068214"/>
              <a:ext cx="482832" cy="502779"/>
              <a:chOff x="0" y="-125"/>
              <a:chExt cx="1042" cy="1141"/>
            </a:xfrm>
          </p:grpSpPr>
          <p:pic>
            <p:nvPicPr>
              <p:cNvPr id="21539" name="Picture 30" descr="circuler_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042" cy="1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Oval 31"/>
              <p:cNvSpPr>
                <a:spLocks noChangeArrowheads="1"/>
              </p:cNvSpPr>
              <p:nvPr/>
            </p:nvSpPr>
            <p:spPr bwMode="auto">
              <a:xfrm>
                <a:off x="0" y="-125"/>
                <a:ext cx="1035" cy="1019"/>
              </a:xfrm>
              <a:prstGeom prst="ellipse">
                <a:avLst/>
              </a:prstGeom>
              <a:gradFill rotWithShape="1">
                <a:gsLst>
                  <a:gs pos="0">
                    <a:srgbClr val="9966FF">
                      <a:alpha val="54999"/>
                    </a:srgbClr>
                  </a:gs>
                  <a:gs pos="50000">
                    <a:srgbClr val="9966FF">
                      <a:gamma/>
                      <a:shade val="46275"/>
                      <a:invGamma/>
                      <a:alpha val="89999"/>
                    </a:srgbClr>
                  </a:gs>
                  <a:gs pos="100000">
                    <a:srgbClr val="9966FF">
                      <a:alpha val="54999"/>
                    </a:srgbClr>
                  </a:gs>
                </a:gsLst>
                <a:lin ang="5400000" scaled="1"/>
              </a:gradFill>
              <a:ln w="57150" cmpd="sng">
                <a:solidFill>
                  <a:srgbClr val="5F5F5F">
                    <a:alpha val="0"/>
                  </a:srgbClr>
                </a:solidFill>
                <a:round/>
                <a:headEnd/>
                <a:tailEnd/>
              </a:ln>
              <a:effectLst/>
            </p:spPr>
            <p:txBody>
              <a:bodyPr wrap="none"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algn="ctr" eaLnBrk="0" fontAlgn="base" hangingPunct="0">
                  <a:spcBef>
                    <a:spcPct val="0"/>
                  </a:spcBef>
                  <a:spcAft>
                    <a:spcPct val="0"/>
                  </a:spcAft>
                  <a:defRPr>
                    <a:solidFill>
                      <a:schemeClr val="tx1"/>
                    </a:solidFill>
                    <a:latin typeface="Arial" pitchFamily="34" charset="0"/>
                  </a:defRPr>
                </a:lvl6pPr>
                <a:lvl7pPr marL="2971800" indent="-228600" algn="ctr" eaLnBrk="0" fontAlgn="base" hangingPunct="0">
                  <a:spcBef>
                    <a:spcPct val="0"/>
                  </a:spcBef>
                  <a:spcAft>
                    <a:spcPct val="0"/>
                  </a:spcAft>
                  <a:defRPr>
                    <a:solidFill>
                      <a:schemeClr val="tx1"/>
                    </a:solidFill>
                    <a:latin typeface="Arial" pitchFamily="34" charset="0"/>
                  </a:defRPr>
                </a:lvl7pPr>
                <a:lvl8pPr marL="3429000" indent="-228600" algn="ctr" eaLnBrk="0" fontAlgn="base" hangingPunct="0">
                  <a:spcBef>
                    <a:spcPct val="0"/>
                  </a:spcBef>
                  <a:spcAft>
                    <a:spcPct val="0"/>
                  </a:spcAft>
                  <a:defRPr>
                    <a:solidFill>
                      <a:schemeClr val="tx1"/>
                    </a:solidFill>
                    <a:latin typeface="Arial" pitchFamily="34" charset="0"/>
                  </a:defRPr>
                </a:lvl8pPr>
                <a:lvl9pPr marL="3886200" indent="-228600" algn="ctr" eaLnBrk="0" fontAlgn="base" hangingPunct="0">
                  <a:spcBef>
                    <a:spcPct val="0"/>
                  </a:spcBef>
                  <a:spcAft>
                    <a:spcPct val="0"/>
                  </a:spcAft>
                  <a:defRPr>
                    <a:solidFill>
                      <a:schemeClr val="tx1"/>
                    </a:solidFill>
                    <a:latin typeface="Arial" pitchFamily="34" charset="0"/>
                  </a:defRPr>
                </a:lvl9pPr>
              </a:lstStyle>
              <a:p>
                <a:pPr eaLnBrk="1" hangingPunct="1">
                  <a:defRPr/>
                </a:pPr>
                <a:endParaRPr lang="zh-CN" altLang="en-US"/>
              </a:p>
            </p:txBody>
          </p:sp>
        </p:grpSp>
        <p:sp>
          <p:nvSpPr>
            <p:cNvPr id="21523" name="Text Box 4"/>
            <p:cNvSpPr txBox="1">
              <a:spLocks noChangeArrowheads="1"/>
            </p:cNvSpPr>
            <p:nvPr/>
          </p:nvSpPr>
          <p:spPr bwMode="auto">
            <a:xfrm>
              <a:off x="2916331" y="2895327"/>
              <a:ext cx="151165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Lucida Sans Unicode" panose="020B0602030504020204" pitchFamily="34" charset="0"/>
                  <a:ea typeface="宋体" panose="02010600030101010101" pitchFamily="2" charset="-122"/>
                </a:defRPr>
              </a:lvl1pPr>
              <a:lvl2pPr marL="742950" indent="-285750">
                <a:defRPr>
                  <a:solidFill>
                    <a:schemeClr val="tx1"/>
                  </a:solidFill>
                  <a:latin typeface="Lucida Sans Unicode" panose="020B0602030504020204" pitchFamily="34" charset="0"/>
                  <a:ea typeface="宋体" panose="02010600030101010101" pitchFamily="2" charset="-122"/>
                </a:defRPr>
              </a:lvl2pPr>
              <a:lvl3pPr marL="1143000" indent="-228600">
                <a:defRPr>
                  <a:solidFill>
                    <a:schemeClr val="tx1"/>
                  </a:solidFill>
                  <a:latin typeface="Lucida Sans Unicode" panose="020B0602030504020204" pitchFamily="34" charset="0"/>
                  <a:ea typeface="宋体" panose="02010600030101010101" pitchFamily="2" charset="-122"/>
                </a:defRPr>
              </a:lvl3pPr>
              <a:lvl4pPr marL="1600200" indent="-228600">
                <a:defRPr>
                  <a:solidFill>
                    <a:schemeClr val="tx1"/>
                  </a:solidFill>
                  <a:latin typeface="Lucida Sans Unicode" panose="020B0602030504020204" pitchFamily="34" charset="0"/>
                  <a:ea typeface="宋体" panose="02010600030101010101" pitchFamily="2" charset="-122"/>
                </a:defRPr>
              </a:lvl4pPr>
              <a:lvl5pPr marL="2057400" indent="-228600">
                <a:defRPr>
                  <a:solidFill>
                    <a:schemeClr val="tx1"/>
                  </a:solidFill>
                  <a:latin typeface="Lucida Sans Unicode" panose="020B0602030504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9pPr>
            </a:lstStyle>
            <a:p>
              <a:pPr algn="ctr" eaLnBrk="1" hangingPunct="1">
                <a:spcBef>
                  <a:spcPct val="50000"/>
                </a:spcBef>
              </a:pPr>
              <a:r>
                <a:rPr lang="zh-CN" altLang="en-US" sz="2400">
                  <a:latin typeface="微软雅黑" panose="020B0503020204020204" pitchFamily="34" charset="-122"/>
                  <a:ea typeface="微软雅黑" panose="020B0503020204020204" pitchFamily="34" charset="-122"/>
                </a:rPr>
                <a:t>政务</a:t>
              </a:r>
            </a:p>
          </p:txBody>
        </p:sp>
        <p:grpSp>
          <p:nvGrpSpPr>
            <p:cNvPr id="21524" name="Group 29"/>
            <p:cNvGrpSpPr>
              <a:grpSpLocks/>
            </p:cNvGrpSpPr>
            <p:nvPr/>
          </p:nvGrpSpPr>
          <p:grpSpPr bwMode="auto">
            <a:xfrm>
              <a:off x="2649008" y="2892108"/>
              <a:ext cx="482832" cy="464884"/>
              <a:chOff x="0" y="0"/>
              <a:chExt cx="1042" cy="1055"/>
            </a:xfrm>
          </p:grpSpPr>
          <p:pic>
            <p:nvPicPr>
              <p:cNvPr id="21535" name="Picture 30" descr="circuler_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9"/>
                <a:ext cx="1042" cy="1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Oval 31"/>
              <p:cNvSpPr>
                <a:spLocks noChangeArrowheads="1"/>
              </p:cNvSpPr>
              <p:nvPr/>
            </p:nvSpPr>
            <p:spPr bwMode="auto">
              <a:xfrm>
                <a:off x="1" y="0"/>
                <a:ext cx="1035" cy="1019"/>
              </a:xfrm>
              <a:prstGeom prst="ellipse">
                <a:avLst/>
              </a:prstGeom>
              <a:gradFill rotWithShape="1">
                <a:gsLst>
                  <a:gs pos="50000">
                    <a:srgbClr val="FFC000"/>
                  </a:gs>
                  <a:gs pos="50000">
                    <a:srgbClr val="9966FF">
                      <a:gamma/>
                      <a:shade val="46275"/>
                      <a:invGamma/>
                      <a:alpha val="89999"/>
                    </a:srgbClr>
                  </a:gs>
                  <a:gs pos="100000">
                    <a:srgbClr val="FFC000"/>
                  </a:gs>
                </a:gsLst>
                <a:lin ang="5400000" scaled="1"/>
              </a:gradFill>
              <a:ln w="57150" cmpd="sng">
                <a:solidFill>
                  <a:srgbClr val="5F5F5F">
                    <a:alpha val="0"/>
                  </a:srgbClr>
                </a:solidFill>
                <a:round/>
                <a:headEnd/>
                <a:tailEnd/>
              </a:ln>
              <a:effectLst/>
            </p:spPr>
            <p:txBody>
              <a:bodyPr wrap="none"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algn="ctr" eaLnBrk="0" fontAlgn="base" hangingPunct="0">
                  <a:spcBef>
                    <a:spcPct val="0"/>
                  </a:spcBef>
                  <a:spcAft>
                    <a:spcPct val="0"/>
                  </a:spcAft>
                  <a:defRPr>
                    <a:solidFill>
                      <a:schemeClr val="tx1"/>
                    </a:solidFill>
                    <a:latin typeface="Arial" pitchFamily="34" charset="0"/>
                  </a:defRPr>
                </a:lvl6pPr>
                <a:lvl7pPr marL="2971800" indent="-228600" algn="ctr" eaLnBrk="0" fontAlgn="base" hangingPunct="0">
                  <a:spcBef>
                    <a:spcPct val="0"/>
                  </a:spcBef>
                  <a:spcAft>
                    <a:spcPct val="0"/>
                  </a:spcAft>
                  <a:defRPr>
                    <a:solidFill>
                      <a:schemeClr val="tx1"/>
                    </a:solidFill>
                    <a:latin typeface="Arial" pitchFamily="34" charset="0"/>
                  </a:defRPr>
                </a:lvl7pPr>
                <a:lvl8pPr marL="3429000" indent="-228600" algn="ctr" eaLnBrk="0" fontAlgn="base" hangingPunct="0">
                  <a:spcBef>
                    <a:spcPct val="0"/>
                  </a:spcBef>
                  <a:spcAft>
                    <a:spcPct val="0"/>
                  </a:spcAft>
                  <a:defRPr>
                    <a:solidFill>
                      <a:schemeClr val="tx1"/>
                    </a:solidFill>
                    <a:latin typeface="Arial" pitchFamily="34" charset="0"/>
                  </a:defRPr>
                </a:lvl8pPr>
                <a:lvl9pPr marL="3886200" indent="-228600" algn="ctr" eaLnBrk="0" fontAlgn="base" hangingPunct="0">
                  <a:spcBef>
                    <a:spcPct val="0"/>
                  </a:spcBef>
                  <a:spcAft>
                    <a:spcPct val="0"/>
                  </a:spcAft>
                  <a:defRPr>
                    <a:solidFill>
                      <a:schemeClr val="tx1"/>
                    </a:solidFill>
                    <a:latin typeface="Arial" pitchFamily="34" charset="0"/>
                  </a:defRPr>
                </a:lvl9pPr>
              </a:lstStyle>
              <a:p>
                <a:pPr eaLnBrk="1" hangingPunct="1">
                  <a:defRPr/>
                </a:pPr>
                <a:endParaRPr lang="zh-CN" altLang="en-US"/>
              </a:p>
            </p:txBody>
          </p:sp>
        </p:grpSp>
        <p:grpSp>
          <p:nvGrpSpPr>
            <p:cNvPr id="21525" name="Group 9"/>
            <p:cNvGrpSpPr>
              <a:grpSpLocks/>
            </p:cNvGrpSpPr>
            <p:nvPr/>
          </p:nvGrpSpPr>
          <p:grpSpPr bwMode="auto">
            <a:xfrm>
              <a:off x="4355976" y="5373216"/>
              <a:ext cx="482832" cy="449020"/>
              <a:chOff x="0" y="0"/>
              <a:chExt cx="1042" cy="1019"/>
            </a:xfrm>
          </p:grpSpPr>
          <p:pic>
            <p:nvPicPr>
              <p:cNvPr id="21533" name="Picture 10" descr="circuler_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042" cy="1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Oval 11"/>
              <p:cNvSpPr>
                <a:spLocks noChangeArrowheads="1"/>
              </p:cNvSpPr>
              <p:nvPr/>
            </p:nvSpPr>
            <p:spPr bwMode="auto">
              <a:xfrm>
                <a:off x="1" y="1"/>
                <a:ext cx="1034" cy="1016"/>
              </a:xfrm>
              <a:prstGeom prst="ellipse">
                <a:avLst/>
              </a:prstGeom>
              <a:gradFill rotWithShape="1">
                <a:gsLst>
                  <a:gs pos="0">
                    <a:schemeClr val="folHlink">
                      <a:alpha val="54999"/>
                    </a:schemeClr>
                  </a:gs>
                  <a:gs pos="50000">
                    <a:schemeClr val="folHlink">
                      <a:gamma/>
                      <a:shade val="46275"/>
                      <a:invGamma/>
                      <a:alpha val="89999"/>
                    </a:schemeClr>
                  </a:gs>
                  <a:gs pos="100000">
                    <a:schemeClr val="folHlink">
                      <a:alpha val="54999"/>
                    </a:schemeClr>
                  </a:gs>
                </a:gsLst>
                <a:lin ang="5400000" scaled="1"/>
              </a:gradFill>
              <a:ln w="50800" cmpd="sng">
                <a:solidFill>
                  <a:srgbClr val="5F5F5F">
                    <a:alpha val="0"/>
                  </a:srgbClr>
                </a:solidFill>
                <a:round/>
                <a:headEnd/>
                <a:tailEnd/>
              </a:ln>
              <a:effectLst/>
            </p:spPr>
            <p:txBody>
              <a:bodyPr wrap="none" anchor="ctr"/>
              <a:lstStyle/>
              <a:p>
                <a:pPr eaLnBrk="1" hangingPunct="1">
                  <a:defRPr/>
                </a:pPr>
                <a:endParaRPr lang="zh-CN" altLang="en-US"/>
              </a:p>
            </p:txBody>
          </p:sp>
        </p:grpSp>
        <p:sp>
          <p:nvSpPr>
            <p:cNvPr id="21526" name="Text Box 3"/>
            <p:cNvSpPr txBox="1">
              <a:spLocks noChangeArrowheads="1"/>
            </p:cNvSpPr>
            <p:nvPr/>
          </p:nvSpPr>
          <p:spPr bwMode="auto">
            <a:xfrm>
              <a:off x="4572550" y="5373216"/>
              <a:ext cx="143961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Lucida Sans Unicode" panose="020B0602030504020204" pitchFamily="34" charset="0"/>
                  <a:ea typeface="宋体" panose="02010600030101010101" pitchFamily="2" charset="-122"/>
                </a:defRPr>
              </a:lvl1pPr>
              <a:lvl2pPr marL="742950" indent="-285750">
                <a:defRPr>
                  <a:solidFill>
                    <a:schemeClr val="tx1"/>
                  </a:solidFill>
                  <a:latin typeface="Lucida Sans Unicode" panose="020B0602030504020204" pitchFamily="34" charset="0"/>
                  <a:ea typeface="宋体" panose="02010600030101010101" pitchFamily="2" charset="-122"/>
                </a:defRPr>
              </a:lvl2pPr>
              <a:lvl3pPr marL="1143000" indent="-228600">
                <a:defRPr>
                  <a:solidFill>
                    <a:schemeClr val="tx1"/>
                  </a:solidFill>
                  <a:latin typeface="Lucida Sans Unicode" panose="020B0602030504020204" pitchFamily="34" charset="0"/>
                  <a:ea typeface="宋体" panose="02010600030101010101" pitchFamily="2" charset="-122"/>
                </a:defRPr>
              </a:lvl3pPr>
              <a:lvl4pPr marL="1600200" indent="-228600">
                <a:defRPr>
                  <a:solidFill>
                    <a:schemeClr val="tx1"/>
                  </a:solidFill>
                  <a:latin typeface="Lucida Sans Unicode" panose="020B0602030504020204" pitchFamily="34" charset="0"/>
                  <a:ea typeface="宋体" panose="02010600030101010101" pitchFamily="2" charset="-122"/>
                </a:defRPr>
              </a:lvl4pPr>
              <a:lvl5pPr marL="2057400" indent="-228600">
                <a:defRPr>
                  <a:solidFill>
                    <a:schemeClr val="tx1"/>
                  </a:solidFill>
                  <a:latin typeface="Lucida Sans Unicode" panose="020B0602030504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9pPr>
            </a:lstStyle>
            <a:p>
              <a:pPr algn="ctr" eaLnBrk="1" hangingPunct="1">
                <a:spcBef>
                  <a:spcPct val="50000"/>
                </a:spcBef>
              </a:pPr>
              <a:r>
                <a:rPr lang="zh-CN" altLang="en-US" sz="2400">
                  <a:latin typeface="微软雅黑" panose="020B0503020204020204" pitchFamily="34" charset="-122"/>
                  <a:ea typeface="微软雅黑" panose="020B0503020204020204" pitchFamily="34" charset="-122"/>
                </a:rPr>
                <a:t>农业</a:t>
              </a:r>
            </a:p>
          </p:txBody>
        </p:sp>
        <p:grpSp>
          <p:nvGrpSpPr>
            <p:cNvPr id="21527" name="Group 19"/>
            <p:cNvGrpSpPr>
              <a:grpSpLocks/>
            </p:cNvGrpSpPr>
            <p:nvPr/>
          </p:nvGrpSpPr>
          <p:grpSpPr bwMode="auto">
            <a:xfrm>
              <a:off x="7020272" y="3933056"/>
              <a:ext cx="482832" cy="486476"/>
              <a:chOff x="0" y="-88"/>
              <a:chExt cx="1042" cy="1104"/>
            </a:xfrm>
          </p:grpSpPr>
          <p:pic>
            <p:nvPicPr>
              <p:cNvPr id="21531" name="Picture 20" descr="circuler_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042" cy="1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Oval 21"/>
              <p:cNvSpPr>
                <a:spLocks noChangeArrowheads="1"/>
              </p:cNvSpPr>
              <p:nvPr/>
            </p:nvSpPr>
            <p:spPr bwMode="auto">
              <a:xfrm>
                <a:off x="0" y="-87"/>
                <a:ext cx="1034" cy="1016"/>
              </a:xfrm>
              <a:prstGeom prst="ellipse">
                <a:avLst/>
              </a:prstGeom>
              <a:gradFill rotWithShape="1">
                <a:gsLst>
                  <a:gs pos="0">
                    <a:schemeClr val="accent2">
                      <a:alpha val="54999"/>
                    </a:schemeClr>
                  </a:gs>
                  <a:gs pos="50000">
                    <a:schemeClr val="accent2">
                      <a:gamma/>
                      <a:shade val="46275"/>
                      <a:invGamma/>
                      <a:alpha val="89999"/>
                    </a:schemeClr>
                  </a:gs>
                  <a:gs pos="100000">
                    <a:schemeClr val="accent2">
                      <a:alpha val="54999"/>
                    </a:schemeClr>
                  </a:gs>
                </a:gsLst>
                <a:lin ang="5400000" scaled="1"/>
              </a:gradFill>
              <a:ln w="50800" cmpd="sng">
                <a:solidFill>
                  <a:srgbClr val="5F5F5F">
                    <a:alpha val="0"/>
                  </a:srgbClr>
                </a:solidFill>
                <a:round/>
                <a:headEnd/>
                <a:tailEnd/>
              </a:ln>
              <a:effectLst/>
            </p:spPr>
            <p:txBody>
              <a:bodyPr wrap="none" anchor="ctr"/>
              <a:lstStyle/>
              <a:p>
                <a:pPr eaLnBrk="1" hangingPunct="1">
                  <a:defRPr/>
                </a:pPr>
                <a:endParaRPr lang="zh-CN" altLang="en-US"/>
              </a:p>
            </p:txBody>
          </p:sp>
        </p:grpSp>
        <p:sp>
          <p:nvSpPr>
            <p:cNvPr id="21528" name="Text Box 3"/>
            <p:cNvSpPr txBox="1">
              <a:spLocks noChangeArrowheads="1"/>
            </p:cNvSpPr>
            <p:nvPr/>
          </p:nvSpPr>
          <p:spPr bwMode="auto">
            <a:xfrm>
              <a:off x="1908254" y="3933056"/>
              <a:ext cx="143961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Lucida Sans Unicode" panose="020B0602030504020204" pitchFamily="34" charset="0"/>
                  <a:ea typeface="宋体" panose="02010600030101010101" pitchFamily="2" charset="-122"/>
                </a:defRPr>
              </a:lvl1pPr>
              <a:lvl2pPr marL="742950" indent="-285750">
                <a:defRPr>
                  <a:solidFill>
                    <a:schemeClr val="tx1"/>
                  </a:solidFill>
                  <a:latin typeface="Lucida Sans Unicode" panose="020B0602030504020204" pitchFamily="34" charset="0"/>
                  <a:ea typeface="宋体" panose="02010600030101010101" pitchFamily="2" charset="-122"/>
                </a:defRPr>
              </a:lvl2pPr>
              <a:lvl3pPr marL="1143000" indent="-228600">
                <a:defRPr>
                  <a:solidFill>
                    <a:schemeClr val="tx1"/>
                  </a:solidFill>
                  <a:latin typeface="Lucida Sans Unicode" panose="020B0602030504020204" pitchFamily="34" charset="0"/>
                  <a:ea typeface="宋体" panose="02010600030101010101" pitchFamily="2" charset="-122"/>
                </a:defRPr>
              </a:lvl3pPr>
              <a:lvl4pPr marL="1600200" indent="-228600">
                <a:defRPr>
                  <a:solidFill>
                    <a:schemeClr val="tx1"/>
                  </a:solidFill>
                  <a:latin typeface="Lucida Sans Unicode" panose="020B0602030504020204" pitchFamily="34" charset="0"/>
                  <a:ea typeface="宋体" panose="02010600030101010101" pitchFamily="2" charset="-122"/>
                </a:defRPr>
              </a:lvl4pPr>
              <a:lvl5pPr marL="2057400" indent="-228600">
                <a:defRPr>
                  <a:solidFill>
                    <a:schemeClr val="tx1"/>
                  </a:solidFill>
                  <a:latin typeface="Lucida Sans Unicode" panose="020B0602030504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9pPr>
            </a:lstStyle>
            <a:p>
              <a:pPr algn="ctr" eaLnBrk="1" hangingPunct="1">
                <a:spcBef>
                  <a:spcPct val="50000"/>
                </a:spcBef>
              </a:pPr>
              <a:r>
                <a:rPr lang="zh-CN" altLang="en-US" sz="2400">
                  <a:latin typeface="微软雅黑" panose="020B0503020204020204" pitchFamily="34" charset="-122"/>
                  <a:ea typeface="微软雅黑" panose="020B0503020204020204" pitchFamily="34" charset="-122"/>
                </a:rPr>
                <a:t>教育</a:t>
              </a:r>
            </a:p>
          </p:txBody>
        </p:sp>
        <p:sp>
          <p:nvSpPr>
            <p:cNvPr id="21529" name="Text Box 3"/>
            <p:cNvSpPr txBox="1">
              <a:spLocks noChangeArrowheads="1"/>
            </p:cNvSpPr>
            <p:nvPr/>
          </p:nvSpPr>
          <p:spPr bwMode="auto">
            <a:xfrm>
              <a:off x="7236296" y="3933056"/>
              <a:ext cx="143961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Lucida Sans Unicode" panose="020B0602030504020204" pitchFamily="34" charset="0"/>
                  <a:ea typeface="宋体" panose="02010600030101010101" pitchFamily="2" charset="-122"/>
                </a:defRPr>
              </a:lvl1pPr>
              <a:lvl2pPr marL="742950" indent="-285750">
                <a:defRPr>
                  <a:solidFill>
                    <a:schemeClr val="tx1"/>
                  </a:solidFill>
                  <a:latin typeface="Lucida Sans Unicode" panose="020B0602030504020204" pitchFamily="34" charset="0"/>
                  <a:ea typeface="宋体" panose="02010600030101010101" pitchFamily="2" charset="-122"/>
                </a:defRPr>
              </a:lvl2pPr>
              <a:lvl3pPr marL="1143000" indent="-228600">
                <a:defRPr>
                  <a:solidFill>
                    <a:schemeClr val="tx1"/>
                  </a:solidFill>
                  <a:latin typeface="Lucida Sans Unicode" panose="020B0602030504020204" pitchFamily="34" charset="0"/>
                  <a:ea typeface="宋体" panose="02010600030101010101" pitchFamily="2" charset="-122"/>
                </a:defRPr>
              </a:lvl3pPr>
              <a:lvl4pPr marL="1600200" indent="-228600">
                <a:defRPr>
                  <a:solidFill>
                    <a:schemeClr val="tx1"/>
                  </a:solidFill>
                  <a:latin typeface="Lucida Sans Unicode" panose="020B0602030504020204" pitchFamily="34" charset="0"/>
                  <a:ea typeface="宋体" panose="02010600030101010101" pitchFamily="2" charset="-122"/>
                </a:defRPr>
              </a:lvl4pPr>
              <a:lvl5pPr marL="2057400" indent="-228600">
                <a:defRPr>
                  <a:solidFill>
                    <a:schemeClr val="tx1"/>
                  </a:solidFill>
                  <a:latin typeface="Lucida Sans Unicode" panose="020B0602030504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9pPr>
            </a:lstStyle>
            <a:p>
              <a:pPr algn="ctr" eaLnBrk="1" hangingPunct="1">
                <a:spcBef>
                  <a:spcPct val="50000"/>
                </a:spcBef>
              </a:pPr>
              <a:r>
                <a:rPr lang="zh-CN" altLang="en-US" sz="2400">
                  <a:latin typeface="微软雅黑" panose="020B0503020204020204" pitchFamily="34" charset="-122"/>
                  <a:ea typeface="微软雅黑" panose="020B0503020204020204" pitchFamily="34" charset="-122"/>
                </a:rPr>
                <a:t>医疗</a:t>
              </a:r>
            </a:p>
          </p:txBody>
        </p:sp>
        <p:sp>
          <p:nvSpPr>
            <p:cNvPr id="21530" name="Text Box 5"/>
            <p:cNvSpPr txBox="1">
              <a:spLocks noChangeArrowheads="1"/>
            </p:cNvSpPr>
            <p:nvPr/>
          </p:nvSpPr>
          <p:spPr bwMode="auto">
            <a:xfrm>
              <a:off x="6228184" y="5085184"/>
              <a:ext cx="143961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Lucida Sans Unicode" panose="020B0602030504020204" pitchFamily="34" charset="0"/>
                  <a:ea typeface="宋体" panose="02010600030101010101" pitchFamily="2" charset="-122"/>
                </a:defRPr>
              </a:lvl1pPr>
              <a:lvl2pPr marL="742950" indent="-285750">
                <a:defRPr>
                  <a:solidFill>
                    <a:schemeClr val="tx1"/>
                  </a:solidFill>
                  <a:latin typeface="Lucida Sans Unicode" panose="020B0602030504020204" pitchFamily="34" charset="0"/>
                  <a:ea typeface="宋体" panose="02010600030101010101" pitchFamily="2" charset="-122"/>
                </a:defRPr>
              </a:lvl2pPr>
              <a:lvl3pPr marL="1143000" indent="-228600">
                <a:defRPr>
                  <a:solidFill>
                    <a:schemeClr val="tx1"/>
                  </a:solidFill>
                  <a:latin typeface="Lucida Sans Unicode" panose="020B0602030504020204" pitchFamily="34" charset="0"/>
                  <a:ea typeface="宋体" panose="02010600030101010101" pitchFamily="2" charset="-122"/>
                </a:defRPr>
              </a:lvl3pPr>
              <a:lvl4pPr marL="1600200" indent="-228600">
                <a:defRPr>
                  <a:solidFill>
                    <a:schemeClr val="tx1"/>
                  </a:solidFill>
                  <a:latin typeface="Lucida Sans Unicode" panose="020B0602030504020204" pitchFamily="34" charset="0"/>
                  <a:ea typeface="宋体" panose="02010600030101010101" pitchFamily="2" charset="-122"/>
                </a:defRPr>
              </a:lvl4pPr>
              <a:lvl5pPr marL="2057400" indent="-228600">
                <a:defRPr>
                  <a:solidFill>
                    <a:schemeClr val="tx1"/>
                  </a:solidFill>
                  <a:latin typeface="Lucida Sans Unicode" panose="020B0602030504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9pPr>
            </a:lstStyle>
            <a:p>
              <a:pPr algn="ctr" eaLnBrk="1" hangingPunct="1">
                <a:spcBef>
                  <a:spcPct val="50000"/>
                </a:spcBef>
              </a:pPr>
              <a:r>
                <a:rPr lang="zh-CN" altLang="en-US" sz="2400">
                  <a:latin typeface="微软雅黑" panose="020B0503020204020204" pitchFamily="34" charset="-122"/>
                  <a:ea typeface="微软雅黑" panose="020B0503020204020204" pitchFamily="34" charset="-122"/>
                </a:rPr>
                <a:t>民生</a:t>
              </a:r>
            </a:p>
          </p:txBody>
        </p:sp>
      </p:grpSp>
      <p:cxnSp>
        <p:nvCxnSpPr>
          <p:cNvPr id="43" name="直接连接符 42"/>
          <p:cNvCxnSpPr/>
          <p:nvPr/>
        </p:nvCxnSpPr>
        <p:spPr bwMode="auto">
          <a:xfrm flipV="1">
            <a:off x="0" y="1058863"/>
            <a:ext cx="8485188" cy="12700"/>
          </a:xfrm>
          <a:prstGeom prst="line">
            <a:avLst/>
          </a:prstGeom>
          <a:solidFill>
            <a:schemeClr val="accent1"/>
          </a:solidFill>
          <a:ln w="101600" cap="flat" cmpd="thinThick" algn="ctr">
            <a:solidFill>
              <a:srgbClr val="FF0000"/>
            </a:solidFill>
            <a:prstDash val="solid"/>
            <a:round/>
            <a:headEnd type="none" w="med" len="med"/>
            <a:tailEnd type="none" w="med" len="med"/>
          </a:ln>
          <a:effectLst>
            <a:outerShdw dist="17961" dir="2700000" algn="ctr" rotWithShape="0">
              <a:schemeClr val="tx1">
                <a:gamma/>
                <a:shade val="60000"/>
                <a:invGamma/>
                <a:alpha val="50000"/>
              </a:schemeClr>
            </a:outerShdw>
          </a:effectLst>
        </p:spPr>
      </p:cxnSp>
      <p:sp>
        <p:nvSpPr>
          <p:cNvPr id="21511" name="矩形 44"/>
          <p:cNvSpPr>
            <a:spLocks noChangeArrowheads="1"/>
          </p:cNvSpPr>
          <p:nvPr/>
        </p:nvSpPr>
        <p:spPr bwMode="auto">
          <a:xfrm>
            <a:off x="428625" y="1322388"/>
            <a:ext cx="8286750" cy="892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Lucida Sans Unicode" panose="020B0602030504020204" pitchFamily="34" charset="0"/>
                <a:ea typeface="宋体" panose="02010600030101010101" pitchFamily="2" charset="-122"/>
              </a:defRPr>
            </a:lvl1pPr>
            <a:lvl2pPr marL="742950" indent="-285750">
              <a:defRPr>
                <a:solidFill>
                  <a:schemeClr val="tx1"/>
                </a:solidFill>
                <a:latin typeface="Lucida Sans Unicode" panose="020B0602030504020204" pitchFamily="34" charset="0"/>
                <a:ea typeface="宋体" panose="02010600030101010101" pitchFamily="2" charset="-122"/>
              </a:defRPr>
            </a:lvl2pPr>
            <a:lvl3pPr marL="1143000" indent="-228600">
              <a:defRPr>
                <a:solidFill>
                  <a:schemeClr val="tx1"/>
                </a:solidFill>
                <a:latin typeface="Lucida Sans Unicode" panose="020B0602030504020204" pitchFamily="34" charset="0"/>
                <a:ea typeface="宋体" panose="02010600030101010101" pitchFamily="2" charset="-122"/>
              </a:defRPr>
            </a:lvl3pPr>
            <a:lvl4pPr marL="1600200" indent="-228600">
              <a:defRPr>
                <a:solidFill>
                  <a:schemeClr val="tx1"/>
                </a:solidFill>
                <a:latin typeface="Lucida Sans Unicode" panose="020B0602030504020204" pitchFamily="34" charset="0"/>
                <a:ea typeface="宋体" panose="02010600030101010101" pitchFamily="2" charset="-122"/>
              </a:defRPr>
            </a:lvl4pPr>
            <a:lvl5pPr marL="2057400" indent="-228600">
              <a:defRPr>
                <a:solidFill>
                  <a:schemeClr val="tx1"/>
                </a:solidFill>
                <a:latin typeface="Lucida Sans Unicode" panose="020B0602030504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9pPr>
          </a:lstStyle>
          <a:p>
            <a:pPr eaLnBrk="1" hangingPunct="1"/>
            <a:r>
              <a:rPr lang="en-US" altLang="zh-CN" sz="2400" b="1">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2400" b="1">
                <a:latin typeface="微软雅黑" panose="020B0503020204020204" pitchFamily="34" charset="-122"/>
                <a:ea typeface="微软雅黑" panose="020B0503020204020204" pitchFamily="34" charset="-122"/>
                <a:cs typeface="Times New Roman" panose="02020603050405020304" pitchFamily="18" charset="0"/>
              </a:rPr>
              <a:t>互联网正在改变物质之上的</a:t>
            </a:r>
            <a:r>
              <a:rPr lang="zh-CN" altLang="en-US" sz="2400" b="1">
                <a:latin typeface="微软雅黑" panose="020B0503020204020204" pitchFamily="34" charset="-122"/>
                <a:ea typeface="微软雅黑" panose="020B0503020204020204" pitchFamily="34" charset="-122"/>
                <a:cs typeface="Times New Roman" panose="02020603050405020304" pitchFamily="18" charset="0"/>
              </a:rPr>
              <a:t>所有</a:t>
            </a:r>
            <a:r>
              <a:rPr lang="zh-CN" altLang="zh-CN" sz="2400" b="1">
                <a:solidFill>
                  <a:srgbClr val="9900FF"/>
                </a:solidFill>
                <a:latin typeface="微软雅黑" panose="020B0503020204020204" pitchFamily="34" charset="-122"/>
                <a:ea typeface="微软雅黑" panose="020B0503020204020204" pitchFamily="34" charset="-122"/>
                <a:cs typeface="Times New Roman" panose="02020603050405020304" pitchFamily="18" charset="0"/>
              </a:rPr>
              <a:t>组织形态</a:t>
            </a:r>
            <a:r>
              <a:rPr lang="zh-CN" altLang="en-US" sz="2400" b="1">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2400" b="1">
                <a:latin typeface="微软雅黑" panose="020B0503020204020204" pitchFamily="34" charset="-122"/>
                <a:ea typeface="微软雅黑" panose="020B0503020204020204" pitchFamily="34" charset="-122"/>
                <a:cs typeface="Times New Roman" panose="02020603050405020304" pitchFamily="18" charset="0"/>
              </a:rPr>
              <a:t>改变物质生产的</a:t>
            </a:r>
            <a:r>
              <a:rPr lang="zh-CN" altLang="zh-CN" sz="2800" b="1">
                <a:solidFill>
                  <a:srgbClr val="9900FF"/>
                </a:solidFill>
                <a:latin typeface="微软雅黑" panose="020B0503020204020204" pitchFamily="34" charset="-122"/>
                <a:ea typeface="微软雅黑" panose="020B0503020204020204" pitchFamily="34" charset="-122"/>
                <a:cs typeface="Times New Roman" panose="02020603050405020304" pitchFamily="18" charset="0"/>
              </a:rPr>
              <a:t>组织方式</a:t>
            </a:r>
            <a:r>
              <a:rPr lang="zh-CN" altLang="en-US" sz="2400" b="1">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2400" b="1">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1512" name="矩形 45"/>
          <p:cNvSpPr>
            <a:spLocks noChangeArrowheads="1"/>
          </p:cNvSpPr>
          <p:nvPr/>
        </p:nvSpPr>
        <p:spPr bwMode="auto">
          <a:xfrm>
            <a:off x="6643688" y="2143125"/>
            <a:ext cx="2428875" cy="286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Lucida Sans Unicode" panose="020B0602030504020204" pitchFamily="34" charset="0"/>
                <a:ea typeface="宋体" panose="02010600030101010101" pitchFamily="2" charset="-122"/>
              </a:defRPr>
            </a:lvl1pPr>
            <a:lvl2pPr marL="742950" indent="-285750">
              <a:defRPr>
                <a:solidFill>
                  <a:schemeClr val="tx1"/>
                </a:solidFill>
                <a:latin typeface="Lucida Sans Unicode" panose="020B0602030504020204" pitchFamily="34" charset="0"/>
                <a:ea typeface="宋体" panose="02010600030101010101" pitchFamily="2" charset="-122"/>
              </a:defRPr>
            </a:lvl2pPr>
            <a:lvl3pPr marL="1143000" indent="-228600">
              <a:defRPr>
                <a:solidFill>
                  <a:schemeClr val="tx1"/>
                </a:solidFill>
                <a:latin typeface="Lucida Sans Unicode" panose="020B0602030504020204" pitchFamily="34" charset="0"/>
                <a:ea typeface="宋体" panose="02010600030101010101" pitchFamily="2" charset="-122"/>
              </a:defRPr>
            </a:lvl3pPr>
            <a:lvl4pPr marL="1600200" indent="-228600">
              <a:defRPr>
                <a:solidFill>
                  <a:schemeClr val="tx1"/>
                </a:solidFill>
                <a:latin typeface="Lucida Sans Unicode" panose="020B0602030504020204" pitchFamily="34" charset="0"/>
                <a:ea typeface="宋体" panose="02010600030101010101" pitchFamily="2" charset="-122"/>
              </a:defRPr>
            </a:lvl4pPr>
            <a:lvl5pPr marL="2057400" indent="-228600">
              <a:defRPr>
                <a:solidFill>
                  <a:schemeClr val="tx1"/>
                </a:solidFill>
                <a:latin typeface="Lucida Sans Unicode" panose="020B0602030504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9pPr>
          </a:lstStyle>
          <a:p>
            <a:pPr eaLnBrk="1" hangingPunct="1">
              <a:lnSpc>
                <a:spcPct val="150000"/>
              </a:lnSpc>
            </a:pPr>
            <a:r>
              <a:rPr lang="en-US" altLang="zh-CN" sz="2400" b="1">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2400" b="1">
                <a:latin typeface="微软雅黑" panose="020B0503020204020204" pitchFamily="34" charset="-122"/>
                <a:ea typeface="微软雅黑" panose="020B0503020204020204" pitchFamily="34" charset="-122"/>
                <a:cs typeface="Times New Roman" panose="02020603050405020304" pitchFamily="18" charset="0"/>
              </a:rPr>
              <a:t>信息技术不是在融合，而是在融化、重构和颠覆其他产业形态。</a:t>
            </a:r>
            <a:endParaRPr lang="en-US" altLang="zh-CN" sz="2400" b="1">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1513" name="TextBox 46"/>
          <p:cNvSpPr txBox="1">
            <a:spLocks noChangeArrowheads="1"/>
          </p:cNvSpPr>
          <p:nvPr/>
        </p:nvSpPr>
        <p:spPr bwMode="auto">
          <a:xfrm>
            <a:off x="285750" y="285750"/>
            <a:ext cx="48577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Lucida Sans Unicode" panose="020B0602030504020204" pitchFamily="34" charset="0"/>
                <a:ea typeface="宋体" panose="02010600030101010101" pitchFamily="2" charset="-122"/>
              </a:defRPr>
            </a:lvl1pPr>
            <a:lvl2pPr marL="742950" indent="-285750">
              <a:defRPr>
                <a:solidFill>
                  <a:schemeClr val="tx1"/>
                </a:solidFill>
                <a:latin typeface="Lucida Sans Unicode" panose="020B0602030504020204" pitchFamily="34" charset="0"/>
                <a:ea typeface="宋体" panose="02010600030101010101" pitchFamily="2" charset="-122"/>
              </a:defRPr>
            </a:lvl2pPr>
            <a:lvl3pPr marL="1143000" indent="-228600">
              <a:defRPr>
                <a:solidFill>
                  <a:schemeClr val="tx1"/>
                </a:solidFill>
                <a:latin typeface="Lucida Sans Unicode" panose="020B0602030504020204" pitchFamily="34" charset="0"/>
                <a:ea typeface="宋体" panose="02010600030101010101" pitchFamily="2" charset="-122"/>
              </a:defRPr>
            </a:lvl3pPr>
            <a:lvl4pPr marL="1600200" indent="-228600">
              <a:defRPr>
                <a:solidFill>
                  <a:schemeClr val="tx1"/>
                </a:solidFill>
                <a:latin typeface="Lucida Sans Unicode" panose="020B0602030504020204" pitchFamily="34" charset="0"/>
                <a:ea typeface="宋体" panose="02010600030101010101" pitchFamily="2" charset="-122"/>
              </a:defRPr>
            </a:lvl4pPr>
            <a:lvl5pPr marL="2057400" indent="-228600">
              <a:defRPr>
                <a:solidFill>
                  <a:schemeClr val="tx1"/>
                </a:solidFill>
                <a:latin typeface="Lucida Sans Unicode" panose="020B0602030504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9pPr>
          </a:lstStyle>
          <a:p>
            <a:pPr eaLnBrk="1" hangingPunct="1">
              <a:buFont typeface="Arial" panose="020B0604020202020204" pitchFamily="34" charset="0"/>
              <a:buNone/>
            </a:pPr>
            <a:r>
              <a:rPr lang="zh-CN" altLang="en-US" sz="2800" b="1">
                <a:solidFill>
                  <a:srgbClr val="3333CC"/>
                </a:solidFill>
                <a:latin typeface="黑体" panose="02010609060101010101" pitchFamily="49" charset="-122"/>
                <a:ea typeface="黑体" panose="02010609060101010101" pitchFamily="49" charset="-122"/>
              </a:rPr>
              <a:t>（三）互联网、互联网</a:t>
            </a:r>
            <a:r>
              <a:rPr lang="en-US" altLang="zh-CN" sz="2800" b="1">
                <a:solidFill>
                  <a:srgbClr val="3333CC"/>
                </a:solidFill>
                <a:latin typeface="黑体" panose="02010609060101010101" pitchFamily="49" charset="-122"/>
                <a:ea typeface="黑体" panose="02010609060101010101" pitchFamily="49" charset="-122"/>
              </a:rPr>
              <a:t>+</a:t>
            </a:r>
            <a:endParaRPr lang="zh-CN" altLang="zh-CN" sz="2800">
              <a:solidFill>
                <a:srgbClr val="3333CC"/>
              </a:solidFill>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1714500"/>
            <a:ext cx="7200900" cy="25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2"/>
          <p:cNvSpPr>
            <a:spLocks noChangeArrowheads="1"/>
          </p:cNvSpPr>
          <p:nvPr/>
        </p:nvSpPr>
        <p:spPr bwMode="auto">
          <a:xfrm>
            <a:off x="900113" y="3389313"/>
            <a:ext cx="7343775" cy="1754187"/>
          </a:xfrm>
          <a:prstGeom prst="rect">
            <a:avLst/>
          </a:prstGeom>
          <a:noFill/>
          <a:ln w="9525">
            <a:noFill/>
            <a:miter lim="800000"/>
            <a:headEnd/>
            <a:tailEnd/>
          </a:ln>
        </p:spPr>
        <p:txBody>
          <a:bodyPr>
            <a:spAutoFit/>
          </a:bodyPr>
          <a:lstStyle/>
          <a:p>
            <a:pPr eaLnBrk="1" hangingPunct="1">
              <a:lnSpc>
                <a:spcPct val="150000"/>
              </a:lnSpc>
              <a:spcBef>
                <a:spcPct val="50000"/>
              </a:spcBef>
              <a:defRPr/>
            </a:pPr>
            <a:r>
              <a:rPr lang="zh-CN" altLang="en-US" sz="2400" b="1" dirty="0">
                <a:latin typeface="微软雅黑" pitchFamily="34" charset="-122"/>
                <a:ea typeface="微软雅黑" pitchFamily="34" charset="-122"/>
              </a:rPr>
              <a:t>传统模式：</a:t>
            </a:r>
            <a:endParaRPr lang="en-US" altLang="zh-CN" sz="2400" b="1" dirty="0">
              <a:latin typeface="微软雅黑" pitchFamily="34" charset="-122"/>
              <a:ea typeface="微软雅黑" pitchFamily="34" charset="-122"/>
            </a:endParaRPr>
          </a:p>
          <a:p>
            <a:pPr marL="342900" indent="-165100" eaLnBrk="1" hangingPunct="1">
              <a:spcBef>
                <a:spcPct val="50000"/>
              </a:spcBef>
              <a:buFont typeface="Wingdings" pitchFamily="2" charset="2"/>
              <a:buChar char="u"/>
              <a:defRPr/>
            </a:pPr>
            <a:r>
              <a:rPr lang="zh-CN" altLang="en-US" sz="2400" b="1" dirty="0">
                <a:solidFill>
                  <a:srgbClr val="3333CC"/>
                </a:solidFill>
                <a:latin typeface="微软雅黑" pitchFamily="34" charset="-122"/>
                <a:ea typeface="微软雅黑" pitchFamily="34" charset="-122"/>
              </a:rPr>
              <a:t> 每个</a:t>
            </a:r>
            <a:r>
              <a:rPr lang="zh-CN" altLang="zh-CN" sz="2400" b="1" dirty="0">
                <a:solidFill>
                  <a:srgbClr val="3333CC"/>
                </a:solidFill>
                <a:latin typeface="微软雅黑" pitchFamily="34" charset="-122"/>
                <a:ea typeface="微软雅黑" pitchFamily="34" charset="-122"/>
              </a:rPr>
              <a:t>业务</a:t>
            </a:r>
            <a:r>
              <a:rPr lang="zh-CN" altLang="en-US" sz="2400" b="1" dirty="0">
                <a:solidFill>
                  <a:srgbClr val="3333CC"/>
                </a:solidFill>
                <a:latin typeface="微软雅黑" pitchFamily="34" charset="-122"/>
                <a:ea typeface="微软雅黑" pitchFamily="34" charset="-122"/>
              </a:rPr>
              <a:t>需要配备独立的设备</a:t>
            </a:r>
            <a:r>
              <a:rPr lang="zh-CN" altLang="zh-CN" sz="2400" b="1" dirty="0">
                <a:solidFill>
                  <a:srgbClr val="3333CC"/>
                </a:solidFill>
                <a:latin typeface="微软雅黑" pitchFamily="34" charset="-122"/>
                <a:ea typeface="微软雅黑" pitchFamily="34" charset="-122"/>
              </a:rPr>
              <a:t>（服务器、存储等）</a:t>
            </a:r>
            <a:endParaRPr lang="zh-CN" altLang="en-US" sz="2400" b="1" dirty="0">
              <a:solidFill>
                <a:srgbClr val="3333CC"/>
              </a:solidFill>
              <a:latin typeface="微软雅黑" pitchFamily="34" charset="-122"/>
              <a:ea typeface="微软雅黑" pitchFamily="34" charset="-122"/>
            </a:endParaRPr>
          </a:p>
          <a:p>
            <a:pPr marL="342900" indent="-165100" eaLnBrk="1" hangingPunct="1">
              <a:spcBef>
                <a:spcPct val="50000"/>
              </a:spcBef>
              <a:buFont typeface="Wingdings" pitchFamily="2" charset="2"/>
              <a:buChar char="u"/>
              <a:defRPr/>
            </a:pPr>
            <a:r>
              <a:rPr lang="zh-CN" altLang="en-US" sz="2400" b="1" dirty="0">
                <a:solidFill>
                  <a:srgbClr val="3333CC"/>
                </a:solidFill>
                <a:latin typeface="微软雅黑" pitchFamily="34" charset="-122"/>
                <a:ea typeface="微软雅黑" pitchFamily="34" charset="-122"/>
              </a:rPr>
              <a:t> 计算</a:t>
            </a:r>
            <a:r>
              <a:rPr lang="zh-CN" altLang="zh-CN" sz="2400" b="1" dirty="0">
                <a:solidFill>
                  <a:srgbClr val="3333CC"/>
                </a:solidFill>
                <a:latin typeface="微软雅黑" pitchFamily="34" charset="-122"/>
                <a:ea typeface="微软雅黑" pitchFamily="34" charset="-122"/>
              </a:rPr>
              <a:t>资源难以共享</a:t>
            </a:r>
            <a:r>
              <a:rPr lang="zh-CN" altLang="en-US" sz="2400" b="1" dirty="0">
                <a:solidFill>
                  <a:srgbClr val="3333CC"/>
                </a:solidFill>
                <a:latin typeface="微软雅黑" pitchFamily="34" charset="-122"/>
                <a:ea typeface="微软雅黑" pitchFamily="34" charset="-122"/>
              </a:rPr>
              <a:t>、孤岛现象、资源浪费</a:t>
            </a:r>
            <a:endParaRPr lang="en-US" altLang="zh-CN" sz="2400" b="1" dirty="0">
              <a:solidFill>
                <a:srgbClr val="3333CC"/>
              </a:solidFill>
              <a:latin typeface="微软雅黑" pitchFamily="34" charset="-122"/>
              <a:ea typeface="微软雅黑" pitchFamily="34" charset="-122"/>
            </a:endParaRPr>
          </a:p>
        </p:txBody>
      </p:sp>
      <p:sp>
        <p:nvSpPr>
          <p:cNvPr id="22532" name="上箭头 100"/>
          <p:cNvSpPr>
            <a:spLocks noChangeArrowheads="1"/>
          </p:cNvSpPr>
          <p:nvPr/>
        </p:nvSpPr>
        <p:spPr bwMode="auto">
          <a:xfrm>
            <a:off x="3632200" y="1576388"/>
            <a:ext cx="415925" cy="468312"/>
          </a:xfrm>
          <a:prstGeom prst="upArrow">
            <a:avLst>
              <a:gd name="adj1" fmla="val 49667"/>
              <a:gd name="adj2" fmla="val 49907"/>
            </a:avLst>
          </a:prstGeom>
          <a:solidFill>
            <a:srgbClr val="3333FF"/>
          </a:solidFill>
          <a:ln>
            <a:noFill/>
          </a:ln>
          <a:extLst>
            <a:ext uri="{91240B29-F687-4F45-9708-019B960494DF}">
              <a14:hiddenLine xmlns:a14="http://schemas.microsoft.com/office/drawing/2010/main" w="9525" algn="ctr">
                <a:solidFill>
                  <a:srgbClr val="000000"/>
                </a:solidFill>
                <a:round/>
                <a:headEnd/>
                <a:tailEnd/>
              </a14:hiddenLine>
            </a:ext>
          </a:extLst>
        </p:spPr>
        <p:txBody>
          <a:bodyPr>
            <a:spAutoFit/>
          </a:bodyPr>
          <a:lstStyle>
            <a:lvl1pPr>
              <a:defRPr>
                <a:solidFill>
                  <a:schemeClr val="tx1"/>
                </a:solidFill>
                <a:latin typeface="Lucida Sans Unicode" panose="020B0602030504020204" pitchFamily="34" charset="0"/>
                <a:ea typeface="宋体" panose="02010600030101010101" pitchFamily="2" charset="-122"/>
              </a:defRPr>
            </a:lvl1pPr>
            <a:lvl2pPr marL="742950" indent="-285750">
              <a:defRPr>
                <a:solidFill>
                  <a:schemeClr val="tx1"/>
                </a:solidFill>
                <a:latin typeface="Lucida Sans Unicode" panose="020B0602030504020204" pitchFamily="34" charset="0"/>
                <a:ea typeface="宋体" panose="02010600030101010101" pitchFamily="2" charset="-122"/>
              </a:defRPr>
            </a:lvl2pPr>
            <a:lvl3pPr marL="1143000" indent="-228600">
              <a:defRPr>
                <a:solidFill>
                  <a:schemeClr val="tx1"/>
                </a:solidFill>
                <a:latin typeface="Lucida Sans Unicode" panose="020B0602030504020204" pitchFamily="34" charset="0"/>
                <a:ea typeface="宋体" panose="02010600030101010101" pitchFamily="2" charset="-122"/>
              </a:defRPr>
            </a:lvl3pPr>
            <a:lvl4pPr marL="1600200" indent="-228600">
              <a:defRPr>
                <a:solidFill>
                  <a:schemeClr val="tx1"/>
                </a:solidFill>
                <a:latin typeface="Lucida Sans Unicode" panose="020B0602030504020204" pitchFamily="34" charset="0"/>
                <a:ea typeface="宋体" panose="02010600030101010101" pitchFamily="2" charset="-122"/>
              </a:defRPr>
            </a:lvl4pPr>
            <a:lvl5pPr marL="2057400" indent="-228600">
              <a:defRPr>
                <a:solidFill>
                  <a:schemeClr val="tx1"/>
                </a:solidFill>
                <a:latin typeface="Lucida Sans Unicode" panose="020B0602030504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9pPr>
          </a:lstStyle>
          <a:p>
            <a:pPr eaLnBrk="1" hangingPunct="1">
              <a:spcBef>
                <a:spcPct val="50000"/>
              </a:spcBef>
            </a:pPr>
            <a:endParaRPr lang="zh-CN" altLang="en-US">
              <a:solidFill>
                <a:srgbClr val="000000"/>
              </a:solidFill>
              <a:latin typeface="微软雅黑" panose="020B0503020204020204" pitchFamily="34" charset="-122"/>
              <a:ea typeface="微软雅黑" panose="020B0503020204020204" pitchFamily="34" charset="-122"/>
              <a:cs typeface="文鼎CS中等线"/>
            </a:endParaRPr>
          </a:p>
        </p:txBody>
      </p:sp>
      <p:sp>
        <p:nvSpPr>
          <p:cNvPr id="22533" name="TextBox 118"/>
          <p:cNvSpPr txBox="1">
            <a:spLocks noChangeArrowheads="1"/>
          </p:cNvSpPr>
          <p:nvPr/>
        </p:nvSpPr>
        <p:spPr bwMode="auto">
          <a:xfrm>
            <a:off x="4733925" y="1108075"/>
            <a:ext cx="135096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Lucida Sans Unicode" panose="020B0602030504020204" pitchFamily="34" charset="0"/>
                <a:ea typeface="宋体" panose="02010600030101010101" pitchFamily="2" charset="-122"/>
              </a:defRPr>
            </a:lvl1pPr>
            <a:lvl2pPr marL="742950" indent="-285750">
              <a:defRPr>
                <a:solidFill>
                  <a:schemeClr val="tx1"/>
                </a:solidFill>
                <a:latin typeface="Lucida Sans Unicode" panose="020B0602030504020204" pitchFamily="34" charset="0"/>
                <a:ea typeface="宋体" panose="02010600030101010101" pitchFamily="2" charset="-122"/>
              </a:defRPr>
            </a:lvl2pPr>
            <a:lvl3pPr marL="1143000" indent="-228600">
              <a:defRPr>
                <a:solidFill>
                  <a:schemeClr val="tx1"/>
                </a:solidFill>
                <a:latin typeface="Lucida Sans Unicode" panose="020B0602030504020204" pitchFamily="34" charset="0"/>
                <a:ea typeface="宋体" panose="02010600030101010101" pitchFamily="2" charset="-122"/>
              </a:defRPr>
            </a:lvl3pPr>
            <a:lvl4pPr marL="1600200" indent="-228600">
              <a:defRPr>
                <a:solidFill>
                  <a:schemeClr val="tx1"/>
                </a:solidFill>
                <a:latin typeface="Lucida Sans Unicode" panose="020B0602030504020204" pitchFamily="34" charset="0"/>
                <a:ea typeface="宋体" panose="02010600030101010101" pitchFamily="2" charset="-122"/>
              </a:defRPr>
            </a:lvl4pPr>
            <a:lvl5pPr marL="2057400" indent="-228600">
              <a:defRPr>
                <a:solidFill>
                  <a:schemeClr val="tx1"/>
                </a:solidFill>
                <a:latin typeface="Lucida Sans Unicode" panose="020B0602030504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9pPr>
          </a:lstStyle>
          <a:p>
            <a:pPr algn="ctr" eaLnBrk="1" hangingPunct="1">
              <a:spcBef>
                <a:spcPct val="50000"/>
              </a:spcBef>
            </a:pPr>
            <a:r>
              <a:rPr lang="zh-CN" altLang="en-US" sz="2800" b="1">
                <a:solidFill>
                  <a:srgbClr val="FF0000"/>
                </a:solidFill>
                <a:latin typeface="微软雅黑" panose="020B0503020204020204" pitchFamily="34" charset="-122"/>
                <a:ea typeface="微软雅黑" panose="020B0503020204020204" pitchFamily="34" charset="-122"/>
                <a:cs typeface="文鼎CS中等线"/>
              </a:rPr>
              <a:t>办公</a:t>
            </a:r>
          </a:p>
        </p:txBody>
      </p:sp>
      <p:sp>
        <p:nvSpPr>
          <p:cNvPr id="22534" name="TextBox 118"/>
          <p:cNvSpPr txBox="1">
            <a:spLocks noChangeArrowheads="1"/>
          </p:cNvSpPr>
          <p:nvPr/>
        </p:nvSpPr>
        <p:spPr bwMode="auto">
          <a:xfrm>
            <a:off x="1543050" y="1093788"/>
            <a:ext cx="13493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Lucida Sans Unicode" panose="020B0602030504020204" pitchFamily="34" charset="0"/>
                <a:ea typeface="宋体" panose="02010600030101010101" pitchFamily="2" charset="-122"/>
              </a:defRPr>
            </a:lvl1pPr>
            <a:lvl2pPr marL="742950" indent="-285750">
              <a:defRPr>
                <a:solidFill>
                  <a:schemeClr val="tx1"/>
                </a:solidFill>
                <a:latin typeface="Lucida Sans Unicode" panose="020B0602030504020204" pitchFamily="34" charset="0"/>
                <a:ea typeface="宋体" panose="02010600030101010101" pitchFamily="2" charset="-122"/>
              </a:defRPr>
            </a:lvl2pPr>
            <a:lvl3pPr marL="1143000" indent="-228600">
              <a:defRPr>
                <a:solidFill>
                  <a:schemeClr val="tx1"/>
                </a:solidFill>
                <a:latin typeface="Lucida Sans Unicode" panose="020B0602030504020204" pitchFamily="34" charset="0"/>
                <a:ea typeface="宋体" panose="02010600030101010101" pitchFamily="2" charset="-122"/>
              </a:defRPr>
            </a:lvl3pPr>
            <a:lvl4pPr marL="1600200" indent="-228600">
              <a:defRPr>
                <a:solidFill>
                  <a:schemeClr val="tx1"/>
                </a:solidFill>
                <a:latin typeface="Lucida Sans Unicode" panose="020B0602030504020204" pitchFamily="34" charset="0"/>
                <a:ea typeface="宋体" panose="02010600030101010101" pitchFamily="2" charset="-122"/>
              </a:defRPr>
            </a:lvl4pPr>
            <a:lvl5pPr marL="2057400" indent="-228600">
              <a:defRPr>
                <a:solidFill>
                  <a:schemeClr val="tx1"/>
                </a:solidFill>
                <a:latin typeface="Lucida Sans Unicode" panose="020B0602030504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9pPr>
          </a:lstStyle>
          <a:p>
            <a:pPr algn="ctr" eaLnBrk="1" hangingPunct="1">
              <a:spcBef>
                <a:spcPct val="50000"/>
              </a:spcBef>
            </a:pPr>
            <a:r>
              <a:rPr lang="zh-CN" altLang="en-US" sz="2800" b="1">
                <a:solidFill>
                  <a:srgbClr val="FF0000"/>
                </a:solidFill>
                <a:latin typeface="微软雅黑" panose="020B0503020204020204" pitchFamily="34" charset="-122"/>
                <a:ea typeface="微软雅黑" panose="020B0503020204020204" pitchFamily="34" charset="-122"/>
                <a:cs typeface="文鼎CS中等线"/>
              </a:rPr>
              <a:t>人事</a:t>
            </a:r>
          </a:p>
        </p:txBody>
      </p:sp>
      <p:sp>
        <p:nvSpPr>
          <p:cNvPr id="22535" name="TextBox 118"/>
          <p:cNvSpPr txBox="1">
            <a:spLocks noChangeArrowheads="1"/>
          </p:cNvSpPr>
          <p:nvPr/>
        </p:nvSpPr>
        <p:spPr bwMode="auto">
          <a:xfrm>
            <a:off x="3149600" y="1108075"/>
            <a:ext cx="135096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Lucida Sans Unicode" panose="020B0602030504020204" pitchFamily="34" charset="0"/>
                <a:ea typeface="宋体" panose="02010600030101010101" pitchFamily="2" charset="-122"/>
              </a:defRPr>
            </a:lvl1pPr>
            <a:lvl2pPr marL="742950" indent="-285750">
              <a:defRPr>
                <a:solidFill>
                  <a:schemeClr val="tx1"/>
                </a:solidFill>
                <a:latin typeface="Lucida Sans Unicode" panose="020B0602030504020204" pitchFamily="34" charset="0"/>
                <a:ea typeface="宋体" panose="02010600030101010101" pitchFamily="2" charset="-122"/>
              </a:defRPr>
            </a:lvl2pPr>
            <a:lvl3pPr marL="1143000" indent="-228600">
              <a:defRPr>
                <a:solidFill>
                  <a:schemeClr val="tx1"/>
                </a:solidFill>
                <a:latin typeface="Lucida Sans Unicode" panose="020B0602030504020204" pitchFamily="34" charset="0"/>
                <a:ea typeface="宋体" panose="02010600030101010101" pitchFamily="2" charset="-122"/>
              </a:defRPr>
            </a:lvl3pPr>
            <a:lvl4pPr marL="1600200" indent="-228600">
              <a:defRPr>
                <a:solidFill>
                  <a:schemeClr val="tx1"/>
                </a:solidFill>
                <a:latin typeface="Lucida Sans Unicode" panose="020B0602030504020204" pitchFamily="34" charset="0"/>
                <a:ea typeface="宋体" panose="02010600030101010101" pitchFamily="2" charset="-122"/>
              </a:defRPr>
            </a:lvl4pPr>
            <a:lvl5pPr marL="2057400" indent="-228600">
              <a:defRPr>
                <a:solidFill>
                  <a:schemeClr val="tx1"/>
                </a:solidFill>
                <a:latin typeface="Lucida Sans Unicode" panose="020B0602030504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9pPr>
          </a:lstStyle>
          <a:p>
            <a:pPr algn="ctr" eaLnBrk="1" hangingPunct="1">
              <a:spcBef>
                <a:spcPct val="50000"/>
              </a:spcBef>
            </a:pPr>
            <a:r>
              <a:rPr lang="zh-CN" altLang="en-US" sz="2800" b="1">
                <a:solidFill>
                  <a:srgbClr val="FF0000"/>
                </a:solidFill>
                <a:latin typeface="微软雅黑" panose="020B0503020204020204" pitchFamily="34" charset="-122"/>
                <a:ea typeface="微软雅黑" panose="020B0503020204020204" pitchFamily="34" charset="-122"/>
                <a:cs typeface="文鼎CS中等线"/>
              </a:rPr>
              <a:t>财务</a:t>
            </a:r>
          </a:p>
        </p:txBody>
      </p:sp>
      <p:sp>
        <p:nvSpPr>
          <p:cNvPr id="22536" name="TextBox 118"/>
          <p:cNvSpPr txBox="1">
            <a:spLocks noChangeArrowheads="1"/>
          </p:cNvSpPr>
          <p:nvPr/>
        </p:nvSpPr>
        <p:spPr bwMode="auto">
          <a:xfrm>
            <a:off x="6318250" y="1093788"/>
            <a:ext cx="13493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Lucida Sans Unicode" panose="020B0602030504020204" pitchFamily="34" charset="0"/>
                <a:ea typeface="宋体" panose="02010600030101010101" pitchFamily="2" charset="-122"/>
              </a:defRPr>
            </a:lvl1pPr>
            <a:lvl2pPr marL="742950" indent="-285750">
              <a:defRPr>
                <a:solidFill>
                  <a:schemeClr val="tx1"/>
                </a:solidFill>
                <a:latin typeface="Lucida Sans Unicode" panose="020B0602030504020204" pitchFamily="34" charset="0"/>
                <a:ea typeface="宋体" panose="02010600030101010101" pitchFamily="2" charset="-122"/>
              </a:defRPr>
            </a:lvl2pPr>
            <a:lvl3pPr marL="1143000" indent="-228600">
              <a:defRPr>
                <a:solidFill>
                  <a:schemeClr val="tx1"/>
                </a:solidFill>
                <a:latin typeface="Lucida Sans Unicode" panose="020B0602030504020204" pitchFamily="34" charset="0"/>
                <a:ea typeface="宋体" panose="02010600030101010101" pitchFamily="2" charset="-122"/>
              </a:defRPr>
            </a:lvl3pPr>
            <a:lvl4pPr marL="1600200" indent="-228600">
              <a:defRPr>
                <a:solidFill>
                  <a:schemeClr val="tx1"/>
                </a:solidFill>
                <a:latin typeface="Lucida Sans Unicode" panose="020B0602030504020204" pitchFamily="34" charset="0"/>
                <a:ea typeface="宋体" panose="02010600030101010101" pitchFamily="2" charset="-122"/>
              </a:defRPr>
            </a:lvl4pPr>
            <a:lvl5pPr marL="2057400" indent="-228600">
              <a:defRPr>
                <a:solidFill>
                  <a:schemeClr val="tx1"/>
                </a:solidFill>
                <a:latin typeface="Lucida Sans Unicode" panose="020B0602030504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9pPr>
          </a:lstStyle>
          <a:p>
            <a:pPr algn="ctr" eaLnBrk="1" hangingPunct="1">
              <a:spcBef>
                <a:spcPct val="50000"/>
              </a:spcBef>
            </a:pPr>
            <a:r>
              <a:rPr lang="zh-CN" altLang="en-US" sz="2800" b="1">
                <a:solidFill>
                  <a:srgbClr val="FF0000"/>
                </a:solidFill>
                <a:latin typeface="微软雅黑" panose="020B0503020204020204" pitchFamily="34" charset="-122"/>
                <a:ea typeface="微软雅黑" panose="020B0503020204020204" pitchFamily="34" charset="-122"/>
                <a:cs typeface="文鼎CS中等线"/>
              </a:rPr>
              <a:t>网站</a:t>
            </a:r>
          </a:p>
        </p:txBody>
      </p:sp>
      <p:sp>
        <p:nvSpPr>
          <p:cNvPr id="22537" name="上箭头 100"/>
          <p:cNvSpPr>
            <a:spLocks noChangeArrowheads="1"/>
          </p:cNvSpPr>
          <p:nvPr/>
        </p:nvSpPr>
        <p:spPr bwMode="auto">
          <a:xfrm>
            <a:off x="5200650" y="1576388"/>
            <a:ext cx="415925" cy="468312"/>
          </a:xfrm>
          <a:prstGeom prst="upArrow">
            <a:avLst>
              <a:gd name="adj1" fmla="val 49667"/>
              <a:gd name="adj2" fmla="val 49907"/>
            </a:avLst>
          </a:prstGeom>
          <a:solidFill>
            <a:srgbClr val="3333FF"/>
          </a:solidFill>
          <a:ln>
            <a:noFill/>
          </a:ln>
          <a:extLst>
            <a:ext uri="{91240B29-F687-4F45-9708-019B960494DF}">
              <a14:hiddenLine xmlns:a14="http://schemas.microsoft.com/office/drawing/2010/main" w="9525" algn="ctr">
                <a:solidFill>
                  <a:srgbClr val="000000"/>
                </a:solidFill>
                <a:round/>
                <a:headEnd/>
                <a:tailEnd/>
              </a14:hiddenLine>
            </a:ext>
          </a:extLst>
        </p:spPr>
        <p:txBody>
          <a:bodyPr>
            <a:spAutoFit/>
          </a:bodyPr>
          <a:lstStyle>
            <a:lvl1pPr>
              <a:defRPr>
                <a:solidFill>
                  <a:schemeClr val="tx1"/>
                </a:solidFill>
                <a:latin typeface="Lucida Sans Unicode" panose="020B0602030504020204" pitchFamily="34" charset="0"/>
                <a:ea typeface="宋体" panose="02010600030101010101" pitchFamily="2" charset="-122"/>
              </a:defRPr>
            </a:lvl1pPr>
            <a:lvl2pPr marL="742950" indent="-285750">
              <a:defRPr>
                <a:solidFill>
                  <a:schemeClr val="tx1"/>
                </a:solidFill>
                <a:latin typeface="Lucida Sans Unicode" panose="020B0602030504020204" pitchFamily="34" charset="0"/>
                <a:ea typeface="宋体" panose="02010600030101010101" pitchFamily="2" charset="-122"/>
              </a:defRPr>
            </a:lvl2pPr>
            <a:lvl3pPr marL="1143000" indent="-228600">
              <a:defRPr>
                <a:solidFill>
                  <a:schemeClr val="tx1"/>
                </a:solidFill>
                <a:latin typeface="Lucida Sans Unicode" panose="020B0602030504020204" pitchFamily="34" charset="0"/>
                <a:ea typeface="宋体" panose="02010600030101010101" pitchFamily="2" charset="-122"/>
              </a:defRPr>
            </a:lvl3pPr>
            <a:lvl4pPr marL="1600200" indent="-228600">
              <a:defRPr>
                <a:solidFill>
                  <a:schemeClr val="tx1"/>
                </a:solidFill>
                <a:latin typeface="Lucida Sans Unicode" panose="020B0602030504020204" pitchFamily="34" charset="0"/>
                <a:ea typeface="宋体" panose="02010600030101010101" pitchFamily="2" charset="-122"/>
              </a:defRPr>
            </a:lvl4pPr>
            <a:lvl5pPr marL="2057400" indent="-228600">
              <a:defRPr>
                <a:solidFill>
                  <a:schemeClr val="tx1"/>
                </a:solidFill>
                <a:latin typeface="Lucida Sans Unicode" panose="020B0602030504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9pPr>
          </a:lstStyle>
          <a:p>
            <a:pPr eaLnBrk="1" hangingPunct="1">
              <a:spcBef>
                <a:spcPct val="50000"/>
              </a:spcBef>
            </a:pPr>
            <a:endParaRPr lang="zh-CN" altLang="en-US">
              <a:solidFill>
                <a:srgbClr val="000000"/>
              </a:solidFill>
              <a:latin typeface="微软雅黑" panose="020B0503020204020204" pitchFamily="34" charset="-122"/>
              <a:ea typeface="微软雅黑" panose="020B0503020204020204" pitchFamily="34" charset="-122"/>
              <a:cs typeface="文鼎CS中等线"/>
            </a:endParaRPr>
          </a:p>
        </p:txBody>
      </p:sp>
      <p:sp>
        <p:nvSpPr>
          <p:cNvPr id="22538" name="上箭头 100"/>
          <p:cNvSpPr>
            <a:spLocks noChangeArrowheads="1"/>
          </p:cNvSpPr>
          <p:nvPr/>
        </p:nvSpPr>
        <p:spPr bwMode="auto">
          <a:xfrm>
            <a:off x="6781800" y="1576388"/>
            <a:ext cx="415925" cy="468312"/>
          </a:xfrm>
          <a:prstGeom prst="upArrow">
            <a:avLst>
              <a:gd name="adj1" fmla="val 49667"/>
              <a:gd name="adj2" fmla="val 49907"/>
            </a:avLst>
          </a:prstGeom>
          <a:solidFill>
            <a:srgbClr val="3333FF"/>
          </a:solidFill>
          <a:ln>
            <a:noFill/>
          </a:ln>
          <a:extLst>
            <a:ext uri="{91240B29-F687-4F45-9708-019B960494DF}">
              <a14:hiddenLine xmlns:a14="http://schemas.microsoft.com/office/drawing/2010/main" w="9525" algn="ctr">
                <a:solidFill>
                  <a:srgbClr val="000000"/>
                </a:solidFill>
                <a:round/>
                <a:headEnd/>
                <a:tailEnd/>
              </a14:hiddenLine>
            </a:ext>
          </a:extLst>
        </p:spPr>
        <p:txBody>
          <a:bodyPr>
            <a:spAutoFit/>
          </a:bodyPr>
          <a:lstStyle>
            <a:lvl1pPr>
              <a:defRPr>
                <a:solidFill>
                  <a:schemeClr val="tx1"/>
                </a:solidFill>
                <a:latin typeface="Lucida Sans Unicode" panose="020B0602030504020204" pitchFamily="34" charset="0"/>
                <a:ea typeface="宋体" panose="02010600030101010101" pitchFamily="2" charset="-122"/>
              </a:defRPr>
            </a:lvl1pPr>
            <a:lvl2pPr marL="742950" indent="-285750">
              <a:defRPr>
                <a:solidFill>
                  <a:schemeClr val="tx1"/>
                </a:solidFill>
                <a:latin typeface="Lucida Sans Unicode" panose="020B0602030504020204" pitchFamily="34" charset="0"/>
                <a:ea typeface="宋体" panose="02010600030101010101" pitchFamily="2" charset="-122"/>
              </a:defRPr>
            </a:lvl2pPr>
            <a:lvl3pPr marL="1143000" indent="-228600">
              <a:defRPr>
                <a:solidFill>
                  <a:schemeClr val="tx1"/>
                </a:solidFill>
                <a:latin typeface="Lucida Sans Unicode" panose="020B0602030504020204" pitchFamily="34" charset="0"/>
                <a:ea typeface="宋体" panose="02010600030101010101" pitchFamily="2" charset="-122"/>
              </a:defRPr>
            </a:lvl3pPr>
            <a:lvl4pPr marL="1600200" indent="-228600">
              <a:defRPr>
                <a:solidFill>
                  <a:schemeClr val="tx1"/>
                </a:solidFill>
                <a:latin typeface="Lucida Sans Unicode" panose="020B0602030504020204" pitchFamily="34" charset="0"/>
                <a:ea typeface="宋体" panose="02010600030101010101" pitchFamily="2" charset="-122"/>
              </a:defRPr>
            </a:lvl4pPr>
            <a:lvl5pPr marL="2057400" indent="-228600">
              <a:defRPr>
                <a:solidFill>
                  <a:schemeClr val="tx1"/>
                </a:solidFill>
                <a:latin typeface="Lucida Sans Unicode" panose="020B0602030504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9pPr>
          </a:lstStyle>
          <a:p>
            <a:pPr eaLnBrk="1" hangingPunct="1">
              <a:spcBef>
                <a:spcPct val="50000"/>
              </a:spcBef>
            </a:pPr>
            <a:endParaRPr lang="zh-CN" altLang="en-US">
              <a:solidFill>
                <a:srgbClr val="000000"/>
              </a:solidFill>
              <a:latin typeface="微软雅黑" panose="020B0503020204020204" pitchFamily="34" charset="-122"/>
              <a:ea typeface="微软雅黑" panose="020B0503020204020204" pitchFamily="34" charset="-122"/>
              <a:cs typeface="文鼎CS中等线"/>
            </a:endParaRPr>
          </a:p>
        </p:txBody>
      </p:sp>
      <p:pic>
        <p:nvPicPr>
          <p:cNvPr id="1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59113" y="2016125"/>
            <a:ext cx="1404937" cy="735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03363" y="2060575"/>
            <a:ext cx="133985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21213" y="2079625"/>
            <a:ext cx="1463675" cy="628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34113" y="1960563"/>
            <a:ext cx="1506537" cy="820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43" name="上箭头 100"/>
          <p:cNvSpPr>
            <a:spLocks noChangeArrowheads="1"/>
          </p:cNvSpPr>
          <p:nvPr/>
        </p:nvSpPr>
        <p:spPr bwMode="auto">
          <a:xfrm>
            <a:off x="1971675" y="1603375"/>
            <a:ext cx="415925" cy="468313"/>
          </a:xfrm>
          <a:prstGeom prst="upArrow">
            <a:avLst>
              <a:gd name="adj1" fmla="val 49667"/>
              <a:gd name="adj2" fmla="val 49907"/>
            </a:avLst>
          </a:prstGeom>
          <a:solidFill>
            <a:srgbClr val="3333FF"/>
          </a:solidFill>
          <a:ln>
            <a:noFill/>
          </a:ln>
          <a:extLst>
            <a:ext uri="{91240B29-F687-4F45-9708-019B960494DF}">
              <a14:hiddenLine xmlns:a14="http://schemas.microsoft.com/office/drawing/2010/main" w="9525" algn="ctr">
                <a:solidFill>
                  <a:srgbClr val="000000"/>
                </a:solidFill>
                <a:round/>
                <a:headEnd/>
                <a:tailEnd/>
              </a14:hiddenLine>
            </a:ext>
          </a:extLst>
        </p:spPr>
        <p:txBody>
          <a:bodyPr>
            <a:spAutoFit/>
          </a:bodyPr>
          <a:lstStyle>
            <a:lvl1pPr>
              <a:defRPr>
                <a:solidFill>
                  <a:schemeClr val="tx1"/>
                </a:solidFill>
                <a:latin typeface="Lucida Sans Unicode" panose="020B0602030504020204" pitchFamily="34" charset="0"/>
                <a:ea typeface="宋体" panose="02010600030101010101" pitchFamily="2" charset="-122"/>
              </a:defRPr>
            </a:lvl1pPr>
            <a:lvl2pPr marL="742950" indent="-285750">
              <a:defRPr>
                <a:solidFill>
                  <a:schemeClr val="tx1"/>
                </a:solidFill>
                <a:latin typeface="Lucida Sans Unicode" panose="020B0602030504020204" pitchFamily="34" charset="0"/>
                <a:ea typeface="宋体" panose="02010600030101010101" pitchFamily="2" charset="-122"/>
              </a:defRPr>
            </a:lvl2pPr>
            <a:lvl3pPr marL="1143000" indent="-228600">
              <a:defRPr>
                <a:solidFill>
                  <a:schemeClr val="tx1"/>
                </a:solidFill>
                <a:latin typeface="Lucida Sans Unicode" panose="020B0602030504020204" pitchFamily="34" charset="0"/>
                <a:ea typeface="宋体" panose="02010600030101010101" pitchFamily="2" charset="-122"/>
              </a:defRPr>
            </a:lvl3pPr>
            <a:lvl4pPr marL="1600200" indent="-228600">
              <a:defRPr>
                <a:solidFill>
                  <a:schemeClr val="tx1"/>
                </a:solidFill>
                <a:latin typeface="Lucida Sans Unicode" panose="020B0602030504020204" pitchFamily="34" charset="0"/>
                <a:ea typeface="宋体" panose="02010600030101010101" pitchFamily="2" charset="-122"/>
              </a:defRPr>
            </a:lvl4pPr>
            <a:lvl5pPr marL="2057400" indent="-228600">
              <a:defRPr>
                <a:solidFill>
                  <a:schemeClr val="tx1"/>
                </a:solidFill>
                <a:latin typeface="Lucida Sans Unicode" panose="020B0602030504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9pPr>
          </a:lstStyle>
          <a:p>
            <a:pPr eaLnBrk="1" hangingPunct="1">
              <a:spcBef>
                <a:spcPct val="50000"/>
              </a:spcBef>
            </a:pPr>
            <a:endParaRPr lang="zh-CN" altLang="en-US">
              <a:solidFill>
                <a:srgbClr val="000000"/>
              </a:solidFill>
              <a:latin typeface="微软雅黑" panose="020B0503020204020204" pitchFamily="34" charset="-122"/>
              <a:ea typeface="微软雅黑" panose="020B0503020204020204" pitchFamily="34" charset="-122"/>
              <a:cs typeface="文鼎CS中等线"/>
            </a:endParaRPr>
          </a:p>
        </p:txBody>
      </p:sp>
      <p:sp>
        <p:nvSpPr>
          <p:cNvPr id="18" name="TextBox 17"/>
          <p:cNvSpPr txBox="1">
            <a:spLocks noChangeArrowheads="1"/>
          </p:cNvSpPr>
          <p:nvPr/>
        </p:nvSpPr>
        <p:spPr bwMode="auto">
          <a:xfrm>
            <a:off x="2984500" y="2349500"/>
            <a:ext cx="723900"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Lucida Sans Unicode" panose="020B0602030504020204" pitchFamily="34" charset="0"/>
                <a:ea typeface="宋体" panose="02010600030101010101" pitchFamily="2" charset="-122"/>
              </a:defRPr>
            </a:lvl1pPr>
            <a:lvl2pPr marL="742950" indent="-285750">
              <a:defRPr>
                <a:solidFill>
                  <a:schemeClr val="tx1"/>
                </a:solidFill>
                <a:latin typeface="Lucida Sans Unicode" panose="020B0602030504020204" pitchFamily="34" charset="0"/>
                <a:ea typeface="宋体" panose="02010600030101010101" pitchFamily="2" charset="-122"/>
              </a:defRPr>
            </a:lvl2pPr>
            <a:lvl3pPr marL="1143000" indent="-228600">
              <a:defRPr>
                <a:solidFill>
                  <a:schemeClr val="tx1"/>
                </a:solidFill>
                <a:latin typeface="Lucida Sans Unicode" panose="020B0602030504020204" pitchFamily="34" charset="0"/>
                <a:ea typeface="宋体" panose="02010600030101010101" pitchFamily="2" charset="-122"/>
              </a:defRPr>
            </a:lvl3pPr>
            <a:lvl4pPr marL="1600200" indent="-228600">
              <a:defRPr>
                <a:solidFill>
                  <a:schemeClr val="tx1"/>
                </a:solidFill>
                <a:latin typeface="Lucida Sans Unicode" panose="020B0602030504020204" pitchFamily="34" charset="0"/>
                <a:ea typeface="宋体" panose="02010600030101010101" pitchFamily="2" charset="-122"/>
              </a:defRPr>
            </a:lvl4pPr>
            <a:lvl5pPr marL="2057400" indent="-228600">
              <a:defRPr>
                <a:solidFill>
                  <a:schemeClr val="tx1"/>
                </a:solidFill>
                <a:latin typeface="Lucida Sans Unicode" panose="020B0602030504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9pPr>
          </a:lstStyle>
          <a:p>
            <a:pPr eaLnBrk="1" hangingPunct="1"/>
            <a:r>
              <a:rPr lang="zh-CN" altLang="en-US" sz="1400">
                <a:solidFill>
                  <a:srgbClr val="000000"/>
                </a:solidFill>
                <a:latin typeface="黑体" panose="02010609060101010101" pitchFamily="49" charset="-122"/>
                <a:ea typeface="黑体" panose="02010609060101010101" pitchFamily="49" charset="-122"/>
                <a:cs typeface="文鼎CS中等线"/>
              </a:rPr>
              <a:t>虚拟机</a:t>
            </a:r>
          </a:p>
        </p:txBody>
      </p:sp>
      <p:sp>
        <p:nvSpPr>
          <p:cNvPr id="19" name="TextBox 18"/>
          <p:cNvSpPr txBox="1">
            <a:spLocks noChangeArrowheads="1"/>
          </p:cNvSpPr>
          <p:nvPr/>
        </p:nvSpPr>
        <p:spPr bwMode="auto">
          <a:xfrm>
            <a:off x="4356100" y="2349500"/>
            <a:ext cx="723900"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Lucida Sans Unicode" panose="020B0602030504020204" pitchFamily="34" charset="0"/>
                <a:ea typeface="宋体" panose="02010600030101010101" pitchFamily="2" charset="-122"/>
              </a:defRPr>
            </a:lvl1pPr>
            <a:lvl2pPr marL="742950" indent="-285750">
              <a:defRPr>
                <a:solidFill>
                  <a:schemeClr val="tx1"/>
                </a:solidFill>
                <a:latin typeface="Lucida Sans Unicode" panose="020B0602030504020204" pitchFamily="34" charset="0"/>
                <a:ea typeface="宋体" panose="02010600030101010101" pitchFamily="2" charset="-122"/>
              </a:defRPr>
            </a:lvl2pPr>
            <a:lvl3pPr marL="1143000" indent="-228600">
              <a:defRPr>
                <a:solidFill>
                  <a:schemeClr val="tx1"/>
                </a:solidFill>
                <a:latin typeface="Lucida Sans Unicode" panose="020B0602030504020204" pitchFamily="34" charset="0"/>
                <a:ea typeface="宋体" panose="02010600030101010101" pitchFamily="2" charset="-122"/>
              </a:defRPr>
            </a:lvl3pPr>
            <a:lvl4pPr marL="1600200" indent="-228600">
              <a:defRPr>
                <a:solidFill>
                  <a:schemeClr val="tx1"/>
                </a:solidFill>
                <a:latin typeface="Lucida Sans Unicode" panose="020B0602030504020204" pitchFamily="34" charset="0"/>
                <a:ea typeface="宋体" panose="02010600030101010101" pitchFamily="2" charset="-122"/>
              </a:defRPr>
            </a:lvl4pPr>
            <a:lvl5pPr marL="2057400" indent="-228600">
              <a:defRPr>
                <a:solidFill>
                  <a:schemeClr val="tx1"/>
                </a:solidFill>
                <a:latin typeface="Lucida Sans Unicode" panose="020B0602030504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9pPr>
          </a:lstStyle>
          <a:p>
            <a:pPr eaLnBrk="1" hangingPunct="1"/>
            <a:r>
              <a:rPr lang="zh-CN" altLang="en-US" sz="1400">
                <a:solidFill>
                  <a:srgbClr val="000000"/>
                </a:solidFill>
                <a:latin typeface="黑体" panose="02010609060101010101" pitchFamily="49" charset="-122"/>
                <a:ea typeface="黑体" panose="02010609060101010101" pitchFamily="49" charset="-122"/>
                <a:cs typeface="文鼎CS中等线"/>
              </a:rPr>
              <a:t>虚拟机</a:t>
            </a:r>
          </a:p>
        </p:txBody>
      </p:sp>
      <p:sp>
        <p:nvSpPr>
          <p:cNvPr id="20" name="TextBox 19"/>
          <p:cNvSpPr txBox="1">
            <a:spLocks noChangeArrowheads="1"/>
          </p:cNvSpPr>
          <p:nvPr/>
        </p:nvSpPr>
        <p:spPr bwMode="auto">
          <a:xfrm>
            <a:off x="5648325" y="2349500"/>
            <a:ext cx="723900"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Lucida Sans Unicode" panose="020B0602030504020204" pitchFamily="34" charset="0"/>
                <a:ea typeface="宋体" panose="02010600030101010101" pitchFamily="2" charset="-122"/>
              </a:defRPr>
            </a:lvl1pPr>
            <a:lvl2pPr marL="742950" indent="-285750">
              <a:defRPr>
                <a:solidFill>
                  <a:schemeClr val="tx1"/>
                </a:solidFill>
                <a:latin typeface="Lucida Sans Unicode" panose="020B0602030504020204" pitchFamily="34" charset="0"/>
                <a:ea typeface="宋体" panose="02010600030101010101" pitchFamily="2" charset="-122"/>
              </a:defRPr>
            </a:lvl2pPr>
            <a:lvl3pPr marL="1143000" indent="-228600">
              <a:defRPr>
                <a:solidFill>
                  <a:schemeClr val="tx1"/>
                </a:solidFill>
                <a:latin typeface="Lucida Sans Unicode" panose="020B0602030504020204" pitchFamily="34" charset="0"/>
                <a:ea typeface="宋体" panose="02010600030101010101" pitchFamily="2" charset="-122"/>
              </a:defRPr>
            </a:lvl3pPr>
            <a:lvl4pPr marL="1600200" indent="-228600">
              <a:defRPr>
                <a:solidFill>
                  <a:schemeClr val="tx1"/>
                </a:solidFill>
                <a:latin typeface="Lucida Sans Unicode" panose="020B0602030504020204" pitchFamily="34" charset="0"/>
                <a:ea typeface="宋体" panose="02010600030101010101" pitchFamily="2" charset="-122"/>
              </a:defRPr>
            </a:lvl4pPr>
            <a:lvl5pPr marL="2057400" indent="-228600">
              <a:defRPr>
                <a:solidFill>
                  <a:schemeClr val="tx1"/>
                </a:solidFill>
                <a:latin typeface="Lucida Sans Unicode" panose="020B0602030504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9pPr>
          </a:lstStyle>
          <a:p>
            <a:pPr eaLnBrk="1" hangingPunct="1"/>
            <a:r>
              <a:rPr lang="zh-CN" altLang="en-US" sz="1400">
                <a:solidFill>
                  <a:srgbClr val="000000"/>
                </a:solidFill>
                <a:latin typeface="黑体" panose="02010609060101010101" pitchFamily="49" charset="-122"/>
                <a:ea typeface="黑体" panose="02010609060101010101" pitchFamily="49" charset="-122"/>
                <a:cs typeface="文鼎CS中等线"/>
              </a:rPr>
              <a:t>虚拟机</a:t>
            </a:r>
          </a:p>
        </p:txBody>
      </p:sp>
      <p:sp>
        <p:nvSpPr>
          <p:cNvPr id="21" name="TextBox 20"/>
          <p:cNvSpPr txBox="1">
            <a:spLocks noChangeArrowheads="1"/>
          </p:cNvSpPr>
          <p:nvPr/>
        </p:nvSpPr>
        <p:spPr bwMode="auto">
          <a:xfrm>
            <a:off x="7156450" y="2349500"/>
            <a:ext cx="722313"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Lucida Sans Unicode" panose="020B0602030504020204" pitchFamily="34" charset="0"/>
                <a:ea typeface="宋体" panose="02010600030101010101" pitchFamily="2" charset="-122"/>
              </a:defRPr>
            </a:lvl1pPr>
            <a:lvl2pPr marL="742950" indent="-285750">
              <a:defRPr>
                <a:solidFill>
                  <a:schemeClr val="tx1"/>
                </a:solidFill>
                <a:latin typeface="Lucida Sans Unicode" panose="020B0602030504020204" pitchFamily="34" charset="0"/>
                <a:ea typeface="宋体" panose="02010600030101010101" pitchFamily="2" charset="-122"/>
              </a:defRPr>
            </a:lvl2pPr>
            <a:lvl3pPr marL="1143000" indent="-228600">
              <a:defRPr>
                <a:solidFill>
                  <a:schemeClr val="tx1"/>
                </a:solidFill>
                <a:latin typeface="Lucida Sans Unicode" panose="020B0602030504020204" pitchFamily="34" charset="0"/>
                <a:ea typeface="宋体" panose="02010600030101010101" pitchFamily="2" charset="-122"/>
              </a:defRPr>
            </a:lvl3pPr>
            <a:lvl4pPr marL="1600200" indent="-228600">
              <a:defRPr>
                <a:solidFill>
                  <a:schemeClr val="tx1"/>
                </a:solidFill>
                <a:latin typeface="Lucida Sans Unicode" panose="020B0602030504020204" pitchFamily="34" charset="0"/>
                <a:ea typeface="宋体" panose="02010600030101010101" pitchFamily="2" charset="-122"/>
              </a:defRPr>
            </a:lvl4pPr>
            <a:lvl5pPr marL="2057400" indent="-228600">
              <a:defRPr>
                <a:solidFill>
                  <a:schemeClr val="tx1"/>
                </a:solidFill>
                <a:latin typeface="Lucida Sans Unicode" panose="020B0602030504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9pPr>
          </a:lstStyle>
          <a:p>
            <a:pPr eaLnBrk="1" hangingPunct="1"/>
            <a:r>
              <a:rPr lang="zh-CN" altLang="en-US" sz="1400">
                <a:solidFill>
                  <a:srgbClr val="000000"/>
                </a:solidFill>
                <a:latin typeface="黑体" panose="02010609060101010101" pitchFamily="49" charset="-122"/>
                <a:ea typeface="黑体" panose="02010609060101010101" pitchFamily="49" charset="-122"/>
                <a:cs typeface="文鼎CS中等线"/>
              </a:rPr>
              <a:t>虚拟机</a:t>
            </a:r>
          </a:p>
        </p:txBody>
      </p:sp>
      <p:pic>
        <p:nvPicPr>
          <p:cNvPr id="22" name="Picture 7" descr="smallvm"/>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24075" y="2187575"/>
            <a:ext cx="517525" cy="69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Picture 21" descr="smallvm"/>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08400" y="2193925"/>
            <a:ext cx="517525" cy="698500"/>
          </a:xfrm>
          <a:prstGeom prst="rect">
            <a:avLst/>
          </a:prstGeom>
          <a:noFill/>
          <a:ln w="38100">
            <a:solidFill>
              <a:srgbClr val="7FC31C"/>
            </a:solidFill>
            <a:miter lim="800000"/>
            <a:headEnd/>
            <a:tailEnd/>
          </a:ln>
          <a:extLst>
            <a:ext uri="{909E8E84-426E-40DD-AFC4-6F175D3DCCD1}">
              <a14:hiddenFill xmlns:a14="http://schemas.microsoft.com/office/drawing/2010/main">
                <a:solidFill>
                  <a:srgbClr val="FFFFFF"/>
                </a:solidFill>
              </a14:hiddenFill>
            </a:ext>
          </a:extLst>
        </p:spPr>
      </p:pic>
      <p:pic>
        <p:nvPicPr>
          <p:cNvPr id="24" name="Picture 22" descr="smallvm"/>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69063" y="2154238"/>
            <a:ext cx="517525" cy="698500"/>
          </a:xfrm>
          <a:prstGeom prst="rect">
            <a:avLst/>
          </a:prstGeom>
          <a:noFill/>
          <a:ln w="38100">
            <a:solidFill>
              <a:srgbClr val="FF3300"/>
            </a:solidFill>
            <a:miter lim="800000"/>
            <a:headEnd/>
            <a:tailEnd/>
          </a:ln>
          <a:extLst>
            <a:ext uri="{909E8E84-426E-40DD-AFC4-6F175D3DCCD1}">
              <a14:hiddenFill xmlns:a14="http://schemas.microsoft.com/office/drawing/2010/main">
                <a:solidFill>
                  <a:srgbClr val="FFFFFF"/>
                </a:solidFill>
              </a14:hiddenFill>
            </a:ext>
          </a:extLst>
        </p:spPr>
      </p:pic>
      <p:pic>
        <p:nvPicPr>
          <p:cNvPr id="25" name="Picture 21" descr="smallvm"/>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94138" y="2133600"/>
            <a:ext cx="517525" cy="698500"/>
          </a:xfrm>
          <a:prstGeom prst="rect">
            <a:avLst/>
          </a:prstGeom>
          <a:noFill/>
          <a:ln w="38100">
            <a:solidFill>
              <a:srgbClr val="7FC31C"/>
            </a:solidFill>
            <a:miter lim="800000"/>
            <a:headEnd/>
            <a:tailEnd/>
          </a:ln>
          <a:extLst>
            <a:ext uri="{909E8E84-426E-40DD-AFC4-6F175D3DCCD1}">
              <a14:hiddenFill xmlns:a14="http://schemas.microsoft.com/office/drawing/2010/main">
                <a:solidFill>
                  <a:srgbClr val="FFFFFF"/>
                </a:solidFill>
              </a14:hiddenFill>
            </a:ext>
          </a:extLst>
        </p:spPr>
      </p:pic>
      <p:pic>
        <p:nvPicPr>
          <p:cNvPr id="26" name="Picture 22" descr="smallvm"/>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642100" y="2082800"/>
            <a:ext cx="517525" cy="698500"/>
          </a:xfrm>
          <a:prstGeom prst="rect">
            <a:avLst/>
          </a:prstGeom>
          <a:noFill/>
          <a:ln w="38100">
            <a:solidFill>
              <a:srgbClr val="FF3300"/>
            </a:solidFill>
            <a:miter lim="800000"/>
            <a:headEnd/>
            <a:tailEnd/>
          </a:ln>
          <a:extLst>
            <a:ext uri="{909E8E84-426E-40DD-AFC4-6F175D3DCCD1}">
              <a14:hiddenFill xmlns:a14="http://schemas.microsoft.com/office/drawing/2010/main">
                <a:solidFill>
                  <a:srgbClr val="FFFFFF"/>
                </a:solidFill>
              </a14:hiddenFill>
            </a:ext>
          </a:extLst>
        </p:spPr>
      </p:pic>
      <p:pic>
        <p:nvPicPr>
          <p:cNvPr id="27" name="Picture 7" descr="smallvm"/>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325688" y="2133600"/>
            <a:ext cx="517525" cy="69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Picture 7" descr="smallvm"/>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35238" y="2035175"/>
            <a:ext cx="517525" cy="69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 name="Picture 7" descr="smallvm"/>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60938" y="2154238"/>
            <a:ext cx="517525" cy="69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矩形 42"/>
          <p:cNvSpPr>
            <a:spLocks noChangeArrowheads="1"/>
          </p:cNvSpPr>
          <p:nvPr/>
        </p:nvSpPr>
        <p:spPr bwMode="auto">
          <a:xfrm>
            <a:off x="500063" y="5073650"/>
            <a:ext cx="8640762" cy="1754188"/>
          </a:xfrm>
          <a:prstGeom prst="rect">
            <a:avLst/>
          </a:prstGeom>
          <a:noFill/>
          <a:ln w="9525">
            <a:noFill/>
            <a:miter lim="800000"/>
            <a:headEnd/>
            <a:tailEnd/>
          </a:ln>
        </p:spPr>
        <p:txBody>
          <a:bodyPr>
            <a:spAutoFit/>
          </a:bodyPr>
          <a:lstStyle/>
          <a:p>
            <a:pPr marL="723900" indent="-368300" eaLnBrk="1" hangingPunct="1">
              <a:lnSpc>
                <a:spcPct val="150000"/>
              </a:lnSpc>
              <a:spcBef>
                <a:spcPct val="50000"/>
              </a:spcBef>
              <a:tabLst>
                <a:tab pos="444500" algn="l"/>
              </a:tabLst>
              <a:defRPr/>
            </a:pPr>
            <a:r>
              <a:rPr lang="zh-CN" altLang="en-US" sz="2400" b="1" dirty="0">
                <a:solidFill>
                  <a:srgbClr val="202020"/>
                </a:solidFill>
                <a:latin typeface="微软雅黑" pitchFamily="34" charset="-122"/>
                <a:ea typeface="微软雅黑" pitchFamily="34" charset="-122"/>
              </a:rPr>
              <a:t>云计算模式：</a:t>
            </a:r>
            <a:endParaRPr lang="en-US" altLang="zh-CN" sz="2400" b="1" dirty="0">
              <a:solidFill>
                <a:srgbClr val="202020"/>
              </a:solidFill>
              <a:latin typeface="微软雅黑" pitchFamily="34" charset="-122"/>
              <a:ea typeface="微软雅黑" pitchFamily="34" charset="-122"/>
            </a:endParaRPr>
          </a:p>
          <a:p>
            <a:pPr marL="723900" indent="-190500" eaLnBrk="1" hangingPunct="1">
              <a:lnSpc>
                <a:spcPct val="150000"/>
              </a:lnSpc>
              <a:buFont typeface="Arial" pitchFamily="34" charset="0"/>
              <a:buChar char="•"/>
              <a:tabLst>
                <a:tab pos="444500" algn="l"/>
              </a:tabLst>
              <a:defRPr/>
            </a:pPr>
            <a:r>
              <a:rPr lang="zh-CN" altLang="en-US" sz="2400" dirty="0">
                <a:latin typeface="微软雅黑" pitchFamily="34" charset="-122"/>
                <a:ea typeface="微软雅黑" pitchFamily="34" charset="-122"/>
              </a:rPr>
              <a:t> </a:t>
            </a:r>
            <a:r>
              <a:rPr lang="zh-CN" altLang="en-US" sz="2400" b="1" dirty="0">
                <a:solidFill>
                  <a:srgbClr val="3333CC"/>
                </a:solidFill>
                <a:latin typeface="微软雅黑" pitchFamily="34" charset="-122"/>
                <a:ea typeface="微软雅黑" pitchFamily="34" charset="-122"/>
              </a:rPr>
              <a:t>把计算资源合并成一个大的计算资源池（云计算中心）</a:t>
            </a:r>
            <a:endParaRPr lang="en-US" altLang="zh-CN" sz="2400" b="1" dirty="0">
              <a:solidFill>
                <a:srgbClr val="3333CC"/>
              </a:solidFill>
              <a:latin typeface="微软雅黑" pitchFamily="34" charset="-122"/>
              <a:ea typeface="微软雅黑" pitchFamily="34" charset="-122"/>
            </a:endParaRPr>
          </a:p>
          <a:p>
            <a:pPr marL="723900" indent="-190500" eaLnBrk="1" hangingPunct="1">
              <a:lnSpc>
                <a:spcPct val="150000"/>
              </a:lnSpc>
              <a:buFont typeface="Arial" pitchFamily="34" charset="0"/>
              <a:buChar char="•"/>
              <a:tabLst>
                <a:tab pos="444500" algn="l"/>
              </a:tabLst>
              <a:defRPr/>
            </a:pPr>
            <a:r>
              <a:rPr lang="zh-CN" altLang="en-US" sz="2400" b="1" dirty="0">
                <a:solidFill>
                  <a:srgbClr val="3333CC"/>
                </a:solidFill>
                <a:latin typeface="微软雅黑" pitchFamily="34" charset="-122"/>
                <a:ea typeface="微软雅黑" pitchFamily="34" charset="-122"/>
              </a:rPr>
              <a:t> 云计算中心根据各个业务需要，提供相应的计算能力</a:t>
            </a:r>
            <a:endParaRPr lang="en-US" altLang="zh-CN" sz="2400" b="1" dirty="0">
              <a:solidFill>
                <a:srgbClr val="3333CC"/>
              </a:solidFill>
              <a:latin typeface="微软雅黑" pitchFamily="34" charset="-122"/>
              <a:ea typeface="微软雅黑" pitchFamily="34" charset="-122"/>
            </a:endParaRPr>
          </a:p>
        </p:txBody>
      </p:sp>
      <p:sp>
        <p:nvSpPr>
          <p:cNvPr id="22557" name="TextBox 30"/>
          <p:cNvSpPr txBox="1">
            <a:spLocks noChangeArrowheads="1"/>
          </p:cNvSpPr>
          <p:nvPr/>
        </p:nvSpPr>
        <p:spPr bwMode="auto">
          <a:xfrm>
            <a:off x="285750" y="285750"/>
            <a:ext cx="386556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Lucida Sans Unicode" panose="020B0602030504020204" pitchFamily="34" charset="0"/>
                <a:ea typeface="宋体" panose="02010600030101010101" pitchFamily="2" charset="-122"/>
              </a:defRPr>
            </a:lvl1pPr>
            <a:lvl2pPr marL="742950" indent="-285750">
              <a:defRPr>
                <a:solidFill>
                  <a:schemeClr val="tx1"/>
                </a:solidFill>
                <a:latin typeface="Lucida Sans Unicode" panose="020B0602030504020204" pitchFamily="34" charset="0"/>
                <a:ea typeface="宋体" panose="02010600030101010101" pitchFamily="2" charset="-122"/>
              </a:defRPr>
            </a:lvl2pPr>
            <a:lvl3pPr marL="1143000" indent="-228600">
              <a:defRPr>
                <a:solidFill>
                  <a:schemeClr val="tx1"/>
                </a:solidFill>
                <a:latin typeface="Lucida Sans Unicode" panose="020B0602030504020204" pitchFamily="34" charset="0"/>
                <a:ea typeface="宋体" panose="02010600030101010101" pitchFamily="2" charset="-122"/>
              </a:defRPr>
            </a:lvl3pPr>
            <a:lvl4pPr marL="1600200" indent="-228600">
              <a:defRPr>
                <a:solidFill>
                  <a:schemeClr val="tx1"/>
                </a:solidFill>
                <a:latin typeface="Lucida Sans Unicode" panose="020B0602030504020204" pitchFamily="34" charset="0"/>
                <a:ea typeface="宋体" panose="02010600030101010101" pitchFamily="2" charset="-122"/>
              </a:defRPr>
            </a:lvl4pPr>
            <a:lvl5pPr marL="2057400" indent="-228600">
              <a:defRPr>
                <a:solidFill>
                  <a:schemeClr val="tx1"/>
                </a:solidFill>
                <a:latin typeface="Lucida Sans Unicode" panose="020B0602030504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9pPr>
          </a:lstStyle>
          <a:p>
            <a:pPr eaLnBrk="1" hangingPunct="1">
              <a:buFont typeface="Arial" panose="020B0604020202020204" pitchFamily="34" charset="0"/>
              <a:buNone/>
            </a:pPr>
            <a:r>
              <a:rPr lang="zh-CN" altLang="en-US" sz="2800" b="1">
                <a:solidFill>
                  <a:srgbClr val="3333CC"/>
                </a:solidFill>
                <a:latin typeface="黑体" panose="02010609060101010101" pitchFamily="49" charset="-122"/>
                <a:ea typeface="黑体" panose="02010609060101010101" pitchFamily="49" charset="-122"/>
              </a:rPr>
              <a:t>（四）云计算、云服务</a:t>
            </a:r>
            <a:endParaRPr lang="zh-CN" altLang="zh-CN" sz="2800">
              <a:solidFill>
                <a:srgbClr val="3333CC"/>
              </a:solidFill>
              <a:latin typeface="黑体" panose="02010609060101010101" pitchFamily="49" charset="-122"/>
              <a:ea typeface="黑体" panose="02010609060101010101" pitchFamily="49" charset="-122"/>
            </a:endParaRPr>
          </a:p>
        </p:txBody>
      </p:sp>
      <p:cxnSp>
        <p:nvCxnSpPr>
          <p:cNvPr id="33" name="直接连接符 32"/>
          <p:cNvCxnSpPr/>
          <p:nvPr/>
        </p:nvCxnSpPr>
        <p:spPr bwMode="auto">
          <a:xfrm flipV="1">
            <a:off x="0" y="1058863"/>
            <a:ext cx="8485188" cy="12700"/>
          </a:xfrm>
          <a:prstGeom prst="line">
            <a:avLst/>
          </a:prstGeom>
          <a:solidFill>
            <a:schemeClr val="accent1"/>
          </a:solidFill>
          <a:ln w="101600" cap="flat" cmpd="thinThick" algn="ctr">
            <a:solidFill>
              <a:srgbClr val="FF0000"/>
            </a:solidFill>
            <a:prstDash val="solid"/>
            <a:round/>
            <a:headEnd type="none" w="med" len="med"/>
            <a:tailEnd type="none" w="med" len="med"/>
          </a:ln>
          <a:effectLst>
            <a:outerShdw dist="17961" dir="2700000" algn="ctr" rotWithShape="0">
              <a:schemeClr val="tx1">
                <a:gamma/>
                <a:shade val="60000"/>
                <a:invGamma/>
                <a:alpha val="50000"/>
              </a:schemeClr>
            </a:outerShdw>
          </a:effectLst>
        </p:spPr>
      </p:cxn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xit"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childTnLst>
                          </p:cTn>
                        </p:par>
                        <p:par>
                          <p:cTn id="7" fill="hold" nodeType="afterGroup">
                            <p:stCondLst>
                              <p:cond delay="0"/>
                            </p:stCondLst>
                            <p:childTnLst>
                              <p:par>
                                <p:cTn id="8" presetID="42" presetClass="path" presetSubtype="0" accel="50000" decel="50000" fill="hold" nodeType="afterEffect">
                                  <p:stCondLst>
                                    <p:cond delay="0"/>
                                  </p:stCondLst>
                                  <p:childTnLst>
                                    <p:animMotion origin="layout" path="M -3.61111E-6 2.59259E-6 L 0.00243 0.33356 " pathEditMode="relative" rAng="0" ptsTypes="AA">
                                      <p:cBhvr>
                                        <p:cTn id="9" dur="2000" fill="hold"/>
                                        <p:tgtEl>
                                          <p:spTgt spid="14"/>
                                        </p:tgtEl>
                                        <p:attrNameLst>
                                          <p:attrName>ppt_x</p:attrName>
                                          <p:attrName>ppt_y</p:attrName>
                                        </p:attrNameLst>
                                      </p:cBhvr>
                                      <p:rCtr x="12200" y="1666700"/>
                                    </p:animMotion>
                                  </p:childTnLst>
                                </p:cTn>
                              </p:par>
                              <p:par>
                                <p:cTn id="10" presetID="42" presetClass="path" presetSubtype="0" accel="50000" decel="50000" fill="hold" nodeType="withEffect">
                                  <p:stCondLst>
                                    <p:cond delay="0"/>
                                  </p:stCondLst>
                                  <p:childTnLst>
                                    <p:animMotion origin="layout" path="M -4.72222E-6 -3.7037E-6 L 0.00209 0.33102 " pathEditMode="relative" rAng="0" ptsTypes="AA">
                                      <p:cBhvr>
                                        <p:cTn id="11" dur="2000" fill="hold"/>
                                        <p:tgtEl>
                                          <p:spTgt spid="13"/>
                                        </p:tgtEl>
                                        <p:attrNameLst>
                                          <p:attrName>ppt_x</p:attrName>
                                          <p:attrName>ppt_y</p:attrName>
                                        </p:attrNameLst>
                                      </p:cBhvr>
                                      <p:rCtr x="10400" y="1655100"/>
                                    </p:animMotion>
                                  </p:childTnLst>
                                </p:cTn>
                              </p:par>
                              <p:par>
                                <p:cTn id="12" presetID="42" presetClass="path" presetSubtype="0" accel="50000" decel="50000" fill="hold" nodeType="withEffect">
                                  <p:stCondLst>
                                    <p:cond delay="0"/>
                                  </p:stCondLst>
                                  <p:childTnLst>
                                    <p:animMotion origin="layout" path="M -5.55556E-7 -4.07407E-6 L 0.00139 0.3294 " pathEditMode="relative" rAng="0" ptsTypes="AA">
                                      <p:cBhvr>
                                        <p:cTn id="13" dur="2000" fill="hold"/>
                                        <p:tgtEl>
                                          <p:spTgt spid="15"/>
                                        </p:tgtEl>
                                        <p:attrNameLst>
                                          <p:attrName>ppt_x</p:attrName>
                                          <p:attrName>ppt_y</p:attrName>
                                        </p:attrNameLst>
                                      </p:cBhvr>
                                      <p:rCtr x="6900" y="1645800"/>
                                    </p:animMotion>
                                  </p:childTnLst>
                                </p:cTn>
                              </p:par>
                              <p:par>
                                <p:cTn id="14" presetID="42" presetClass="path" presetSubtype="0" accel="50000" decel="50000" fill="hold" nodeType="withEffect">
                                  <p:stCondLst>
                                    <p:cond delay="0"/>
                                  </p:stCondLst>
                                  <p:childTnLst>
                                    <p:animMotion origin="layout" path="M -2.5E-6 -1.85185E-6 L -0.00416 0.33287 " pathEditMode="relative" rAng="0" ptsTypes="AA">
                                      <p:cBhvr>
                                        <p:cTn id="15" dur="2000" fill="hold"/>
                                        <p:tgtEl>
                                          <p:spTgt spid="16"/>
                                        </p:tgtEl>
                                        <p:attrNameLst>
                                          <p:attrName>ppt_x</p:attrName>
                                          <p:attrName>ppt_y</p:attrName>
                                        </p:attrNameLst>
                                      </p:cBhvr>
                                      <p:rCtr x="-20800" y="1664400"/>
                                    </p:animMotion>
                                  </p:childTnLst>
                                </p:cTn>
                              </p:par>
                            </p:childTnLst>
                          </p:cTn>
                        </p:par>
                        <p:par>
                          <p:cTn id="16" fill="hold" nodeType="afterGroup">
                            <p:stCondLst>
                              <p:cond delay="2000"/>
                            </p:stCondLst>
                            <p:childTnLst>
                              <p:par>
                                <p:cTn id="17" presetID="10" presetClass="entr" presetSubtype="0" fill="hold" nodeType="after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par>
                                <p:cTn id="20" presetID="10" presetClass="entr" presetSubtype="0" fill="hold" nodeType="with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fade">
                                      <p:cBhvr>
                                        <p:cTn id="22" dur="500"/>
                                        <p:tgtEl>
                                          <p:spTgt spid="26"/>
                                        </p:tgtEl>
                                      </p:cBhvr>
                                    </p:animEffect>
                                  </p:childTnLst>
                                </p:cTn>
                              </p:par>
                              <p:par>
                                <p:cTn id="23" presetID="10" presetClass="entr" presetSubtype="0" fill="hold" nodeType="withEffect">
                                  <p:stCondLst>
                                    <p:cond delay="0"/>
                                  </p:stCondLst>
                                  <p:childTnLst>
                                    <p:set>
                                      <p:cBhvr>
                                        <p:cTn id="24" dur="1" fill="hold">
                                          <p:stCondLst>
                                            <p:cond delay="0"/>
                                          </p:stCondLst>
                                        </p:cTn>
                                        <p:tgtEl>
                                          <p:spTgt spid="24"/>
                                        </p:tgtEl>
                                        <p:attrNameLst>
                                          <p:attrName>style.visibility</p:attrName>
                                        </p:attrNameLst>
                                      </p:cBhvr>
                                      <p:to>
                                        <p:strVal val="visible"/>
                                      </p:to>
                                    </p:set>
                                    <p:animEffect transition="in" filter="fade">
                                      <p:cBhvr>
                                        <p:cTn id="25" dur="500"/>
                                        <p:tgtEl>
                                          <p:spTgt spid="24"/>
                                        </p:tgtEl>
                                      </p:cBhvr>
                                    </p:animEffect>
                                  </p:childTnLst>
                                </p:cTn>
                              </p:par>
                              <p:par>
                                <p:cTn id="26" presetID="10" presetClass="entr" presetSubtype="0" fill="hold" nodeType="withEffect">
                                  <p:stCondLst>
                                    <p:cond delay="0"/>
                                  </p:stCondLst>
                                  <p:childTnLst>
                                    <p:set>
                                      <p:cBhvr>
                                        <p:cTn id="27" dur="1" fill="hold">
                                          <p:stCondLst>
                                            <p:cond delay="0"/>
                                          </p:stCondLst>
                                        </p:cTn>
                                        <p:tgtEl>
                                          <p:spTgt spid="29"/>
                                        </p:tgtEl>
                                        <p:attrNameLst>
                                          <p:attrName>style.visibility</p:attrName>
                                        </p:attrNameLst>
                                      </p:cBhvr>
                                      <p:to>
                                        <p:strVal val="visible"/>
                                      </p:to>
                                    </p:set>
                                    <p:animEffect transition="in" filter="fade">
                                      <p:cBhvr>
                                        <p:cTn id="28" dur="500"/>
                                        <p:tgtEl>
                                          <p:spTgt spid="29"/>
                                        </p:tgtEl>
                                      </p:cBhvr>
                                    </p:animEffect>
                                  </p:childTnLst>
                                </p:cTn>
                              </p:par>
                              <p:par>
                                <p:cTn id="29" presetID="10" presetClass="entr" presetSubtype="0" fill="hold" nodeType="with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fade">
                                      <p:cBhvr>
                                        <p:cTn id="31" dur="500"/>
                                        <p:tgtEl>
                                          <p:spTgt spid="25"/>
                                        </p:tgtEl>
                                      </p:cBhvr>
                                    </p:animEffect>
                                  </p:childTnLst>
                                </p:cTn>
                              </p:par>
                              <p:par>
                                <p:cTn id="32" presetID="10" presetClass="entr" presetSubtype="0" fill="hold" nodeType="withEffect">
                                  <p:stCondLst>
                                    <p:cond delay="0"/>
                                  </p:stCondLst>
                                  <p:childTnLst>
                                    <p:set>
                                      <p:cBhvr>
                                        <p:cTn id="33" dur="1" fill="hold">
                                          <p:stCondLst>
                                            <p:cond delay="0"/>
                                          </p:stCondLst>
                                        </p:cTn>
                                        <p:tgtEl>
                                          <p:spTgt spid="23"/>
                                        </p:tgtEl>
                                        <p:attrNameLst>
                                          <p:attrName>style.visibility</p:attrName>
                                        </p:attrNameLst>
                                      </p:cBhvr>
                                      <p:to>
                                        <p:strVal val="visible"/>
                                      </p:to>
                                    </p:set>
                                    <p:animEffect transition="in" filter="fade">
                                      <p:cBhvr>
                                        <p:cTn id="34" dur="500"/>
                                        <p:tgtEl>
                                          <p:spTgt spid="23"/>
                                        </p:tgtEl>
                                      </p:cBhvr>
                                    </p:animEffect>
                                  </p:childTnLst>
                                </p:cTn>
                              </p:par>
                              <p:par>
                                <p:cTn id="35" presetID="10" presetClass="entr" presetSubtype="0" fill="hold" nodeType="withEffect">
                                  <p:stCondLst>
                                    <p:cond delay="0"/>
                                  </p:stCondLst>
                                  <p:childTnLst>
                                    <p:set>
                                      <p:cBhvr>
                                        <p:cTn id="36" dur="1" fill="hold">
                                          <p:stCondLst>
                                            <p:cond delay="0"/>
                                          </p:stCondLst>
                                        </p:cTn>
                                        <p:tgtEl>
                                          <p:spTgt spid="22"/>
                                        </p:tgtEl>
                                        <p:attrNameLst>
                                          <p:attrName>style.visibility</p:attrName>
                                        </p:attrNameLst>
                                      </p:cBhvr>
                                      <p:to>
                                        <p:strVal val="visible"/>
                                      </p:to>
                                    </p:set>
                                    <p:animEffect transition="in" filter="fade">
                                      <p:cBhvr>
                                        <p:cTn id="37" dur="500"/>
                                        <p:tgtEl>
                                          <p:spTgt spid="22"/>
                                        </p:tgtEl>
                                      </p:cBhvr>
                                    </p:animEffect>
                                  </p:childTnLst>
                                </p:cTn>
                              </p:par>
                              <p:par>
                                <p:cTn id="38" presetID="10" presetClass="entr" presetSubtype="0" fill="hold" nodeType="withEffect">
                                  <p:stCondLst>
                                    <p:cond delay="0"/>
                                  </p:stCondLst>
                                  <p:childTnLst>
                                    <p:set>
                                      <p:cBhvr>
                                        <p:cTn id="39" dur="1" fill="hold">
                                          <p:stCondLst>
                                            <p:cond delay="0"/>
                                          </p:stCondLst>
                                        </p:cTn>
                                        <p:tgtEl>
                                          <p:spTgt spid="27"/>
                                        </p:tgtEl>
                                        <p:attrNameLst>
                                          <p:attrName>style.visibility</p:attrName>
                                        </p:attrNameLst>
                                      </p:cBhvr>
                                      <p:to>
                                        <p:strVal val="visible"/>
                                      </p:to>
                                    </p:set>
                                    <p:animEffect transition="in" filter="fade">
                                      <p:cBhvr>
                                        <p:cTn id="40" dur="500"/>
                                        <p:tgtEl>
                                          <p:spTgt spid="27"/>
                                        </p:tgtEl>
                                      </p:cBhvr>
                                    </p:animEffect>
                                  </p:childTnLst>
                                </p:cTn>
                              </p:par>
                              <p:par>
                                <p:cTn id="41" presetID="10" presetClass="entr" presetSubtype="0" fill="hold" nodeType="withEffect">
                                  <p:stCondLst>
                                    <p:cond delay="0"/>
                                  </p:stCondLst>
                                  <p:childTnLst>
                                    <p:set>
                                      <p:cBhvr>
                                        <p:cTn id="42" dur="1" fill="hold">
                                          <p:stCondLst>
                                            <p:cond delay="0"/>
                                          </p:stCondLst>
                                        </p:cTn>
                                        <p:tgtEl>
                                          <p:spTgt spid="28"/>
                                        </p:tgtEl>
                                        <p:attrNameLst>
                                          <p:attrName>style.visibility</p:attrName>
                                        </p:attrNameLst>
                                      </p:cBhvr>
                                      <p:to>
                                        <p:strVal val="visible"/>
                                      </p:to>
                                    </p:set>
                                    <p:animEffect transition="in" filter="fade">
                                      <p:cBhvr>
                                        <p:cTn id="43" dur="500"/>
                                        <p:tgtEl>
                                          <p:spTgt spid="28"/>
                                        </p:tgtEl>
                                      </p:cBhvr>
                                    </p:animEffect>
                                  </p:childTnLst>
                                </p:cTn>
                              </p:par>
                              <p:par>
                                <p:cTn id="44" presetID="1" presetClass="entr" presetSubtype="0" fill="hold" grpId="0" nodeType="withEffect">
                                  <p:stCondLst>
                                    <p:cond delay="0"/>
                                  </p:stCondLst>
                                  <p:childTnLst>
                                    <p:set>
                                      <p:cBhvr>
                                        <p:cTn id="45" dur="1" fill="hold">
                                          <p:stCondLst>
                                            <p:cond delay="0"/>
                                          </p:stCondLst>
                                        </p:cTn>
                                        <p:tgtEl>
                                          <p:spTgt spid="18"/>
                                        </p:tgtEl>
                                        <p:attrNameLst>
                                          <p:attrName>style.visibility</p:attrName>
                                        </p:attrNameLst>
                                      </p:cBhvr>
                                      <p:to>
                                        <p:strVal val="visible"/>
                                      </p:to>
                                    </p:set>
                                  </p:childTnLst>
                                </p:cTn>
                              </p:par>
                              <p:par>
                                <p:cTn id="46" presetID="1" presetClass="entr" presetSubtype="0" fill="hold" grpId="0" nodeType="withEffect">
                                  <p:stCondLst>
                                    <p:cond delay="0"/>
                                  </p:stCondLst>
                                  <p:childTnLst>
                                    <p:set>
                                      <p:cBhvr>
                                        <p:cTn id="47" dur="1" fill="hold">
                                          <p:stCondLst>
                                            <p:cond delay="0"/>
                                          </p:stCondLst>
                                        </p:cTn>
                                        <p:tgtEl>
                                          <p:spTgt spid="19"/>
                                        </p:tgtEl>
                                        <p:attrNameLst>
                                          <p:attrName>style.visibility</p:attrName>
                                        </p:attrNameLst>
                                      </p:cBhvr>
                                      <p:to>
                                        <p:strVal val="visible"/>
                                      </p:to>
                                    </p:set>
                                  </p:childTnLst>
                                </p:cTn>
                              </p:par>
                              <p:par>
                                <p:cTn id="48" presetID="1" presetClass="entr" presetSubtype="0" fill="hold" grpId="0" nodeType="withEffect">
                                  <p:stCondLst>
                                    <p:cond delay="0"/>
                                  </p:stCondLst>
                                  <p:childTnLst>
                                    <p:set>
                                      <p:cBhvr>
                                        <p:cTn id="49" dur="1" fill="hold">
                                          <p:stCondLst>
                                            <p:cond delay="0"/>
                                          </p:stCondLst>
                                        </p:cTn>
                                        <p:tgtEl>
                                          <p:spTgt spid="20"/>
                                        </p:tgtEl>
                                        <p:attrNameLst>
                                          <p:attrName>style.visibility</p:attrName>
                                        </p:attrNameLst>
                                      </p:cBhvr>
                                      <p:to>
                                        <p:strVal val="visible"/>
                                      </p:to>
                                    </p:set>
                                  </p:childTnLst>
                                </p:cTn>
                              </p:par>
                              <p:par>
                                <p:cTn id="50" presetID="1" presetClass="entr" presetSubtype="0" fill="hold" grpId="0" nodeType="withEffect">
                                  <p:stCondLst>
                                    <p:cond delay="0"/>
                                  </p:stCondLst>
                                  <p:childTnLst>
                                    <p:set>
                                      <p:cBhvr>
                                        <p:cTn id="51" dur="1" fill="hold">
                                          <p:stCondLst>
                                            <p:cond delay="0"/>
                                          </p:stCondLst>
                                        </p:cTn>
                                        <p:tgtEl>
                                          <p:spTgt spid="21"/>
                                        </p:tgtEl>
                                        <p:attrNameLst>
                                          <p:attrName>style.visibility</p:attrName>
                                        </p:attrNameLst>
                                      </p:cBhvr>
                                      <p:to>
                                        <p:strVal val="visible"/>
                                      </p:to>
                                    </p:set>
                                  </p:childTnLst>
                                </p:cTn>
                              </p:par>
                              <p:par>
                                <p:cTn id="52" presetID="10" presetClass="entr" presetSubtype="0" fill="hold" nodeType="withEffect">
                                  <p:stCondLst>
                                    <p:cond delay="0"/>
                                  </p:stCondLst>
                                  <p:childTnLst>
                                    <p:set>
                                      <p:cBhvr>
                                        <p:cTn id="53" dur="1" fill="hold">
                                          <p:stCondLst>
                                            <p:cond delay="0"/>
                                          </p:stCondLst>
                                        </p:cTn>
                                        <p:tgtEl>
                                          <p:spTgt spid="30"/>
                                        </p:tgtEl>
                                        <p:attrNameLst>
                                          <p:attrName>style.visibility</p:attrName>
                                        </p:attrNameLst>
                                      </p:cBhvr>
                                      <p:to>
                                        <p:strVal val="visible"/>
                                      </p:to>
                                    </p:set>
                                    <p:animEffect transition="in" filter="fade">
                                      <p:cBhvr>
                                        <p:cTn id="54"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8" grpId="0"/>
      <p:bldP spid="19" grpId="0"/>
      <p:bldP spid="20" grpId="0"/>
      <p:bldP spid="21"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 name="矩形 223"/>
          <p:cNvSpPr/>
          <p:nvPr/>
        </p:nvSpPr>
        <p:spPr>
          <a:xfrm>
            <a:off x="6357938" y="5978525"/>
            <a:ext cx="2714625" cy="857250"/>
          </a:xfrm>
          <a:prstGeom prst="rect">
            <a:avLst/>
          </a:prstGeom>
          <a:solidFill>
            <a:sysClr val="window" lastClr="FFFFFF"/>
          </a:solidFill>
          <a:ln w="25400" cap="flat" cmpd="sng" algn="ctr">
            <a:solidFill>
              <a:sysClr val="window" lastClr="FFFFFF"/>
            </a:solidFill>
            <a:prstDash val="solid"/>
          </a:ln>
          <a:effectLst/>
        </p:spPr>
        <p:txBody>
          <a:bodyPr anchor="ctr"/>
          <a:lstStyle/>
          <a:p>
            <a:pPr algn="ctr" eaLnBrk="1" hangingPunct="1">
              <a:defRPr/>
            </a:pPr>
            <a:endParaRPr lang="zh-CN" altLang="en-US" kern="0">
              <a:solidFill>
                <a:srgbClr val="FFFFFF"/>
              </a:solidFill>
              <a:latin typeface="Calibri"/>
              <a:ea typeface="微软雅黑" pitchFamily="34" charset="-122"/>
            </a:endParaRPr>
          </a:p>
        </p:txBody>
      </p:sp>
      <p:pic>
        <p:nvPicPr>
          <p:cNvPr id="2355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8" y="3860800"/>
            <a:ext cx="9144001" cy="2447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8" y="1628775"/>
            <a:ext cx="9144001" cy="2233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7" name="Text Box 15"/>
          <p:cNvSpPr txBox="1">
            <a:spLocks noChangeArrowheads="1"/>
          </p:cNvSpPr>
          <p:nvPr/>
        </p:nvSpPr>
        <p:spPr bwMode="auto">
          <a:xfrm>
            <a:off x="0" y="1095375"/>
            <a:ext cx="9144000" cy="534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92100" indent="-292100">
              <a:defRPr>
                <a:solidFill>
                  <a:schemeClr val="tx1"/>
                </a:solidFill>
                <a:latin typeface="Lucida Sans Unicode" panose="020B0602030504020204" pitchFamily="34" charset="0"/>
                <a:ea typeface="宋体" panose="02010600030101010101" pitchFamily="2" charset="-122"/>
              </a:defRPr>
            </a:lvl1pPr>
            <a:lvl2pPr marL="742950" indent="-285750">
              <a:defRPr>
                <a:solidFill>
                  <a:schemeClr val="tx1"/>
                </a:solidFill>
                <a:latin typeface="Lucida Sans Unicode" panose="020B0602030504020204" pitchFamily="34" charset="0"/>
                <a:ea typeface="宋体" panose="02010600030101010101" pitchFamily="2" charset="-122"/>
              </a:defRPr>
            </a:lvl2pPr>
            <a:lvl3pPr marL="1143000" indent="-228600">
              <a:defRPr>
                <a:solidFill>
                  <a:schemeClr val="tx1"/>
                </a:solidFill>
                <a:latin typeface="Lucida Sans Unicode" panose="020B0602030504020204" pitchFamily="34" charset="0"/>
                <a:ea typeface="宋体" panose="02010600030101010101" pitchFamily="2" charset="-122"/>
              </a:defRPr>
            </a:lvl3pPr>
            <a:lvl4pPr marL="1600200" indent="-228600">
              <a:defRPr>
                <a:solidFill>
                  <a:schemeClr val="tx1"/>
                </a:solidFill>
                <a:latin typeface="Lucida Sans Unicode" panose="020B0602030504020204" pitchFamily="34" charset="0"/>
                <a:ea typeface="宋体" panose="02010600030101010101" pitchFamily="2" charset="-122"/>
              </a:defRPr>
            </a:lvl4pPr>
            <a:lvl5pPr marL="2057400" indent="-228600">
              <a:defRPr>
                <a:solidFill>
                  <a:schemeClr val="tx1"/>
                </a:solidFill>
                <a:latin typeface="Lucida Sans Unicode" panose="020B0602030504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9pPr>
          </a:lstStyle>
          <a:p>
            <a:pPr algn="ctr" eaLnBrk="1" hangingPunct="1">
              <a:lnSpc>
                <a:spcPct val="120000"/>
              </a:lnSpc>
              <a:spcBef>
                <a:spcPct val="50000"/>
              </a:spcBef>
              <a:buFont typeface="Wingdings" panose="05000000000000000000" pitchFamily="2" charset="2"/>
              <a:buChar char="n"/>
            </a:pPr>
            <a:r>
              <a:rPr lang="zh-CN" altLang="en-US" sz="2400" b="1">
                <a:solidFill>
                  <a:srgbClr val="3333FF"/>
                </a:solidFill>
                <a:latin typeface="黑体" panose="02010609060101010101" pitchFamily="49" charset="-122"/>
                <a:ea typeface="黑体" panose="02010609060101010101" pitchFamily="49" charset="-122"/>
                <a:cs typeface="文鼎CS中等线"/>
              </a:rPr>
              <a:t>云计算的目标是让用户像用电、用水一样使用信息基础设施</a:t>
            </a:r>
          </a:p>
        </p:txBody>
      </p:sp>
      <p:grpSp>
        <p:nvGrpSpPr>
          <p:cNvPr id="23558" name="组合 256"/>
          <p:cNvGrpSpPr>
            <a:grpSpLocks/>
          </p:cNvGrpSpPr>
          <p:nvPr/>
        </p:nvGrpSpPr>
        <p:grpSpPr bwMode="auto">
          <a:xfrm>
            <a:off x="1116013" y="2133600"/>
            <a:ext cx="1838325" cy="968375"/>
            <a:chOff x="716594" y="1700808"/>
            <a:chExt cx="2703278" cy="1423884"/>
          </a:xfrm>
        </p:grpSpPr>
        <p:grpSp>
          <p:nvGrpSpPr>
            <p:cNvPr id="23758" name="Group 105"/>
            <p:cNvGrpSpPr>
              <a:grpSpLocks/>
            </p:cNvGrpSpPr>
            <p:nvPr/>
          </p:nvGrpSpPr>
          <p:grpSpPr bwMode="auto">
            <a:xfrm>
              <a:off x="716594" y="2207810"/>
              <a:ext cx="2703278" cy="916886"/>
              <a:chOff x="1237634" y="1955974"/>
              <a:chExt cx="2763996" cy="840568"/>
            </a:xfrm>
          </p:grpSpPr>
          <p:sp>
            <p:nvSpPr>
              <p:cNvPr id="232" name="Freeform 31"/>
              <p:cNvSpPr>
                <a:spLocks/>
              </p:cNvSpPr>
              <p:nvPr/>
            </p:nvSpPr>
            <p:spPr bwMode="auto">
              <a:xfrm>
                <a:off x="1237949" y="2021844"/>
                <a:ext cx="2763681" cy="774698"/>
              </a:xfrm>
              <a:custGeom>
                <a:avLst/>
                <a:gdLst/>
                <a:ahLst/>
                <a:cxnLst>
                  <a:cxn ang="0">
                    <a:pos x="720" y="862"/>
                  </a:cxn>
                  <a:cxn ang="0">
                    <a:pos x="5038" y="862"/>
                  </a:cxn>
                  <a:cxn ang="0">
                    <a:pos x="3794" y="0"/>
                  </a:cxn>
                  <a:cxn ang="0">
                    <a:pos x="0" y="2"/>
                  </a:cxn>
                  <a:cxn ang="0">
                    <a:pos x="720" y="862"/>
                  </a:cxn>
                </a:cxnLst>
                <a:rect l="0" t="0" r="r" b="b"/>
                <a:pathLst>
                  <a:path w="5038" h="862">
                    <a:moveTo>
                      <a:pt x="720" y="862"/>
                    </a:moveTo>
                    <a:lnTo>
                      <a:pt x="5038" y="862"/>
                    </a:lnTo>
                    <a:lnTo>
                      <a:pt x="3794" y="0"/>
                    </a:lnTo>
                    <a:lnTo>
                      <a:pt x="0" y="2"/>
                    </a:lnTo>
                    <a:lnTo>
                      <a:pt x="720" y="862"/>
                    </a:lnTo>
                    <a:close/>
                  </a:path>
                </a:pathLst>
              </a:custGeom>
              <a:gradFill rotWithShape="1">
                <a:gsLst>
                  <a:gs pos="0">
                    <a:srgbClr val="007670">
                      <a:shade val="51000"/>
                      <a:satMod val="130000"/>
                    </a:srgbClr>
                  </a:gs>
                  <a:gs pos="80000">
                    <a:srgbClr val="007670">
                      <a:shade val="93000"/>
                      <a:satMod val="130000"/>
                    </a:srgbClr>
                  </a:gs>
                  <a:gs pos="100000">
                    <a:srgbClr val="007670">
                      <a:shade val="94000"/>
                      <a:satMod val="135000"/>
                    </a:srgbClr>
                  </a:gs>
                </a:gsLst>
                <a:lin ang="16200000" scaled="0"/>
              </a:grad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lstStyle/>
              <a:p>
                <a:pPr eaLnBrk="1" hangingPunct="1">
                  <a:defRPr/>
                </a:pPr>
                <a:endParaRPr lang="en-US" altLang="zh-CN" sz="1600" kern="0">
                  <a:solidFill>
                    <a:sysClr val="window" lastClr="FFFFFF"/>
                  </a:solidFill>
                  <a:latin typeface="微软雅黑"/>
                  <a:ea typeface="微软雅黑" pitchFamily="34" charset="-122"/>
                </a:endParaRPr>
              </a:p>
            </p:txBody>
          </p:sp>
          <p:grpSp>
            <p:nvGrpSpPr>
              <p:cNvPr id="23764" name="Group 32"/>
              <p:cNvGrpSpPr>
                <a:grpSpLocks/>
              </p:cNvGrpSpPr>
              <p:nvPr/>
            </p:nvGrpSpPr>
            <p:grpSpPr bwMode="auto">
              <a:xfrm>
                <a:off x="1237634" y="1955974"/>
                <a:ext cx="2570151" cy="774526"/>
                <a:chOff x="630" y="2091"/>
                <a:chExt cx="4685" cy="861"/>
              </a:xfrm>
            </p:grpSpPr>
            <p:sp>
              <p:nvSpPr>
                <p:cNvPr id="234" name="Line 33"/>
                <p:cNvSpPr>
                  <a:spLocks noChangeShapeType="1"/>
                </p:cNvSpPr>
                <p:nvPr/>
              </p:nvSpPr>
              <p:spPr bwMode="auto">
                <a:xfrm flipH="1" flipV="1">
                  <a:off x="765" y="2091"/>
                  <a:ext cx="722" cy="856"/>
                </a:xfrm>
                <a:prstGeom prst="line">
                  <a:avLst/>
                </a:prstGeom>
                <a:noFill/>
                <a:ln w="6350">
                  <a:solidFill>
                    <a:srgbClr val="FFFFFF">
                      <a:alpha val="25098"/>
                    </a:srgbClr>
                  </a:solidFill>
                  <a:prstDash val="dash"/>
                  <a:round/>
                  <a:headEnd/>
                  <a:tailEnd/>
                </a:ln>
              </p:spPr>
              <p:txBody>
                <a:bodyPr/>
                <a:lstStyle/>
                <a:p>
                  <a:pPr eaLnBrk="1" hangingPunct="1">
                    <a:defRPr/>
                  </a:pPr>
                  <a:endParaRPr lang="zh-CN" altLang="en-US" sz="1600" kern="0">
                    <a:solidFill>
                      <a:sysClr val="window" lastClr="FFFFFF"/>
                    </a:solidFill>
                    <a:latin typeface="Times New Roman"/>
                    <a:ea typeface="微软雅黑" pitchFamily="34" charset="-122"/>
                  </a:endParaRPr>
                </a:p>
              </p:txBody>
            </p:sp>
            <p:sp>
              <p:nvSpPr>
                <p:cNvPr id="235" name="Line 34"/>
                <p:cNvSpPr>
                  <a:spLocks noChangeShapeType="1"/>
                </p:cNvSpPr>
                <p:nvPr/>
              </p:nvSpPr>
              <p:spPr bwMode="auto">
                <a:xfrm flipH="1" flipV="1">
                  <a:off x="987" y="2091"/>
                  <a:ext cx="722" cy="856"/>
                </a:xfrm>
                <a:prstGeom prst="line">
                  <a:avLst/>
                </a:prstGeom>
                <a:noFill/>
                <a:ln w="6350">
                  <a:solidFill>
                    <a:srgbClr val="FFFFFF">
                      <a:alpha val="50195"/>
                    </a:srgbClr>
                  </a:solidFill>
                  <a:prstDash val="dash"/>
                  <a:round/>
                  <a:headEnd/>
                  <a:tailEnd/>
                </a:ln>
              </p:spPr>
              <p:txBody>
                <a:bodyPr/>
                <a:lstStyle/>
                <a:p>
                  <a:pPr eaLnBrk="1" hangingPunct="1">
                    <a:defRPr/>
                  </a:pPr>
                  <a:endParaRPr lang="zh-CN" altLang="en-US" sz="1600" kern="0">
                    <a:solidFill>
                      <a:sysClr val="window" lastClr="FFFFFF"/>
                    </a:solidFill>
                    <a:latin typeface="Times New Roman"/>
                    <a:ea typeface="微软雅黑" pitchFamily="34" charset="-122"/>
                  </a:endParaRPr>
                </a:p>
              </p:txBody>
            </p:sp>
            <p:sp>
              <p:nvSpPr>
                <p:cNvPr id="236" name="Line 35"/>
                <p:cNvSpPr>
                  <a:spLocks noChangeShapeType="1"/>
                </p:cNvSpPr>
                <p:nvPr/>
              </p:nvSpPr>
              <p:spPr bwMode="auto">
                <a:xfrm flipH="1" flipV="1">
                  <a:off x="1213" y="2091"/>
                  <a:ext cx="722" cy="856"/>
                </a:xfrm>
                <a:prstGeom prst="line">
                  <a:avLst/>
                </a:prstGeom>
                <a:noFill/>
                <a:ln w="6350">
                  <a:solidFill>
                    <a:srgbClr val="FFFFFF">
                      <a:alpha val="25098"/>
                    </a:srgbClr>
                  </a:solidFill>
                  <a:prstDash val="dash"/>
                  <a:round/>
                  <a:headEnd/>
                  <a:tailEnd/>
                </a:ln>
              </p:spPr>
              <p:txBody>
                <a:bodyPr/>
                <a:lstStyle/>
                <a:p>
                  <a:pPr eaLnBrk="1" hangingPunct="1">
                    <a:defRPr/>
                  </a:pPr>
                  <a:endParaRPr lang="zh-CN" altLang="en-US" sz="1600" kern="0">
                    <a:solidFill>
                      <a:sysClr val="window" lastClr="FFFFFF"/>
                    </a:solidFill>
                    <a:latin typeface="Times New Roman"/>
                    <a:ea typeface="微软雅黑" pitchFamily="34" charset="-122"/>
                  </a:endParaRPr>
                </a:p>
              </p:txBody>
            </p:sp>
            <p:sp>
              <p:nvSpPr>
                <p:cNvPr id="237" name="Line 36"/>
                <p:cNvSpPr>
                  <a:spLocks noChangeShapeType="1"/>
                </p:cNvSpPr>
                <p:nvPr/>
              </p:nvSpPr>
              <p:spPr bwMode="auto">
                <a:xfrm flipH="1" flipV="1">
                  <a:off x="1435" y="2091"/>
                  <a:ext cx="722" cy="856"/>
                </a:xfrm>
                <a:prstGeom prst="line">
                  <a:avLst/>
                </a:prstGeom>
                <a:noFill/>
                <a:ln w="6350">
                  <a:solidFill>
                    <a:srgbClr val="FFFFFF">
                      <a:alpha val="50195"/>
                    </a:srgbClr>
                  </a:solidFill>
                  <a:prstDash val="dash"/>
                  <a:round/>
                  <a:headEnd/>
                  <a:tailEnd/>
                </a:ln>
              </p:spPr>
              <p:txBody>
                <a:bodyPr/>
                <a:lstStyle/>
                <a:p>
                  <a:pPr eaLnBrk="1" hangingPunct="1">
                    <a:defRPr/>
                  </a:pPr>
                  <a:endParaRPr lang="zh-CN" altLang="en-US" sz="1600" kern="0">
                    <a:solidFill>
                      <a:sysClr val="window" lastClr="FFFFFF"/>
                    </a:solidFill>
                    <a:latin typeface="Times New Roman"/>
                    <a:ea typeface="微软雅黑" pitchFamily="34" charset="-122"/>
                  </a:endParaRPr>
                </a:p>
              </p:txBody>
            </p:sp>
            <p:sp>
              <p:nvSpPr>
                <p:cNvPr id="238" name="Line 37"/>
                <p:cNvSpPr>
                  <a:spLocks noChangeShapeType="1"/>
                </p:cNvSpPr>
                <p:nvPr/>
              </p:nvSpPr>
              <p:spPr bwMode="auto">
                <a:xfrm flipH="1" flipV="1">
                  <a:off x="1661" y="2091"/>
                  <a:ext cx="727" cy="856"/>
                </a:xfrm>
                <a:prstGeom prst="line">
                  <a:avLst/>
                </a:prstGeom>
                <a:noFill/>
                <a:ln w="6350">
                  <a:solidFill>
                    <a:srgbClr val="FFFFFF">
                      <a:alpha val="25098"/>
                    </a:srgbClr>
                  </a:solidFill>
                  <a:prstDash val="dash"/>
                  <a:round/>
                  <a:headEnd/>
                  <a:tailEnd/>
                </a:ln>
              </p:spPr>
              <p:txBody>
                <a:bodyPr/>
                <a:lstStyle/>
                <a:p>
                  <a:pPr eaLnBrk="1" hangingPunct="1">
                    <a:defRPr/>
                  </a:pPr>
                  <a:endParaRPr lang="zh-CN" altLang="en-US" sz="1600" kern="0">
                    <a:solidFill>
                      <a:sysClr val="window" lastClr="FFFFFF"/>
                    </a:solidFill>
                    <a:latin typeface="Times New Roman"/>
                    <a:ea typeface="微软雅黑" pitchFamily="34" charset="-122"/>
                  </a:endParaRPr>
                </a:p>
              </p:txBody>
            </p:sp>
            <p:sp>
              <p:nvSpPr>
                <p:cNvPr id="239" name="Line 38"/>
                <p:cNvSpPr>
                  <a:spLocks noChangeShapeType="1"/>
                </p:cNvSpPr>
                <p:nvPr/>
              </p:nvSpPr>
              <p:spPr bwMode="auto">
                <a:xfrm flipH="1" flipV="1">
                  <a:off x="1883" y="2091"/>
                  <a:ext cx="727" cy="856"/>
                </a:xfrm>
                <a:prstGeom prst="line">
                  <a:avLst/>
                </a:prstGeom>
                <a:noFill/>
                <a:ln w="6350">
                  <a:solidFill>
                    <a:srgbClr val="FFFFFF">
                      <a:alpha val="50195"/>
                    </a:srgbClr>
                  </a:solidFill>
                  <a:prstDash val="dash"/>
                  <a:round/>
                  <a:headEnd/>
                  <a:tailEnd/>
                </a:ln>
              </p:spPr>
              <p:txBody>
                <a:bodyPr/>
                <a:lstStyle/>
                <a:p>
                  <a:pPr eaLnBrk="1" hangingPunct="1">
                    <a:defRPr/>
                  </a:pPr>
                  <a:endParaRPr lang="zh-CN" altLang="en-US" sz="1600" kern="0">
                    <a:solidFill>
                      <a:sysClr val="window" lastClr="FFFFFF"/>
                    </a:solidFill>
                    <a:latin typeface="Times New Roman"/>
                    <a:ea typeface="微软雅黑" pitchFamily="34" charset="-122"/>
                  </a:endParaRPr>
                </a:p>
              </p:txBody>
            </p:sp>
            <p:sp>
              <p:nvSpPr>
                <p:cNvPr id="240" name="Line 39"/>
                <p:cNvSpPr>
                  <a:spLocks noChangeShapeType="1"/>
                </p:cNvSpPr>
                <p:nvPr/>
              </p:nvSpPr>
              <p:spPr bwMode="auto">
                <a:xfrm flipH="1" flipV="1">
                  <a:off x="2114" y="2091"/>
                  <a:ext cx="722" cy="856"/>
                </a:xfrm>
                <a:prstGeom prst="line">
                  <a:avLst/>
                </a:prstGeom>
                <a:noFill/>
                <a:ln w="6350">
                  <a:solidFill>
                    <a:srgbClr val="FFFFFF">
                      <a:alpha val="25098"/>
                    </a:srgbClr>
                  </a:solidFill>
                  <a:prstDash val="dash"/>
                  <a:round/>
                  <a:headEnd/>
                  <a:tailEnd/>
                </a:ln>
              </p:spPr>
              <p:txBody>
                <a:bodyPr/>
                <a:lstStyle/>
                <a:p>
                  <a:pPr eaLnBrk="1" hangingPunct="1">
                    <a:defRPr/>
                  </a:pPr>
                  <a:endParaRPr lang="zh-CN" altLang="en-US" sz="1600" kern="0">
                    <a:solidFill>
                      <a:sysClr val="window" lastClr="FFFFFF"/>
                    </a:solidFill>
                    <a:latin typeface="Times New Roman"/>
                    <a:ea typeface="微软雅黑" pitchFamily="34" charset="-122"/>
                  </a:endParaRPr>
                </a:p>
              </p:txBody>
            </p:sp>
            <p:sp>
              <p:nvSpPr>
                <p:cNvPr id="241" name="Line 40"/>
                <p:cNvSpPr>
                  <a:spLocks noChangeShapeType="1"/>
                </p:cNvSpPr>
                <p:nvPr/>
              </p:nvSpPr>
              <p:spPr bwMode="auto">
                <a:xfrm flipH="1" flipV="1">
                  <a:off x="2336" y="2091"/>
                  <a:ext cx="731" cy="854"/>
                </a:xfrm>
                <a:prstGeom prst="line">
                  <a:avLst/>
                </a:prstGeom>
                <a:noFill/>
                <a:ln w="6350">
                  <a:solidFill>
                    <a:srgbClr val="FFFFFF">
                      <a:alpha val="50195"/>
                    </a:srgbClr>
                  </a:solidFill>
                  <a:prstDash val="dash"/>
                  <a:round/>
                  <a:headEnd/>
                  <a:tailEnd/>
                </a:ln>
              </p:spPr>
              <p:txBody>
                <a:bodyPr/>
                <a:lstStyle/>
                <a:p>
                  <a:pPr eaLnBrk="1" hangingPunct="1">
                    <a:defRPr/>
                  </a:pPr>
                  <a:endParaRPr lang="zh-CN" altLang="en-US" sz="1600" kern="0">
                    <a:solidFill>
                      <a:sysClr val="window" lastClr="FFFFFF"/>
                    </a:solidFill>
                    <a:latin typeface="Times New Roman"/>
                    <a:ea typeface="微软雅黑" pitchFamily="34" charset="-122"/>
                  </a:endParaRPr>
                </a:p>
              </p:txBody>
            </p:sp>
            <p:sp>
              <p:nvSpPr>
                <p:cNvPr id="242" name="Line 41"/>
                <p:cNvSpPr>
                  <a:spLocks noChangeShapeType="1"/>
                </p:cNvSpPr>
                <p:nvPr/>
              </p:nvSpPr>
              <p:spPr bwMode="auto">
                <a:xfrm flipH="1" flipV="1">
                  <a:off x="2562" y="2091"/>
                  <a:ext cx="770" cy="854"/>
                </a:xfrm>
                <a:prstGeom prst="line">
                  <a:avLst/>
                </a:prstGeom>
                <a:noFill/>
                <a:ln w="6350">
                  <a:solidFill>
                    <a:srgbClr val="FFFFFF">
                      <a:alpha val="25098"/>
                    </a:srgbClr>
                  </a:solidFill>
                  <a:prstDash val="dash"/>
                  <a:round/>
                  <a:headEnd/>
                  <a:tailEnd/>
                </a:ln>
              </p:spPr>
              <p:txBody>
                <a:bodyPr/>
                <a:lstStyle/>
                <a:p>
                  <a:pPr eaLnBrk="1" hangingPunct="1">
                    <a:defRPr/>
                  </a:pPr>
                  <a:endParaRPr lang="zh-CN" altLang="en-US" sz="1600" kern="0">
                    <a:solidFill>
                      <a:sysClr val="window" lastClr="FFFFFF"/>
                    </a:solidFill>
                    <a:latin typeface="Times New Roman"/>
                    <a:ea typeface="微软雅黑" pitchFamily="34" charset="-122"/>
                  </a:endParaRPr>
                </a:p>
              </p:txBody>
            </p:sp>
            <p:sp>
              <p:nvSpPr>
                <p:cNvPr id="243" name="Line 42"/>
                <p:cNvSpPr>
                  <a:spLocks noChangeShapeType="1"/>
                </p:cNvSpPr>
                <p:nvPr/>
              </p:nvSpPr>
              <p:spPr bwMode="auto">
                <a:xfrm flipH="1" flipV="1">
                  <a:off x="2784" y="2091"/>
                  <a:ext cx="844" cy="856"/>
                </a:xfrm>
                <a:prstGeom prst="line">
                  <a:avLst/>
                </a:prstGeom>
                <a:noFill/>
                <a:ln w="6350">
                  <a:solidFill>
                    <a:srgbClr val="FFFFFF">
                      <a:alpha val="50195"/>
                    </a:srgbClr>
                  </a:solidFill>
                  <a:prstDash val="dash"/>
                  <a:round/>
                  <a:headEnd/>
                  <a:tailEnd/>
                </a:ln>
              </p:spPr>
              <p:txBody>
                <a:bodyPr/>
                <a:lstStyle/>
                <a:p>
                  <a:pPr eaLnBrk="1" hangingPunct="1">
                    <a:defRPr/>
                  </a:pPr>
                  <a:endParaRPr lang="zh-CN" altLang="en-US" sz="1600" kern="0">
                    <a:solidFill>
                      <a:sysClr val="window" lastClr="FFFFFF"/>
                    </a:solidFill>
                    <a:latin typeface="Times New Roman"/>
                    <a:ea typeface="微软雅黑" pitchFamily="34" charset="-122"/>
                  </a:endParaRPr>
                </a:p>
              </p:txBody>
            </p:sp>
            <p:sp>
              <p:nvSpPr>
                <p:cNvPr id="244" name="Line 43"/>
                <p:cNvSpPr>
                  <a:spLocks noChangeShapeType="1"/>
                </p:cNvSpPr>
                <p:nvPr/>
              </p:nvSpPr>
              <p:spPr bwMode="auto">
                <a:xfrm flipH="1" flipV="1">
                  <a:off x="3010" y="2091"/>
                  <a:ext cx="896" cy="856"/>
                </a:xfrm>
                <a:prstGeom prst="line">
                  <a:avLst/>
                </a:prstGeom>
                <a:noFill/>
                <a:ln w="6350">
                  <a:solidFill>
                    <a:srgbClr val="FFFFFF">
                      <a:alpha val="25098"/>
                    </a:srgbClr>
                  </a:solidFill>
                  <a:prstDash val="dash"/>
                  <a:round/>
                  <a:headEnd/>
                  <a:tailEnd/>
                </a:ln>
              </p:spPr>
              <p:txBody>
                <a:bodyPr/>
                <a:lstStyle/>
                <a:p>
                  <a:pPr eaLnBrk="1" hangingPunct="1">
                    <a:defRPr/>
                  </a:pPr>
                  <a:endParaRPr lang="zh-CN" altLang="en-US" sz="1600" kern="0">
                    <a:solidFill>
                      <a:sysClr val="window" lastClr="FFFFFF"/>
                    </a:solidFill>
                    <a:latin typeface="Times New Roman"/>
                    <a:ea typeface="微软雅黑" pitchFamily="34" charset="-122"/>
                  </a:endParaRPr>
                </a:p>
              </p:txBody>
            </p:sp>
            <p:sp>
              <p:nvSpPr>
                <p:cNvPr id="245" name="Line 44"/>
                <p:cNvSpPr>
                  <a:spLocks noChangeShapeType="1"/>
                </p:cNvSpPr>
                <p:nvPr/>
              </p:nvSpPr>
              <p:spPr bwMode="auto">
                <a:xfrm flipH="1" flipV="1">
                  <a:off x="3232" y="2091"/>
                  <a:ext cx="940" cy="856"/>
                </a:xfrm>
                <a:prstGeom prst="line">
                  <a:avLst/>
                </a:prstGeom>
                <a:noFill/>
                <a:ln w="6350">
                  <a:solidFill>
                    <a:srgbClr val="FFFFFF">
                      <a:alpha val="50195"/>
                    </a:srgbClr>
                  </a:solidFill>
                  <a:prstDash val="dash"/>
                  <a:round/>
                  <a:headEnd/>
                  <a:tailEnd/>
                </a:ln>
              </p:spPr>
              <p:txBody>
                <a:bodyPr/>
                <a:lstStyle/>
                <a:p>
                  <a:pPr eaLnBrk="1" hangingPunct="1">
                    <a:defRPr/>
                  </a:pPr>
                  <a:endParaRPr lang="zh-CN" altLang="en-US" sz="1600" kern="0">
                    <a:solidFill>
                      <a:sysClr val="window" lastClr="FFFFFF"/>
                    </a:solidFill>
                    <a:latin typeface="Times New Roman"/>
                    <a:ea typeface="微软雅黑" pitchFamily="34" charset="-122"/>
                  </a:endParaRPr>
                </a:p>
              </p:txBody>
            </p:sp>
            <p:sp>
              <p:nvSpPr>
                <p:cNvPr id="246" name="Line 45"/>
                <p:cNvSpPr>
                  <a:spLocks noChangeShapeType="1"/>
                </p:cNvSpPr>
                <p:nvPr/>
              </p:nvSpPr>
              <p:spPr bwMode="auto">
                <a:xfrm flipH="1" flipV="1">
                  <a:off x="3462" y="2091"/>
                  <a:ext cx="992" cy="856"/>
                </a:xfrm>
                <a:prstGeom prst="line">
                  <a:avLst/>
                </a:prstGeom>
                <a:noFill/>
                <a:ln w="6350">
                  <a:solidFill>
                    <a:srgbClr val="FFFFFF">
                      <a:alpha val="25098"/>
                    </a:srgbClr>
                  </a:solidFill>
                  <a:prstDash val="dash"/>
                  <a:round/>
                  <a:headEnd/>
                  <a:tailEnd/>
                </a:ln>
              </p:spPr>
              <p:txBody>
                <a:bodyPr/>
                <a:lstStyle/>
                <a:p>
                  <a:pPr eaLnBrk="1" hangingPunct="1">
                    <a:defRPr/>
                  </a:pPr>
                  <a:endParaRPr lang="zh-CN" altLang="en-US" sz="1600" kern="0">
                    <a:solidFill>
                      <a:sysClr val="window" lastClr="FFFFFF"/>
                    </a:solidFill>
                    <a:latin typeface="Times New Roman"/>
                    <a:ea typeface="微软雅黑" pitchFamily="34" charset="-122"/>
                  </a:endParaRPr>
                </a:p>
              </p:txBody>
            </p:sp>
            <p:sp>
              <p:nvSpPr>
                <p:cNvPr id="247" name="Line 46"/>
                <p:cNvSpPr>
                  <a:spLocks noChangeShapeType="1"/>
                </p:cNvSpPr>
                <p:nvPr/>
              </p:nvSpPr>
              <p:spPr bwMode="auto">
                <a:xfrm flipH="1" flipV="1">
                  <a:off x="3684" y="2091"/>
                  <a:ext cx="1031" cy="861"/>
                </a:xfrm>
                <a:prstGeom prst="line">
                  <a:avLst/>
                </a:prstGeom>
                <a:noFill/>
                <a:ln w="6350">
                  <a:solidFill>
                    <a:srgbClr val="FFFFFF">
                      <a:alpha val="50195"/>
                    </a:srgbClr>
                  </a:solidFill>
                  <a:prstDash val="dash"/>
                  <a:round/>
                  <a:headEnd/>
                  <a:tailEnd/>
                </a:ln>
              </p:spPr>
              <p:txBody>
                <a:bodyPr/>
                <a:lstStyle/>
                <a:p>
                  <a:pPr eaLnBrk="1" hangingPunct="1">
                    <a:defRPr/>
                  </a:pPr>
                  <a:endParaRPr lang="zh-CN" altLang="en-US" sz="1600" kern="0">
                    <a:solidFill>
                      <a:sysClr val="window" lastClr="FFFFFF"/>
                    </a:solidFill>
                    <a:latin typeface="Times New Roman"/>
                    <a:ea typeface="微软雅黑" pitchFamily="34" charset="-122"/>
                  </a:endParaRPr>
                </a:p>
              </p:txBody>
            </p:sp>
            <p:sp>
              <p:nvSpPr>
                <p:cNvPr id="248" name="Line 47"/>
                <p:cNvSpPr>
                  <a:spLocks noChangeShapeType="1"/>
                </p:cNvSpPr>
                <p:nvPr/>
              </p:nvSpPr>
              <p:spPr bwMode="auto">
                <a:xfrm flipH="1" flipV="1">
                  <a:off x="3911" y="2091"/>
                  <a:ext cx="1101" cy="856"/>
                </a:xfrm>
                <a:prstGeom prst="line">
                  <a:avLst/>
                </a:prstGeom>
                <a:noFill/>
                <a:ln w="6350">
                  <a:solidFill>
                    <a:srgbClr val="FFFFFF">
                      <a:alpha val="25098"/>
                    </a:srgbClr>
                  </a:solidFill>
                  <a:prstDash val="dash"/>
                  <a:round/>
                  <a:headEnd/>
                  <a:tailEnd/>
                </a:ln>
              </p:spPr>
              <p:txBody>
                <a:bodyPr/>
                <a:lstStyle/>
                <a:p>
                  <a:pPr eaLnBrk="1" hangingPunct="1">
                    <a:defRPr/>
                  </a:pPr>
                  <a:endParaRPr lang="zh-CN" altLang="en-US" sz="1600" kern="0">
                    <a:solidFill>
                      <a:sysClr val="window" lastClr="FFFFFF"/>
                    </a:solidFill>
                    <a:latin typeface="Times New Roman"/>
                    <a:ea typeface="微软雅黑" pitchFamily="34" charset="-122"/>
                  </a:endParaRPr>
                </a:p>
              </p:txBody>
            </p:sp>
            <p:sp>
              <p:nvSpPr>
                <p:cNvPr id="249" name="Line 48"/>
                <p:cNvSpPr>
                  <a:spLocks noChangeShapeType="1"/>
                </p:cNvSpPr>
                <p:nvPr/>
              </p:nvSpPr>
              <p:spPr bwMode="auto">
                <a:xfrm flipH="1" flipV="1">
                  <a:off x="4132" y="2091"/>
                  <a:ext cx="1183" cy="856"/>
                </a:xfrm>
                <a:prstGeom prst="line">
                  <a:avLst/>
                </a:prstGeom>
                <a:noFill/>
                <a:ln w="6350">
                  <a:solidFill>
                    <a:srgbClr val="FFFFFF">
                      <a:alpha val="50195"/>
                    </a:srgbClr>
                  </a:solidFill>
                  <a:prstDash val="dash"/>
                  <a:round/>
                  <a:headEnd/>
                  <a:tailEnd/>
                </a:ln>
              </p:spPr>
              <p:txBody>
                <a:bodyPr/>
                <a:lstStyle/>
                <a:p>
                  <a:pPr eaLnBrk="1" hangingPunct="1">
                    <a:defRPr/>
                  </a:pPr>
                  <a:endParaRPr lang="zh-CN" altLang="en-US" sz="1600" kern="0">
                    <a:solidFill>
                      <a:sysClr val="window" lastClr="FFFFFF"/>
                    </a:solidFill>
                    <a:latin typeface="Times New Roman"/>
                    <a:ea typeface="微软雅黑" pitchFamily="34" charset="-122"/>
                  </a:endParaRPr>
                </a:p>
              </p:txBody>
            </p:sp>
            <p:sp>
              <p:nvSpPr>
                <p:cNvPr id="250" name="Line 49"/>
                <p:cNvSpPr>
                  <a:spLocks noChangeShapeType="1"/>
                </p:cNvSpPr>
                <p:nvPr/>
              </p:nvSpPr>
              <p:spPr bwMode="auto">
                <a:xfrm>
                  <a:off x="630" y="2181"/>
                  <a:ext cx="3838" cy="0"/>
                </a:xfrm>
                <a:prstGeom prst="line">
                  <a:avLst/>
                </a:prstGeom>
                <a:noFill/>
                <a:ln w="6350">
                  <a:solidFill>
                    <a:srgbClr val="FFFFFF">
                      <a:alpha val="25098"/>
                    </a:srgbClr>
                  </a:solidFill>
                  <a:prstDash val="dash"/>
                  <a:round/>
                  <a:headEnd/>
                  <a:tailEnd/>
                </a:ln>
              </p:spPr>
              <p:txBody>
                <a:bodyPr/>
                <a:lstStyle/>
                <a:p>
                  <a:pPr eaLnBrk="1" hangingPunct="1">
                    <a:defRPr/>
                  </a:pPr>
                  <a:endParaRPr lang="zh-CN" altLang="en-US" sz="1600" kern="0">
                    <a:solidFill>
                      <a:sysClr val="window" lastClr="FFFFFF"/>
                    </a:solidFill>
                    <a:latin typeface="Times New Roman"/>
                    <a:ea typeface="微软雅黑" pitchFamily="34" charset="-122"/>
                  </a:endParaRPr>
                </a:p>
              </p:txBody>
            </p:sp>
            <p:sp>
              <p:nvSpPr>
                <p:cNvPr id="251" name="Line 50"/>
                <p:cNvSpPr>
                  <a:spLocks noChangeShapeType="1"/>
                </p:cNvSpPr>
                <p:nvPr/>
              </p:nvSpPr>
              <p:spPr bwMode="auto">
                <a:xfrm>
                  <a:off x="726" y="2295"/>
                  <a:ext cx="3907" cy="0"/>
                </a:xfrm>
                <a:prstGeom prst="line">
                  <a:avLst/>
                </a:prstGeom>
                <a:noFill/>
                <a:ln w="6350">
                  <a:solidFill>
                    <a:srgbClr val="FFFFFF">
                      <a:alpha val="50195"/>
                    </a:srgbClr>
                  </a:solidFill>
                  <a:prstDash val="dash"/>
                  <a:round/>
                  <a:headEnd/>
                  <a:tailEnd/>
                </a:ln>
              </p:spPr>
              <p:txBody>
                <a:bodyPr/>
                <a:lstStyle/>
                <a:p>
                  <a:pPr eaLnBrk="1" hangingPunct="1">
                    <a:defRPr/>
                  </a:pPr>
                  <a:endParaRPr lang="zh-CN" altLang="en-US" sz="1600" kern="0">
                    <a:solidFill>
                      <a:sysClr val="window" lastClr="FFFFFF"/>
                    </a:solidFill>
                    <a:latin typeface="Times New Roman"/>
                    <a:ea typeface="微软雅黑" pitchFamily="34" charset="-122"/>
                  </a:endParaRPr>
                </a:p>
              </p:txBody>
            </p:sp>
            <p:sp>
              <p:nvSpPr>
                <p:cNvPr id="252" name="Line 51"/>
                <p:cNvSpPr>
                  <a:spLocks noChangeShapeType="1"/>
                </p:cNvSpPr>
                <p:nvPr/>
              </p:nvSpPr>
              <p:spPr bwMode="auto">
                <a:xfrm flipV="1">
                  <a:off x="1156" y="2799"/>
                  <a:ext cx="3246" cy="12"/>
                </a:xfrm>
                <a:prstGeom prst="line">
                  <a:avLst/>
                </a:prstGeom>
                <a:noFill/>
                <a:ln w="6350">
                  <a:solidFill>
                    <a:srgbClr val="FFFFFF">
                      <a:alpha val="50195"/>
                    </a:srgbClr>
                  </a:solidFill>
                  <a:prstDash val="dash"/>
                  <a:round/>
                  <a:headEnd/>
                  <a:tailEnd/>
                </a:ln>
              </p:spPr>
              <p:txBody>
                <a:bodyPr/>
                <a:lstStyle/>
                <a:p>
                  <a:pPr eaLnBrk="1" hangingPunct="1">
                    <a:defRPr/>
                  </a:pPr>
                  <a:endParaRPr lang="zh-CN" altLang="en-US" sz="1600" kern="0">
                    <a:solidFill>
                      <a:sysClr val="window" lastClr="FFFFFF"/>
                    </a:solidFill>
                    <a:latin typeface="Times New Roman"/>
                    <a:ea typeface="微软雅黑" pitchFamily="34" charset="-122"/>
                  </a:endParaRPr>
                </a:p>
              </p:txBody>
            </p:sp>
            <p:sp>
              <p:nvSpPr>
                <p:cNvPr id="253" name="Line 52"/>
                <p:cNvSpPr>
                  <a:spLocks noChangeShapeType="1"/>
                </p:cNvSpPr>
                <p:nvPr/>
              </p:nvSpPr>
              <p:spPr bwMode="auto">
                <a:xfrm>
                  <a:off x="1039" y="2666"/>
                  <a:ext cx="4125" cy="0"/>
                </a:xfrm>
                <a:prstGeom prst="line">
                  <a:avLst/>
                </a:prstGeom>
                <a:noFill/>
                <a:ln w="6350">
                  <a:solidFill>
                    <a:srgbClr val="FFFFFF">
                      <a:alpha val="25098"/>
                    </a:srgbClr>
                  </a:solidFill>
                  <a:prstDash val="dash"/>
                  <a:round/>
                  <a:headEnd/>
                  <a:tailEnd/>
                </a:ln>
              </p:spPr>
              <p:txBody>
                <a:bodyPr/>
                <a:lstStyle/>
                <a:p>
                  <a:pPr eaLnBrk="1" hangingPunct="1">
                    <a:defRPr/>
                  </a:pPr>
                  <a:endParaRPr lang="zh-CN" altLang="en-US" sz="1600" kern="0">
                    <a:solidFill>
                      <a:sysClr val="window" lastClr="FFFFFF"/>
                    </a:solidFill>
                    <a:latin typeface="Times New Roman"/>
                    <a:ea typeface="微软雅黑" pitchFamily="34" charset="-122"/>
                  </a:endParaRPr>
                </a:p>
              </p:txBody>
            </p:sp>
            <p:sp>
              <p:nvSpPr>
                <p:cNvPr id="254" name="Line 53"/>
                <p:cNvSpPr>
                  <a:spLocks noChangeShapeType="1"/>
                </p:cNvSpPr>
                <p:nvPr/>
              </p:nvSpPr>
              <p:spPr bwMode="auto">
                <a:xfrm>
                  <a:off x="926" y="2535"/>
                  <a:ext cx="4046" cy="0"/>
                </a:xfrm>
                <a:prstGeom prst="line">
                  <a:avLst/>
                </a:prstGeom>
                <a:noFill/>
                <a:ln w="6350">
                  <a:solidFill>
                    <a:srgbClr val="FFFFFF">
                      <a:alpha val="50195"/>
                    </a:srgbClr>
                  </a:solidFill>
                  <a:prstDash val="dash"/>
                  <a:round/>
                  <a:headEnd/>
                  <a:tailEnd/>
                </a:ln>
              </p:spPr>
              <p:txBody>
                <a:bodyPr/>
                <a:lstStyle/>
                <a:p>
                  <a:pPr eaLnBrk="1" hangingPunct="1">
                    <a:defRPr/>
                  </a:pPr>
                  <a:endParaRPr lang="zh-CN" altLang="en-US" sz="1600" kern="0">
                    <a:solidFill>
                      <a:sysClr val="window" lastClr="FFFFFF"/>
                    </a:solidFill>
                    <a:latin typeface="Times New Roman"/>
                    <a:ea typeface="微软雅黑" pitchFamily="34" charset="-122"/>
                  </a:endParaRPr>
                </a:p>
              </p:txBody>
            </p:sp>
            <p:sp>
              <p:nvSpPr>
                <p:cNvPr id="255" name="Line 54"/>
                <p:cNvSpPr>
                  <a:spLocks noChangeShapeType="1"/>
                </p:cNvSpPr>
                <p:nvPr/>
              </p:nvSpPr>
              <p:spPr bwMode="auto">
                <a:xfrm>
                  <a:off x="830" y="2414"/>
                  <a:ext cx="3977" cy="0"/>
                </a:xfrm>
                <a:prstGeom prst="line">
                  <a:avLst/>
                </a:prstGeom>
                <a:noFill/>
                <a:ln w="6350">
                  <a:solidFill>
                    <a:srgbClr val="FFFFFF">
                      <a:alpha val="25098"/>
                    </a:srgbClr>
                  </a:solidFill>
                  <a:prstDash val="dash"/>
                  <a:round/>
                  <a:headEnd/>
                  <a:tailEnd/>
                </a:ln>
              </p:spPr>
              <p:txBody>
                <a:bodyPr/>
                <a:lstStyle/>
                <a:p>
                  <a:pPr eaLnBrk="1" hangingPunct="1">
                    <a:defRPr/>
                  </a:pPr>
                  <a:endParaRPr lang="zh-CN" altLang="en-US" sz="1600" kern="0">
                    <a:solidFill>
                      <a:sysClr val="window" lastClr="FFFFFF"/>
                    </a:solidFill>
                    <a:latin typeface="Times New Roman"/>
                    <a:ea typeface="微软雅黑" pitchFamily="34" charset="-122"/>
                  </a:endParaRPr>
                </a:p>
              </p:txBody>
            </p:sp>
          </p:grpSp>
        </p:grpSp>
        <p:pic>
          <p:nvPicPr>
            <p:cNvPr id="2375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3728" y="2420888"/>
              <a:ext cx="841274" cy="56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760" name="Picture 29" descr="http://png.52design.com/1000/pic/png-0549.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9592" y="1700808"/>
              <a:ext cx="1219200"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3559" name="组合 257"/>
          <p:cNvGrpSpPr>
            <a:grpSpLocks/>
          </p:cNvGrpSpPr>
          <p:nvPr/>
        </p:nvGrpSpPr>
        <p:grpSpPr bwMode="auto">
          <a:xfrm>
            <a:off x="3689350" y="2133600"/>
            <a:ext cx="1838325" cy="968375"/>
            <a:chOff x="716594" y="1700808"/>
            <a:chExt cx="2703278" cy="1423884"/>
          </a:xfrm>
        </p:grpSpPr>
        <p:grpSp>
          <p:nvGrpSpPr>
            <p:cNvPr id="23729" name="Group 105"/>
            <p:cNvGrpSpPr>
              <a:grpSpLocks/>
            </p:cNvGrpSpPr>
            <p:nvPr/>
          </p:nvGrpSpPr>
          <p:grpSpPr bwMode="auto">
            <a:xfrm>
              <a:off x="716594" y="2207810"/>
              <a:ext cx="2703278" cy="916886"/>
              <a:chOff x="1237634" y="1955974"/>
              <a:chExt cx="2763996" cy="840568"/>
            </a:xfrm>
          </p:grpSpPr>
          <p:sp>
            <p:nvSpPr>
              <p:cNvPr id="260" name="Freeform 31"/>
              <p:cNvSpPr>
                <a:spLocks/>
              </p:cNvSpPr>
              <p:nvPr/>
            </p:nvSpPr>
            <p:spPr bwMode="auto">
              <a:xfrm>
                <a:off x="1237949" y="2021844"/>
                <a:ext cx="2763681" cy="774698"/>
              </a:xfrm>
              <a:custGeom>
                <a:avLst/>
                <a:gdLst/>
                <a:ahLst/>
                <a:cxnLst>
                  <a:cxn ang="0">
                    <a:pos x="720" y="862"/>
                  </a:cxn>
                  <a:cxn ang="0">
                    <a:pos x="5038" y="862"/>
                  </a:cxn>
                  <a:cxn ang="0">
                    <a:pos x="3794" y="0"/>
                  </a:cxn>
                  <a:cxn ang="0">
                    <a:pos x="0" y="2"/>
                  </a:cxn>
                  <a:cxn ang="0">
                    <a:pos x="720" y="862"/>
                  </a:cxn>
                </a:cxnLst>
                <a:rect l="0" t="0" r="r" b="b"/>
                <a:pathLst>
                  <a:path w="5038" h="862">
                    <a:moveTo>
                      <a:pt x="720" y="862"/>
                    </a:moveTo>
                    <a:lnTo>
                      <a:pt x="5038" y="862"/>
                    </a:lnTo>
                    <a:lnTo>
                      <a:pt x="3794" y="0"/>
                    </a:lnTo>
                    <a:lnTo>
                      <a:pt x="0" y="2"/>
                    </a:lnTo>
                    <a:lnTo>
                      <a:pt x="720" y="862"/>
                    </a:lnTo>
                    <a:close/>
                  </a:path>
                </a:pathLst>
              </a:custGeom>
              <a:gradFill rotWithShape="1">
                <a:gsLst>
                  <a:gs pos="0">
                    <a:srgbClr val="007670">
                      <a:shade val="51000"/>
                      <a:satMod val="130000"/>
                    </a:srgbClr>
                  </a:gs>
                  <a:gs pos="80000">
                    <a:srgbClr val="007670">
                      <a:shade val="93000"/>
                      <a:satMod val="130000"/>
                    </a:srgbClr>
                  </a:gs>
                  <a:gs pos="100000">
                    <a:srgbClr val="007670">
                      <a:shade val="94000"/>
                      <a:satMod val="135000"/>
                    </a:srgbClr>
                  </a:gs>
                </a:gsLst>
                <a:lin ang="16200000" scaled="0"/>
              </a:grad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lstStyle/>
              <a:p>
                <a:pPr eaLnBrk="1" hangingPunct="1">
                  <a:defRPr/>
                </a:pPr>
                <a:endParaRPr lang="en-US" altLang="zh-CN" sz="1600" kern="0">
                  <a:solidFill>
                    <a:sysClr val="window" lastClr="FFFFFF"/>
                  </a:solidFill>
                  <a:latin typeface="微软雅黑"/>
                  <a:ea typeface="微软雅黑" pitchFamily="34" charset="-122"/>
                </a:endParaRPr>
              </a:p>
            </p:txBody>
          </p:sp>
          <p:grpSp>
            <p:nvGrpSpPr>
              <p:cNvPr id="23735" name="Group 32"/>
              <p:cNvGrpSpPr>
                <a:grpSpLocks/>
              </p:cNvGrpSpPr>
              <p:nvPr/>
            </p:nvGrpSpPr>
            <p:grpSpPr bwMode="auto">
              <a:xfrm>
                <a:off x="1237634" y="1955974"/>
                <a:ext cx="2570151" cy="774526"/>
                <a:chOff x="630" y="2091"/>
                <a:chExt cx="4685" cy="861"/>
              </a:xfrm>
            </p:grpSpPr>
            <p:sp>
              <p:nvSpPr>
                <p:cNvPr id="262" name="Line 33"/>
                <p:cNvSpPr>
                  <a:spLocks noChangeShapeType="1"/>
                </p:cNvSpPr>
                <p:nvPr/>
              </p:nvSpPr>
              <p:spPr bwMode="auto">
                <a:xfrm flipH="1" flipV="1">
                  <a:off x="765" y="2091"/>
                  <a:ext cx="722" cy="856"/>
                </a:xfrm>
                <a:prstGeom prst="line">
                  <a:avLst/>
                </a:prstGeom>
                <a:noFill/>
                <a:ln w="6350">
                  <a:solidFill>
                    <a:srgbClr val="FFFFFF">
                      <a:alpha val="25098"/>
                    </a:srgbClr>
                  </a:solidFill>
                  <a:prstDash val="dash"/>
                  <a:round/>
                  <a:headEnd/>
                  <a:tailEnd/>
                </a:ln>
              </p:spPr>
              <p:txBody>
                <a:bodyPr/>
                <a:lstStyle/>
                <a:p>
                  <a:pPr eaLnBrk="1" hangingPunct="1">
                    <a:defRPr/>
                  </a:pPr>
                  <a:endParaRPr lang="zh-CN" altLang="en-US" sz="1600" kern="0">
                    <a:solidFill>
                      <a:sysClr val="window" lastClr="FFFFFF"/>
                    </a:solidFill>
                    <a:latin typeface="Times New Roman"/>
                    <a:ea typeface="微软雅黑" pitchFamily="34" charset="-122"/>
                  </a:endParaRPr>
                </a:p>
              </p:txBody>
            </p:sp>
            <p:sp>
              <p:nvSpPr>
                <p:cNvPr id="263" name="Line 34"/>
                <p:cNvSpPr>
                  <a:spLocks noChangeShapeType="1"/>
                </p:cNvSpPr>
                <p:nvPr/>
              </p:nvSpPr>
              <p:spPr bwMode="auto">
                <a:xfrm flipH="1" flipV="1">
                  <a:off x="987" y="2091"/>
                  <a:ext cx="722" cy="856"/>
                </a:xfrm>
                <a:prstGeom prst="line">
                  <a:avLst/>
                </a:prstGeom>
                <a:noFill/>
                <a:ln w="6350">
                  <a:solidFill>
                    <a:srgbClr val="FFFFFF">
                      <a:alpha val="50195"/>
                    </a:srgbClr>
                  </a:solidFill>
                  <a:prstDash val="dash"/>
                  <a:round/>
                  <a:headEnd/>
                  <a:tailEnd/>
                </a:ln>
              </p:spPr>
              <p:txBody>
                <a:bodyPr/>
                <a:lstStyle/>
                <a:p>
                  <a:pPr eaLnBrk="1" hangingPunct="1">
                    <a:defRPr/>
                  </a:pPr>
                  <a:endParaRPr lang="zh-CN" altLang="en-US" sz="1600" kern="0">
                    <a:solidFill>
                      <a:sysClr val="window" lastClr="FFFFFF"/>
                    </a:solidFill>
                    <a:latin typeface="Times New Roman"/>
                    <a:ea typeface="微软雅黑" pitchFamily="34" charset="-122"/>
                  </a:endParaRPr>
                </a:p>
              </p:txBody>
            </p:sp>
            <p:sp>
              <p:nvSpPr>
                <p:cNvPr id="264" name="Line 35"/>
                <p:cNvSpPr>
                  <a:spLocks noChangeShapeType="1"/>
                </p:cNvSpPr>
                <p:nvPr/>
              </p:nvSpPr>
              <p:spPr bwMode="auto">
                <a:xfrm flipH="1" flipV="1">
                  <a:off x="1213" y="2091"/>
                  <a:ext cx="722" cy="856"/>
                </a:xfrm>
                <a:prstGeom prst="line">
                  <a:avLst/>
                </a:prstGeom>
                <a:noFill/>
                <a:ln w="6350">
                  <a:solidFill>
                    <a:srgbClr val="FFFFFF">
                      <a:alpha val="25098"/>
                    </a:srgbClr>
                  </a:solidFill>
                  <a:prstDash val="dash"/>
                  <a:round/>
                  <a:headEnd/>
                  <a:tailEnd/>
                </a:ln>
              </p:spPr>
              <p:txBody>
                <a:bodyPr/>
                <a:lstStyle/>
                <a:p>
                  <a:pPr eaLnBrk="1" hangingPunct="1">
                    <a:defRPr/>
                  </a:pPr>
                  <a:endParaRPr lang="zh-CN" altLang="en-US" sz="1600" kern="0">
                    <a:solidFill>
                      <a:sysClr val="window" lastClr="FFFFFF"/>
                    </a:solidFill>
                    <a:latin typeface="Times New Roman"/>
                    <a:ea typeface="微软雅黑" pitchFamily="34" charset="-122"/>
                  </a:endParaRPr>
                </a:p>
              </p:txBody>
            </p:sp>
            <p:sp>
              <p:nvSpPr>
                <p:cNvPr id="265" name="Line 36"/>
                <p:cNvSpPr>
                  <a:spLocks noChangeShapeType="1"/>
                </p:cNvSpPr>
                <p:nvPr/>
              </p:nvSpPr>
              <p:spPr bwMode="auto">
                <a:xfrm flipH="1" flipV="1">
                  <a:off x="1435" y="2091"/>
                  <a:ext cx="722" cy="856"/>
                </a:xfrm>
                <a:prstGeom prst="line">
                  <a:avLst/>
                </a:prstGeom>
                <a:noFill/>
                <a:ln w="6350">
                  <a:solidFill>
                    <a:srgbClr val="FFFFFF">
                      <a:alpha val="50195"/>
                    </a:srgbClr>
                  </a:solidFill>
                  <a:prstDash val="dash"/>
                  <a:round/>
                  <a:headEnd/>
                  <a:tailEnd/>
                </a:ln>
              </p:spPr>
              <p:txBody>
                <a:bodyPr/>
                <a:lstStyle/>
                <a:p>
                  <a:pPr eaLnBrk="1" hangingPunct="1">
                    <a:defRPr/>
                  </a:pPr>
                  <a:endParaRPr lang="zh-CN" altLang="en-US" sz="1600" kern="0">
                    <a:solidFill>
                      <a:sysClr val="window" lastClr="FFFFFF"/>
                    </a:solidFill>
                    <a:latin typeface="Times New Roman"/>
                    <a:ea typeface="微软雅黑" pitchFamily="34" charset="-122"/>
                  </a:endParaRPr>
                </a:p>
              </p:txBody>
            </p:sp>
            <p:sp>
              <p:nvSpPr>
                <p:cNvPr id="266" name="Line 37"/>
                <p:cNvSpPr>
                  <a:spLocks noChangeShapeType="1"/>
                </p:cNvSpPr>
                <p:nvPr/>
              </p:nvSpPr>
              <p:spPr bwMode="auto">
                <a:xfrm flipH="1" flipV="1">
                  <a:off x="1661" y="2091"/>
                  <a:ext cx="727" cy="856"/>
                </a:xfrm>
                <a:prstGeom prst="line">
                  <a:avLst/>
                </a:prstGeom>
                <a:noFill/>
                <a:ln w="6350">
                  <a:solidFill>
                    <a:srgbClr val="FFFFFF">
                      <a:alpha val="25098"/>
                    </a:srgbClr>
                  </a:solidFill>
                  <a:prstDash val="dash"/>
                  <a:round/>
                  <a:headEnd/>
                  <a:tailEnd/>
                </a:ln>
              </p:spPr>
              <p:txBody>
                <a:bodyPr/>
                <a:lstStyle/>
                <a:p>
                  <a:pPr eaLnBrk="1" hangingPunct="1">
                    <a:defRPr/>
                  </a:pPr>
                  <a:endParaRPr lang="zh-CN" altLang="en-US" sz="1600" kern="0">
                    <a:solidFill>
                      <a:sysClr val="window" lastClr="FFFFFF"/>
                    </a:solidFill>
                    <a:latin typeface="Times New Roman"/>
                    <a:ea typeface="微软雅黑" pitchFamily="34" charset="-122"/>
                  </a:endParaRPr>
                </a:p>
              </p:txBody>
            </p:sp>
            <p:sp>
              <p:nvSpPr>
                <p:cNvPr id="267" name="Line 38"/>
                <p:cNvSpPr>
                  <a:spLocks noChangeShapeType="1"/>
                </p:cNvSpPr>
                <p:nvPr/>
              </p:nvSpPr>
              <p:spPr bwMode="auto">
                <a:xfrm flipH="1" flipV="1">
                  <a:off x="1883" y="2091"/>
                  <a:ext cx="727" cy="856"/>
                </a:xfrm>
                <a:prstGeom prst="line">
                  <a:avLst/>
                </a:prstGeom>
                <a:noFill/>
                <a:ln w="6350">
                  <a:solidFill>
                    <a:srgbClr val="FFFFFF">
                      <a:alpha val="50195"/>
                    </a:srgbClr>
                  </a:solidFill>
                  <a:prstDash val="dash"/>
                  <a:round/>
                  <a:headEnd/>
                  <a:tailEnd/>
                </a:ln>
              </p:spPr>
              <p:txBody>
                <a:bodyPr/>
                <a:lstStyle/>
                <a:p>
                  <a:pPr eaLnBrk="1" hangingPunct="1">
                    <a:defRPr/>
                  </a:pPr>
                  <a:endParaRPr lang="zh-CN" altLang="en-US" sz="1600" kern="0">
                    <a:solidFill>
                      <a:sysClr val="window" lastClr="FFFFFF"/>
                    </a:solidFill>
                    <a:latin typeface="Times New Roman"/>
                    <a:ea typeface="微软雅黑" pitchFamily="34" charset="-122"/>
                  </a:endParaRPr>
                </a:p>
              </p:txBody>
            </p:sp>
            <p:sp>
              <p:nvSpPr>
                <p:cNvPr id="268" name="Line 39"/>
                <p:cNvSpPr>
                  <a:spLocks noChangeShapeType="1"/>
                </p:cNvSpPr>
                <p:nvPr/>
              </p:nvSpPr>
              <p:spPr bwMode="auto">
                <a:xfrm flipH="1" flipV="1">
                  <a:off x="2114" y="2091"/>
                  <a:ext cx="722" cy="856"/>
                </a:xfrm>
                <a:prstGeom prst="line">
                  <a:avLst/>
                </a:prstGeom>
                <a:noFill/>
                <a:ln w="6350">
                  <a:solidFill>
                    <a:srgbClr val="FFFFFF">
                      <a:alpha val="25098"/>
                    </a:srgbClr>
                  </a:solidFill>
                  <a:prstDash val="dash"/>
                  <a:round/>
                  <a:headEnd/>
                  <a:tailEnd/>
                </a:ln>
              </p:spPr>
              <p:txBody>
                <a:bodyPr/>
                <a:lstStyle/>
                <a:p>
                  <a:pPr eaLnBrk="1" hangingPunct="1">
                    <a:defRPr/>
                  </a:pPr>
                  <a:endParaRPr lang="zh-CN" altLang="en-US" sz="1600" kern="0">
                    <a:solidFill>
                      <a:sysClr val="window" lastClr="FFFFFF"/>
                    </a:solidFill>
                    <a:latin typeface="Times New Roman"/>
                    <a:ea typeface="微软雅黑" pitchFamily="34" charset="-122"/>
                  </a:endParaRPr>
                </a:p>
              </p:txBody>
            </p:sp>
            <p:sp>
              <p:nvSpPr>
                <p:cNvPr id="269" name="Line 40"/>
                <p:cNvSpPr>
                  <a:spLocks noChangeShapeType="1"/>
                </p:cNvSpPr>
                <p:nvPr/>
              </p:nvSpPr>
              <p:spPr bwMode="auto">
                <a:xfrm flipH="1" flipV="1">
                  <a:off x="2336" y="2091"/>
                  <a:ext cx="731" cy="854"/>
                </a:xfrm>
                <a:prstGeom prst="line">
                  <a:avLst/>
                </a:prstGeom>
                <a:noFill/>
                <a:ln w="6350">
                  <a:solidFill>
                    <a:srgbClr val="FFFFFF">
                      <a:alpha val="50195"/>
                    </a:srgbClr>
                  </a:solidFill>
                  <a:prstDash val="dash"/>
                  <a:round/>
                  <a:headEnd/>
                  <a:tailEnd/>
                </a:ln>
              </p:spPr>
              <p:txBody>
                <a:bodyPr/>
                <a:lstStyle/>
                <a:p>
                  <a:pPr eaLnBrk="1" hangingPunct="1">
                    <a:defRPr/>
                  </a:pPr>
                  <a:endParaRPr lang="zh-CN" altLang="en-US" sz="1600" kern="0">
                    <a:solidFill>
                      <a:sysClr val="window" lastClr="FFFFFF"/>
                    </a:solidFill>
                    <a:latin typeface="Times New Roman"/>
                    <a:ea typeface="微软雅黑" pitchFamily="34" charset="-122"/>
                  </a:endParaRPr>
                </a:p>
              </p:txBody>
            </p:sp>
            <p:sp>
              <p:nvSpPr>
                <p:cNvPr id="270" name="Line 41"/>
                <p:cNvSpPr>
                  <a:spLocks noChangeShapeType="1"/>
                </p:cNvSpPr>
                <p:nvPr/>
              </p:nvSpPr>
              <p:spPr bwMode="auto">
                <a:xfrm flipH="1" flipV="1">
                  <a:off x="2562" y="2091"/>
                  <a:ext cx="770" cy="854"/>
                </a:xfrm>
                <a:prstGeom prst="line">
                  <a:avLst/>
                </a:prstGeom>
                <a:noFill/>
                <a:ln w="6350">
                  <a:solidFill>
                    <a:srgbClr val="FFFFFF">
                      <a:alpha val="25098"/>
                    </a:srgbClr>
                  </a:solidFill>
                  <a:prstDash val="dash"/>
                  <a:round/>
                  <a:headEnd/>
                  <a:tailEnd/>
                </a:ln>
              </p:spPr>
              <p:txBody>
                <a:bodyPr/>
                <a:lstStyle/>
                <a:p>
                  <a:pPr eaLnBrk="1" hangingPunct="1">
                    <a:defRPr/>
                  </a:pPr>
                  <a:endParaRPr lang="zh-CN" altLang="en-US" sz="1600" kern="0">
                    <a:solidFill>
                      <a:sysClr val="window" lastClr="FFFFFF"/>
                    </a:solidFill>
                    <a:latin typeface="Times New Roman"/>
                    <a:ea typeface="微软雅黑" pitchFamily="34" charset="-122"/>
                  </a:endParaRPr>
                </a:p>
              </p:txBody>
            </p:sp>
            <p:sp>
              <p:nvSpPr>
                <p:cNvPr id="271" name="Line 42"/>
                <p:cNvSpPr>
                  <a:spLocks noChangeShapeType="1"/>
                </p:cNvSpPr>
                <p:nvPr/>
              </p:nvSpPr>
              <p:spPr bwMode="auto">
                <a:xfrm flipH="1" flipV="1">
                  <a:off x="2784" y="2091"/>
                  <a:ext cx="844" cy="856"/>
                </a:xfrm>
                <a:prstGeom prst="line">
                  <a:avLst/>
                </a:prstGeom>
                <a:noFill/>
                <a:ln w="6350">
                  <a:solidFill>
                    <a:srgbClr val="FFFFFF">
                      <a:alpha val="50195"/>
                    </a:srgbClr>
                  </a:solidFill>
                  <a:prstDash val="dash"/>
                  <a:round/>
                  <a:headEnd/>
                  <a:tailEnd/>
                </a:ln>
              </p:spPr>
              <p:txBody>
                <a:bodyPr/>
                <a:lstStyle/>
                <a:p>
                  <a:pPr eaLnBrk="1" hangingPunct="1">
                    <a:defRPr/>
                  </a:pPr>
                  <a:endParaRPr lang="zh-CN" altLang="en-US" sz="1600" kern="0">
                    <a:solidFill>
                      <a:sysClr val="window" lastClr="FFFFFF"/>
                    </a:solidFill>
                    <a:latin typeface="Times New Roman"/>
                    <a:ea typeface="微软雅黑" pitchFamily="34" charset="-122"/>
                  </a:endParaRPr>
                </a:p>
              </p:txBody>
            </p:sp>
            <p:sp>
              <p:nvSpPr>
                <p:cNvPr id="272" name="Line 43"/>
                <p:cNvSpPr>
                  <a:spLocks noChangeShapeType="1"/>
                </p:cNvSpPr>
                <p:nvPr/>
              </p:nvSpPr>
              <p:spPr bwMode="auto">
                <a:xfrm flipH="1" flipV="1">
                  <a:off x="3010" y="2091"/>
                  <a:ext cx="896" cy="856"/>
                </a:xfrm>
                <a:prstGeom prst="line">
                  <a:avLst/>
                </a:prstGeom>
                <a:noFill/>
                <a:ln w="6350">
                  <a:solidFill>
                    <a:srgbClr val="FFFFFF">
                      <a:alpha val="25098"/>
                    </a:srgbClr>
                  </a:solidFill>
                  <a:prstDash val="dash"/>
                  <a:round/>
                  <a:headEnd/>
                  <a:tailEnd/>
                </a:ln>
              </p:spPr>
              <p:txBody>
                <a:bodyPr/>
                <a:lstStyle/>
                <a:p>
                  <a:pPr eaLnBrk="1" hangingPunct="1">
                    <a:defRPr/>
                  </a:pPr>
                  <a:endParaRPr lang="zh-CN" altLang="en-US" sz="1600" kern="0">
                    <a:solidFill>
                      <a:sysClr val="window" lastClr="FFFFFF"/>
                    </a:solidFill>
                    <a:latin typeface="Times New Roman"/>
                    <a:ea typeface="微软雅黑" pitchFamily="34" charset="-122"/>
                  </a:endParaRPr>
                </a:p>
              </p:txBody>
            </p:sp>
            <p:sp>
              <p:nvSpPr>
                <p:cNvPr id="273" name="Line 44"/>
                <p:cNvSpPr>
                  <a:spLocks noChangeShapeType="1"/>
                </p:cNvSpPr>
                <p:nvPr/>
              </p:nvSpPr>
              <p:spPr bwMode="auto">
                <a:xfrm flipH="1" flipV="1">
                  <a:off x="3232" y="2091"/>
                  <a:ext cx="940" cy="856"/>
                </a:xfrm>
                <a:prstGeom prst="line">
                  <a:avLst/>
                </a:prstGeom>
                <a:noFill/>
                <a:ln w="6350">
                  <a:solidFill>
                    <a:srgbClr val="FFFFFF">
                      <a:alpha val="50195"/>
                    </a:srgbClr>
                  </a:solidFill>
                  <a:prstDash val="dash"/>
                  <a:round/>
                  <a:headEnd/>
                  <a:tailEnd/>
                </a:ln>
              </p:spPr>
              <p:txBody>
                <a:bodyPr/>
                <a:lstStyle/>
                <a:p>
                  <a:pPr eaLnBrk="1" hangingPunct="1">
                    <a:defRPr/>
                  </a:pPr>
                  <a:endParaRPr lang="zh-CN" altLang="en-US" sz="1600" kern="0">
                    <a:solidFill>
                      <a:sysClr val="window" lastClr="FFFFFF"/>
                    </a:solidFill>
                    <a:latin typeface="Times New Roman"/>
                    <a:ea typeface="微软雅黑" pitchFamily="34" charset="-122"/>
                  </a:endParaRPr>
                </a:p>
              </p:txBody>
            </p:sp>
            <p:sp>
              <p:nvSpPr>
                <p:cNvPr id="274" name="Line 45"/>
                <p:cNvSpPr>
                  <a:spLocks noChangeShapeType="1"/>
                </p:cNvSpPr>
                <p:nvPr/>
              </p:nvSpPr>
              <p:spPr bwMode="auto">
                <a:xfrm flipH="1" flipV="1">
                  <a:off x="3462" y="2091"/>
                  <a:ext cx="992" cy="856"/>
                </a:xfrm>
                <a:prstGeom prst="line">
                  <a:avLst/>
                </a:prstGeom>
                <a:noFill/>
                <a:ln w="6350">
                  <a:solidFill>
                    <a:srgbClr val="FFFFFF">
                      <a:alpha val="25098"/>
                    </a:srgbClr>
                  </a:solidFill>
                  <a:prstDash val="dash"/>
                  <a:round/>
                  <a:headEnd/>
                  <a:tailEnd/>
                </a:ln>
              </p:spPr>
              <p:txBody>
                <a:bodyPr/>
                <a:lstStyle/>
                <a:p>
                  <a:pPr eaLnBrk="1" hangingPunct="1">
                    <a:defRPr/>
                  </a:pPr>
                  <a:endParaRPr lang="zh-CN" altLang="en-US" sz="1600" kern="0">
                    <a:solidFill>
                      <a:sysClr val="window" lastClr="FFFFFF"/>
                    </a:solidFill>
                    <a:latin typeface="Times New Roman"/>
                    <a:ea typeface="微软雅黑" pitchFamily="34" charset="-122"/>
                  </a:endParaRPr>
                </a:p>
              </p:txBody>
            </p:sp>
            <p:sp>
              <p:nvSpPr>
                <p:cNvPr id="275" name="Line 46"/>
                <p:cNvSpPr>
                  <a:spLocks noChangeShapeType="1"/>
                </p:cNvSpPr>
                <p:nvPr/>
              </p:nvSpPr>
              <p:spPr bwMode="auto">
                <a:xfrm flipH="1" flipV="1">
                  <a:off x="3684" y="2091"/>
                  <a:ext cx="1031" cy="861"/>
                </a:xfrm>
                <a:prstGeom prst="line">
                  <a:avLst/>
                </a:prstGeom>
                <a:noFill/>
                <a:ln w="6350">
                  <a:solidFill>
                    <a:srgbClr val="FFFFFF">
                      <a:alpha val="50195"/>
                    </a:srgbClr>
                  </a:solidFill>
                  <a:prstDash val="dash"/>
                  <a:round/>
                  <a:headEnd/>
                  <a:tailEnd/>
                </a:ln>
              </p:spPr>
              <p:txBody>
                <a:bodyPr/>
                <a:lstStyle/>
                <a:p>
                  <a:pPr eaLnBrk="1" hangingPunct="1">
                    <a:defRPr/>
                  </a:pPr>
                  <a:endParaRPr lang="zh-CN" altLang="en-US" sz="1600" kern="0">
                    <a:solidFill>
                      <a:sysClr val="window" lastClr="FFFFFF"/>
                    </a:solidFill>
                    <a:latin typeface="Times New Roman"/>
                    <a:ea typeface="微软雅黑" pitchFamily="34" charset="-122"/>
                  </a:endParaRPr>
                </a:p>
              </p:txBody>
            </p:sp>
            <p:sp>
              <p:nvSpPr>
                <p:cNvPr id="276" name="Line 47"/>
                <p:cNvSpPr>
                  <a:spLocks noChangeShapeType="1"/>
                </p:cNvSpPr>
                <p:nvPr/>
              </p:nvSpPr>
              <p:spPr bwMode="auto">
                <a:xfrm flipH="1" flipV="1">
                  <a:off x="3911" y="2091"/>
                  <a:ext cx="1101" cy="856"/>
                </a:xfrm>
                <a:prstGeom prst="line">
                  <a:avLst/>
                </a:prstGeom>
                <a:noFill/>
                <a:ln w="6350">
                  <a:solidFill>
                    <a:srgbClr val="FFFFFF">
                      <a:alpha val="25098"/>
                    </a:srgbClr>
                  </a:solidFill>
                  <a:prstDash val="dash"/>
                  <a:round/>
                  <a:headEnd/>
                  <a:tailEnd/>
                </a:ln>
              </p:spPr>
              <p:txBody>
                <a:bodyPr/>
                <a:lstStyle/>
                <a:p>
                  <a:pPr eaLnBrk="1" hangingPunct="1">
                    <a:defRPr/>
                  </a:pPr>
                  <a:endParaRPr lang="zh-CN" altLang="en-US" sz="1600" kern="0">
                    <a:solidFill>
                      <a:sysClr val="window" lastClr="FFFFFF"/>
                    </a:solidFill>
                    <a:latin typeface="Times New Roman"/>
                    <a:ea typeface="微软雅黑" pitchFamily="34" charset="-122"/>
                  </a:endParaRPr>
                </a:p>
              </p:txBody>
            </p:sp>
            <p:sp>
              <p:nvSpPr>
                <p:cNvPr id="277" name="Line 48"/>
                <p:cNvSpPr>
                  <a:spLocks noChangeShapeType="1"/>
                </p:cNvSpPr>
                <p:nvPr/>
              </p:nvSpPr>
              <p:spPr bwMode="auto">
                <a:xfrm flipH="1" flipV="1">
                  <a:off x="4132" y="2091"/>
                  <a:ext cx="1183" cy="856"/>
                </a:xfrm>
                <a:prstGeom prst="line">
                  <a:avLst/>
                </a:prstGeom>
                <a:noFill/>
                <a:ln w="6350">
                  <a:solidFill>
                    <a:srgbClr val="FFFFFF">
                      <a:alpha val="50195"/>
                    </a:srgbClr>
                  </a:solidFill>
                  <a:prstDash val="dash"/>
                  <a:round/>
                  <a:headEnd/>
                  <a:tailEnd/>
                </a:ln>
              </p:spPr>
              <p:txBody>
                <a:bodyPr/>
                <a:lstStyle/>
                <a:p>
                  <a:pPr eaLnBrk="1" hangingPunct="1">
                    <a:defRPr/>
                  </a:pPr>
                  <a:endParaRPr lang="zh-CN" altLang="en-US" sz="1600" kern="0">
                    <a:solidFill>
                      <a:sysClr val="window" lastClr="FFFFFF"/>
                    </a:solidFill>
                    <a:latin typeface="Times New Roman"/>
                    <a:ea typeface="微软雅黑" pitchFamily="34" charset="-122"/>
                  </a:endParaRPr>
                </a:p>
              </p:txBody>
            </p:sp>
            <p:sp>
              <p:nvSpPr>
                <p:cNvPr id="278" name="Line 49"/>
                <p:cNvSpPr>
                  <a:spLocks noChangeShapeType="1"/>
                </p:cNvSpPr>
                <p:nvPr/>
              </p:nvSpPr>
              <p:spPr bwMode="auto">
                <a:xfrm>
                  <a:off x="630" y="2181"/>
                  <a:ext cx="3838" cy="0"/>
                </a:xfrm>
                <a:prstGeom prst="line">
                  <a:avLst/>
                </a:prstGeom>
                <a:noFill/>
                <a:ln w="6350">
                  <a:solidFill>
                    <a:srgbClr val="FFFFFF">
                      <a:alpha val="25098"/>
                    </a:srgbClr>
                  </a:solidFill>
                  <a:prstDash val="dash"/>
                  <a:round/>
                  <a:headEnd/>
                  <a:tailEnd/>
                </a:ln>
              </p:spPr>
              <p:txBody>
                <a:bodyPr/>
                <a:lstStyle/>
                <a:p>
                  <a:pPr eaLnBrk="1" hangingPunct="1">
                    <a:defRPr/>
                  </a:pPr>
                  <a:endParaRPr lang="zh-CN" altLang="en-US" sz="1600" kern="0">
                    <a:solidFill>
                      <a:sysClr val="window" lastClr="FFFFFF"/>
                    </a:solidFill>
                    <a:latin typeface="Times New Roman"/>
                    <a:ea typeface="微软雅黑" pitchFamily="34" charset="-122"/>
                  </a:endParaRPr>
                </a:p>
              </p:txBody>
            </p:sp>
            <p:sp>
              <p:nvSpPr>
                <p:cNvPr id="279" name="Line 50"/>
                <p:cNvSpPr>
                  <a:spLocks noChangeShapeType="1"/>
                </p:cNvSpPr>
                <p:nvPr/>
              </p:nvSpPr>
              <p:spPr bwMode="auto">
                <a:xfrm>
                  <a:off x="726" y="2295"/>
                  <a:ext cx="3907" cy="0"/>
                </a:xfrm>
                <a:prstGeom prst="line">
                  <a:avLst/>
                </a:prstGeom>
                <a:noFill/>
                <a:ln w="6350">
                  <a:solidFill>
                    <a:srgbClr val="FFFFFF">
                      <a:alpha val="50195"/>
                    </a:srgbClr>
                  </a:solidFill>
                  <a:prstDash val="dash"/>
                  <a:round/>
                  <a:headEnd/>
                  <a:tailEnd/>
                </a:ln>
              </p:spPr>
              <p:txBody>
                <a:bodyPr/>
                <a:lstStyle/>
                <a:p>
                  <a:pPr eaLnBrk="1" hangingPunct="1">
                    <a:defRPr/>
                  </a:pPr>
                  <a:endParaRPr lang="zh-CN" altLang="en-US" sz="1600" kern="0">
                    <a:solidFill>
                      <a:sysClr val="window" lastClr="FFFFFF"/>
                    </a:solidFill>
                    <a:latin typeface="Times New Roman"/>
                    <a:ea typeface="微软雅黑" pitchFamily="34" charset="-122"/>
                  </a:endParaRPr>
                </a:p>
              </p:txBody>
            </p:sp>
            <p:sp>
              <p:nvSpPr>
                <p:cNvPr id="280" name="Line 51"/>
                <p:cNvSpPr>
                  <a:spLocks noChangeShapeType="1"/>
                </p:cNvSpPr>
                <p:nvPr/>
              </p:nvSpPr>
              <p:spPr bwMode="auto">
                <a:xfrm flipV="1">
                  <a:off x="1156" y="2799"/>
                  <a:ext cx="3246" cy="12"/>
                </a:xfrm>
                <a:prstGeom prst="line">
                  <a:avLst/>
                </a:prstGeom>
                <a:noFill/>
                <a:ln w="6350">
                  <a:solidFill>
                    <a:srgbClr val="FFFFFF">
                      <a:alpha val="50195"/>
                    </a:srgbClr>
                  </a:solidFill>
                  <a:prstDash val="dash"/>
                  <a:round/>
                  <a:headEnd/>
                  <a:tailEnd/>
                </a:ln>
              </p:spPr>
              <p:txBody>
                <a:bodyPr/>
                <a:lstStyle/>
                <a:p>
                  <a:pPr eaLnBrk="1" hangingPunct="1">
                    <a:defRPr/>
                  </a:pPr>
                  <a:endParaRPr lang="zh-CN" altLang="en-US" sz="1600" kern="0">
                    <a:solidFill>
                      <a:sysClr val="window" lastClr="FFFFFF"/>
                    </a:solidFill>
                    <a:latin typeface="Times New Roman"/>
                    <a:ea typeface="微软雅黑" pitchFamily="34" charset="-122"/>
                  </a:endParaRPr>
                </a:p>
              </p:txBody>
            </p:sp>
            <p:sp>
              <p:nvSpPr>
                <p:cNvPr id="281" name="Line 52"/>
                <p:cNvSpPr>
                  <a:spLocks noChangeShapeType="1"/>
                </p:cNvSpPr>
                <p:nvPr/>
              </p:nvSpPr>
              <p:spPr bwMode="auto">
                <a:xfrm>
                  <a:off x="1039" y="2666"/>
                  <a:ext cx="4125" cy="0"/>
                </a:xfrm>
                <a:prstGeom prst="line">
                  <a:avLst/>
                </a:prstGeom>
                <a:noFill/>
                <a:ln w="6350">
                  <a:solidFill>
                    <a:srgbClr val="FFFFFF">
                      <a:alpha val="25098"/>
                    </a:srgbClr>
                  </a:solidFill>
                  <a:prstDash val="dash"/>
                  <a:round/>
                  <a:headEnd/>
                  <a:tailEnd/>
                </a:ln>
              </p:spPr>
              <p:txBody>
                <a:bodyPr/>
                <a:lstStyle/>
                <a:p>
                  <a:pPr eaLnBrk="1" hangingPunct="1">
                    <a:defRPr/>
                  </a:pPr>
                  <a:endParaRPr lang="zh-CN" altLang="en-US" sz="1600" kern="0">
                    <a:solidFill>
                      <a:sysClr val="window" lastClr="FFFFFF"/>
                    </a:solidFill>
                    <a:latin typeface="Times New Roman"/>
                    <a:ea typeface="微软雅黑" pitchFamily="34" charset="-122"/>
                  </a:endParaRPr>
                </a:p>
              </p:txBody>
            </p:sp>
            <p:sp>
              <p:nvSpPr>
                <p:cNvPr id="282" name="Line 53"/>
                <p:cNvSpPr>
                  <a:spLocks noChangeShapeType="1"/>
                </p:cNvSpPr>
                <p:nvPr/>
              </p:nvSpPr>
              <p:spPr bwMode="auto">
                <a:xfrm>
                  <a:off x="926" y="2535"/>
                  <a:ext cx="4046" cy="0"/>
                </a:xfrm>
                <a:prstGeom prst="line">
                  <a:avLst/>
                </a:prstGeom>
                <a:noFill/>
                <a:ln w="6350">
                  <a:solidFill>
                    <a:srgbClr val="FFFFFF">
                      <a:alpha val="50195"/>
                    </a:srgbClr>
                  </a:solidFill>
                  <a:prstDash val="dash"/>
                  <a:round/>
                  <a:headEnd/>
                  <a:tailEnd/>
                </a:ln>
              </p:spPr>
              <p:txBody>
                <a:bodyPr/>
                <a:lstStyle/>
                <a:p>
                  <a:pPr eaLnBrk="1" hangingPunct="1">
                    <a:defRPr/>
                  </a:pPr>
                  <a:endParaRPr lang="zh-CN" altLang="en-US" sz="1600" kern="0">
                    <a:solidFill>
                      <a:sysClr val="window" lastClr="FFFFFF"/>
                    </a:solidFill>
                    <a:latin typeface="Times New Roman"/>
                    <a:ea typeface="微软雅黑" pitchFamily="34" charset="-122"/>
                  </a:endParaRPr>
                </a:p>
              </p:txBody>
            </p:sp>
            <p:sp>
              <p:nvSpPr>
                <p:cNvPr id="283" name="Line 54"/>
                <p:cNvSpPr>
                  <a:spLocks noChangeShapeType="1"/>
                </p:cNvSpPr>
                <p:nvPr/>
              </p:nvSpPr>
              <p:spPr bwMode="auto">
                <a:xfrm>
                  <a:off x="830" y="2414"/>
                  <a:ext cx="3977" cy="0"/>
                </a:xfrm>
                <a:prstGeom prst="line">
                  <a:avLst/>
                </a:prstGeom>
                <a:noFill/>
                <a:ln w="6350">
                  <a:solidFill>
                    <a:srgbClr val="FFFFFF">
                      <a:alpha val="25098"/>
                    </a:srgbClr>
                  </a:solidFill>
                  <a:prstDash val="dash"/>
                  <a:round/>
                  <a:headEnd/>
                  <a:tailEnd/>
                </a:ln>
              </p:spPr>
              <p:txBody>
                <a:bodyPr/>
                <a:lstStyle/>
                <a:p>
                  <a:pPr eaLnBrk="1" hangingPunct="1">
                    <a:defRPr/>
                  </a:pPr>
                  <a:endParaRPr lang="zh-CN" altLang="en-US" sz="1600" kern="0">
                    <a:solidFill>
                      <a:sysClr val="window" lastClr="FFFFFF"/>
                    </a:solidFill>
                    <a:latin typeface="Times New Roman"/>
                    <a:ea typeface="微软雅黑" pitchFamily="34" charset="-122"/>
                  </a:endParaRPr>
                </a:p>
              </p:txBody>
            </p:sp>
          </p:grpSp>
        </p:grpSp>
        <p:pic>
          <p:nvPicPr>
            <p:cNvPr id="23730"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3728" y="2420888"/>
              <a:ext cx="841274" cy="56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731" name="Picture 29" descr="http://png.52design.com/1000/pic/png-0549.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9592" y="1700808"/>
              <a:ext cx="1219200"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3560" name="TextBox 285"/>
          <p:cNvSpPr txBox="1">
            <a:spLocks noChangeArrowheads="1"/>
          </p:cNvSpPr>
          <p:nvPr/>
        </p:nvSpPr>
        <p:spPr bwMode="auto">
          <a:xfrm>
            <a:off x="3279775" y="3255963"/>
            <a:ext cx="266065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Lucida Sans Unicode" panose="020B0602030504020204" pitchFamily="34" charset="0"/>
                <a:ea typeface="宋体" panose="02010600030101010101" pitchFamily="2" charset="-122"/>
              </a:defRPr>
            </a:lvl1pPr>
            <a:lvl2pPr marL="742950" indent="-285750">
              <a:defRPr>
                <a:solidFill>
                  <a:schemeClr val="tx1"/>
                </a:solidFill>
                <a:latin typeface="Lucida Sans Unicode" panose="020B0602030504020204" pitchFamily="34" charset="0"/>
                <a:ea typeface="宋体" panose="02010600030101010101" pitchFamily="2" charset="-122"/>
              </a:defRPr>
            </a:lvl2pPr>
            <a:lvl3pPr marL="1143000" indent="-228600">
              <a:defRPr>
                <a:solidFill>
                  <a:schemeClr val="tx1"/>
                </a:solidFill>
                <a:latin typeface="Lucida Sans Unicode" panose="020B0602030504020204" pitchFamily="34" charset="0"/>
                <a:ea typeface="宋体" panose="02010600030101010101" pitchFamily="2" charset="-122"/>
              </a:defRPr>
            </a:lvl3pPr>
            <a:lvl4pPr marL="1600200" indent="-228600">
              <a:defRPr>
                <a:solidFill>
                  <a:schemeClr val="tx1"/>
                </a:solidFill>
                <a:latin typeface="Lucida Sans Unicode" panose="020B0602030504020204" pitchFamily="34" charset="0"/>
                <a:ea typeface="宋体" panose="02010600030101010101" pitchFamily="2" charset="-122"/>
              </a:defRPr>
            </a:lvl4pPr>
            <a:lvl5pPr marL="2057400" indent="-228600">
              <a:defRPr>
                <a:solidFill>
                  <a:schemeClr val="tx1"/>
                </a:solidFill>
                <a:latin typeface="Lucida Sans Unicode" panose="020B0602030504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9pPr>
          </a:lstStyle>
          <a:p>
            <a:pPr eaLnBrk="1" hangingPunct="1"/>
            <a:r>
              <a:rPr lang="zh-CN" altLang="en-US" sz="2400" b="1">
                <a:solidFill>
                  <a:srgbClr val="FFFFFF"/>
                </a:solidFill>
                <a:latin typeface="黑体" panose="02010609060101010101" pitchFamily="49" charset="-122"/>
                <a:ea typeface="黑体" panose="02010609060101010101" pitchFamily="49" charset="-122"/>
                <a:cs typeface="文鼎CS中等线"/>
              </a:rPr>
              <a:t>各自配备小发电机</a:t>
            </a:r>
          </a:p>
        </p:txBody>
      </p:sp>
      <p:grpSp>
        <p:nvGrpSpPr>
          <p:cNvPr id="23561" name="组合 310"/>
          <p:cNvGrpSpPr>
            <a:grpSpLocks/>
          </p:cNvGrpSpPr>
          <p:nvPr/>
        </p:nvGrpSpPr>
        <p:grpSpPr bwMode="auto">
          <a:xfrm>
            <a:off x="5472113" y="4945063"/>
            <a:ext cx="1368425" cy="1079500"/>
            <a:chOff x="3851920" y="1556792"/>
            <a:chExt cx="1656184" cy="1296144"/>
          </a:xfrm>
        </p:grpSpPr>
        <p:grpSp>
          <p:nvGrpSpPr>
            <p:cNvPr id="23701" name="Group 105"/>
            <p:cNvGrpSpPr>
              <a:grpSpLocks/>
            </p:cNvGrpSpPr>
            <p:nvPr/>
          </p:nvGrpSpPr>
          <p:grpSpPr bwMode="auto">
            <a:xfrm>
              <a:off x="3851920" y="2206939"/>
              <a:ext cx="1656184" cy="645997"/>
              <a:chOff x="1237634" y="1955976"/>
              <a:chExt cx="2763996" cy="840566"/>
            </a:xfrm>
          </p:grpSpPr>
          <p:sp>
            <p:nvSpPr>
              <p:cNvPr id="288" name="Freeform 31"/>
              <p:cNvSpPr>
                <a:spLocks/>
              </p:cNvSpPr>
              <p:nvPr/>
            </p:nvSpPr>
            <p:spPr bwMode="auto">
              <a:xfrm>
                <a:off x="1237949" y="2021844"/>
                <a:ext cx="2763681" cy="774698"/>
              </a:xfrm>
              <a:custGeom>
                <a:avLst/>
                <a:gdLst/>
                <a:ahLst/>
                <a:cxnLst>
                  <a:cxn ang="0">
                    <a:pos x="720" y="862"/>
                  </a:cxn>
                  <a:cxn ang="0">
                    <a:pos x="5038" y="862"/>
                  </a:cxn>
                  <a:cxn ang="0">
                    <a:pos x="3794" y="0"/>
                  </a:cxn>
                  <a:cxn ang="0">
                    <a:pos x="0" y="2"/>
                  </a:cxn>
                  <a:cxn ang="0">
                    <a:pos x="720" y="862"/>
                  </a:cxn>
                </a:cxnLst>
                <a:rect l="0" t="0" r="r" b="b"/>
                <a:pathLst>
                  <a:path w="5038" h="862">
                    <a:moveTo>
                      <a:pt x="720" y="862"/>
                    </a:moveTo>
                    <a:lnTo>
                      <a:pt x="5038" y="862"/>
                    </a:lnTo>
                    <a:lnTo>
                      <a:pt x="3794" y="0"/>
                    </a:lnTo>
                    <a:lnTo>
                      <a:pt x="0" y="2"/>
                    </a:lnTo>
                    <a:lnTo>
                      <a:pt x="720" y="862"/>
                    </a:lnTo>
                    <a:close/>
                  </a:path>
                </a:pathLst>
              </a:custGeom>
              <a:gradFill rotWithShape="1">
                <a:gsLst>
                  <a:gs pos="0">
                    <a:srgbClr val="007670">
                      <a:shade val="51000"/>
                      <a:satMod val="130000"/>
                    </a:srgbClr>
                  </a:gs>
                  <a:gs pos="80000">
                    <a:srgbClr val="007670">
                      <a:shade val="93000"/>
                      <a:satMod val="130000"/>
                    </a:srgbClr>
                  </a:gs>
                  <a:gs pos="100000">
                    <a:srgbClr val="007670">
                      <a:shade val="94000"/>
                      <a:satMod val="135000"/>
                    </a:srgbClr>
                  </a:gs>
                </a:gsLst>
                <a:lin ang="16200000" scaled="0"/>
              </a:grad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lstStyle/>
              <a:p>
                <a:pPr eaLnBrk="1" hangingPunct="1">
                  <a:defRPr/>
                </a:pPr>
                <a:endParaRPr lang="en-US" altLang="zh-CN" sz="1600" kern="0">
                  <a:solidFill>
                    <a:sysClr val="window" lastClr="FFFFFF"/>
                  </a:solidFill>
                  <a:latin typeface="微软雅黑"/>
                  <a:ea typeface="微软雅黑" pitchFamily="34" charset="-122"/>
                </a:endParaRPr>
              </a:p>
            </p:txBody>
          </p:sp>
          <p:grpSp>
            <p:nvGrpSpPr>
              <p:cNvPr id="23706" name="Group 32"/>
              <p:cNvGrpSpPr>
                <a:grpSpLocks/>
              </p:cNvGrpSpPr>
              <p:nvPr/>
            </p:nvGrpSpPr>
            <p:grpSpPr bwMode="auto">
              <a:xfrm>
                <a:off x="1237634" y="1955976"/>
                <a:ext cx="2571790" cy="773627"/>
                <a:chOff x="630" y="2091"/>
                <a:chExt cx="4688" cy="860"/>
              </a:xfrm>
            </p:grpSpPr>
            <p:sp>
              <p:nvSpPr>
                <p:cNvPr id="290" name="Line 33"/>
                <p:cNvSpPr>
                  <a:spLocks noChangeShapeType="1"/>
                </p:cNvSpPr>
                <p:nvPr/>
              </p:nvSpPr>
              <p:spPr bwMode="auto">
                <a:xfrm flipH="1" flipV="1">
                  <a:off x="764" y="2091"/>
                  <a:ext cx="719" cy="857"/>
                </a:xfrm>
                <a:prstGeom prst="line">
                  <a:avLst/>
                </a:prstGeom>
                <a:noFill/>
                <a:ln w="6350">
                  <a:solidFill>
                    <a:srgbClr val="FFFFFF">
                      <a:alpha val="25098"/>
                    </a:srgbClr>
                  </a:solidFill>
                  <a:prstDash val="dash"/>
                  <a:round/>
                  <a:headEnd/>
                  <a:tailEnd/>
                </a:ln>
              </p:spPr>
              <p:txBody>
                <a:bodyPr/>
                <a:lstStyle/>
                <a:p>
                  <a:pPr eaLnBrk="1" hangingPunct="1">
                    <a:defRPr/>
                  </a:pPr>
                  <a:endParaRPr lang="zh-CN" altLang="en-US" sz="1600" kern="0">
                    <a:solidFill>
                      <a:sysClr val="window" lastClr="FFFFFF"/>
                    </a:solidFill>
                    <a:latin typeface="Times New Roman"/>
                    <a:ea typeface="微软雅黑" pitchFamily="34" charset="-122"/>
                  </a:endParaRPr>
                </a:p>
              </p:txBody>
            </p:sp>
            <p:sp>
              <p:nvSpPr>
                <p:cNvPr id="291" name="Line 34"/>
                <p:cNvSpPr>
                  <a:spLocks noChangeShapeType="1"/>
                </p:cNvSpPr>
                <p:nvPr/>
              </p:nvSpPr>
              <p:spPr bwMode="auto">
                <a:xfrm flipH="1" flipV="1">
                  <a:off x="987" y="2091"/>
                  <a:ext cx="719" cy="857"/>
                </a:xfrm>
                <a:prstGeom prst="line">
                  <a:avLst/>
                </a:prstGeom>
                <a:noFill/>
                <a:ln w="6350">
                  <a:solidFill>
                    <a:srgbClr val="FFFFFF">
                      <a:alpha val="50195"/>
                    </a:srgbClr>
                  </a:solidFill>
                  <a:prstDash val="dash"/>
                  <a:round/>
                  <a:headEnd/>
                  <a:tailEnd/>
                </a:ln>
              </p:spPr>
              <p:txBody>
                <a:bodyPr/>
                <a:lstStyle/>
                <a:p>
                  <a:pPr eaLnBrk="1" hangingPunct="1">
                    <a:defRPr/>
                  </a:pPr>
                  <a:endParaRPr lang="zh-CN" altLang="en-US" sz="1600" kern="0">
                    <a:solidFill>
                      <a:sysClr val="window" lastClr="FFFFFF"/>
                    </a:solidFill>
                    <a:latin typeface="Times New Roman"/>
                    <a:ea typeface="微软雅黑" pitchFamily="34" charset="-122"/>
                  </a:endParaRPr>
                </a:p>
              </p:txBody>
            </p:sp>
            <p:sp>
              <p:nvSpPr>
                <p:cNvPr id="292" name="Line 35"/>
                <p:cNvSpPr>
                  <a:spLocks noChangeShapeType="1"/>
                </p:cNvSpPr>
                <p:nvPr/>
              </p:nvSpPr>
              <p:spPr bwMode="auto">
                <a:xfrm flipH="1" flipV="1">
                  <a:off x="1214" y="2091"/>
                  <a:ext cx="719" cy="857"/>
                </a:xfrm>
                <a:prstGeom prst="line">
                  <a:avLst/>
                </a:prstGeom>
                <a:noFill/>
                <a:ln w="6350">
                  <a:solidFill>
                    <a:srgbClr val="FFFFFF">
                      <a:alpha val="25098"/>
                    </a:srgbClr>
                  </a:solidFill>
                  <a:prstDash val="dash"/>
                  <a:round/>
                  <a:headEnd/>
                  <a:tailEnd/>
                </a:ln>
              </p:spPr>
              <p:txBody>
                <a:bodyPr/>
                <a:lstStyle/>
                <a:p>
                  <a:pPr eaLnBrk="1" hangingPunct="1">
                    <a:defRPr/>
                  </a:pPr>
                  <a:endParaRPr lang="zh-CN" altLang="en-US" sz="1600" kern="0">
                    <a:solidFill>
                      <a:sysClr val="window" lastClr="FFFFFF"/>
                    </a:solidFill>
                    <a:latin typeface="Times New Roman"/>
                    <a:ea typeface="微软雅黑" pitchFamily="34" charset="-122"/>
                  </a:endParaRPr>
                </a:p>
              </p:txBody>
            </p:sp>
            <p:sp>
              <p:nvSpPr>
                <p:cNvPr id="293" name="Line 36"/>
                <p:cNvSpPr>
                  <a:spLocks noChangeShapeType="1"/>
                </p:cNvSpPr>
                <p:nvPr/>
              </p:nvSpPr>
              <p:spPr bwMode="auto">
                <a:xfrm flipH="1" flipV="1">
                  <a:off x="1437" y="2091"/>
                  <a:ext cx="719" cy="857"/>
                </a:xfrm>
                <a:prstGeom prst="line">
                  <a:avLst/>
                </a:prstGeom>
                <a:noFill/>
                <a:ln w="6350">
                  <a:solidFill>
                    <a:srgbClr val="FFFFFF">
                      <a:alpha val="50195"/>
                    </a:srgbClr>
                  </a:solidFill>
                  <a:prstDash val="dash"/>
                  <a:round/>
                  <a:headEnd/>
                  <a:tailEnd/>
                </a:ln>
              </p:spPr>
              <p:txBody>
                <a:bodyPr/>
                <a:lstStyle/>
                <a:p>
                  <a:pPr eaLnBrk="1" hangingPunct="1">
                    <a:defRPr/>
                  </a:pPr>
                  <a:endParaRPr lang="zh-CN" altLang="en-US" sz="1600" kern="0">
                    <a:solidFill>
                      <a:sysClr val="window" lastClr="FFFFFF"/>
                    </a:solidFill>
                    <a:latin typeface="Times New Roman"/>
                    <a:ea typeface="微软雅黑" pitchFamily="34" charset="-122"/>
                  </a:endParaRPr>
                </a:p>
              </p:txBody>
            </p:sp>
            <p:sp>
              <p:nvSpPr>
                <p:cNvPr id="294" name="Line 37"/>
                <p:cNvSpPr>
                  <a:spLocks noChangeShapeType="1"/>
                </p:cNvSpPr>
                <p:nvPr/>
              </p:nvSpPr>
              <p:spPr bwMode="auto">
                <a:xfrm flipH="1" flipV="1">
                  <a:off x="1659" y="2091"/>
                  <a:ext cx="731" cy="857"/>
                </a:xfrm>
                <a:prstGeom prst="line">
                  <a:avLst/>
                </a:prstGeom>
                <a:noFill/>
                <a:ln w="6350">
                  <a:solidFill>
                    <a:srgbClr val="FFFFFF">
                      <a:alpha val="25098"/>
                    </a:srgbClr>
                  </a:solidFill>
                  <a:prstDash val="dash"/>
                  <a:round/>
                  <a:headEnd/>
                  <a:tailEnd/>
                </a:ln>
              </p:spPr>
              <p:txBody>
                <a:bodyPr/>
                <a:lstStyle/>
                <a:p>
                  <a:pPr eaLnBrk="1" hangingPunct="1">
                    <a:defRPr/>
                  </a:pPr>
                  <a:endParaRPr lang="zh-CN" altLang="en-US" sz="1600" kern="0">
                    <a:solidFill>
                      <a:sysClr val="window" lastClr="FFFFFF"/>
                    </a:solidFill>
                    <a:latin typeface="Times New Roman"/>
                    <a:ea typeface="微软雅黑" pitchFamily="34" charset="-122"/>
                  </a:endParaRPr>
                </a:p>
              </p:txBody>
            </p:sp>
            <p:sp>
              <p:nvSpPr>
                <p:cNvPr id="295" name="Line 38"/>
                <p:cNvSpPr>
                  <a:spLocks noChangeShapeType="1"/>
                </p:cNvSpPr>
                <p:nvPr/>
              </p:nvSpPr>
              <p:spPr bwMode="auto">
                <a:xfrm flipH="1" flipV="1">
                  <a:off x="1881" y="2091"/>
                  <a:ext cx="731" cy="857"/>
                </a:xfrm>
                <a:prstGeom prst="line">
                  <a:avLst/>
                </a:prstGeom>
                <a:noFill/>
                <a:ln w="6350">
                  <a:solidFill>
                    <a:srgbClr val="FFFFFF">
                      <a:alpha val="50195"/>
                    </a:srgbClr>
                  </a:solidFill>
                  <a:prstDash val="dash"/>
                  <a:round/>
                  <a:headEnd/>
                  <a:tailEnd/>
                </a:ln>
              </p:spPr>
              <p:txBody>
                <a:bodyPr/>
                <a:lstStyle/>
                <a:p>
                  <a:pPr eaLnBrk="1" hangingPunct="1">
                    <a:defRPr/>
                  </a:pPr>
                  <a:endParaRPr lang="zh-CN" altLang="en-US" sz="1600" kern="0">
                    <a:solidFill>
                      <a:sysClr val="window" lastClr="FFFFFF"/>
                    </a:solidFill>
                    <a:latin typeface="Times New Roman"/>
                    <a:ea typeface="微软雅黑" pitchFamily="34" charset="-122"/>
                  </a:endParaRPr>
                </a:p>
              </p:txBody>
            </p:sp>
            <p:sp>
              <p:nvSpPr>
                <p:cNvPr id="296" name="Line 39"/>
                <p:cNvSpPr>
                  <a:spLocks noChangeShapeType="1"/>
                </p:cNvSpPr>
                <p:nvPr/>
              </p:nvSpPr>
              <p:spPr bwMode="auto">
                <a:xfrm flipH="1" flipV="1">
                  <a:off x="2115" y="2091"/>
                  <a:ext cx="719" cy="857"/>
                </a:xfrm>
                <a:prstGeom prst="line">
                  <a:avLst/>
                </a:prstGeom>
                <a:noFill/>
                <a:ln w="6350">
                  <a:solidFill>
                    <a:srgbClr val="FFFFFF">
                      <a:alpha val="25098"/>
                    </a:srgbClr>
                  </a:solidFill>
                  <a:prstDash val="dash"/>
                  <a:round/>
                  <a:headEnd/>
                  <a:tailEnd/>
                </a:ln>
              </p:spPr>
              <p:txBody>
                <a:bodyPr/>
                <a:lstStyle/>
                <a:p>
                  <a:pPr eaLnBrk="1" hangingPunct="1">
                    <a:defRPr/>
                  </a:pPr>
                  <a:endParaRPr lang="zh-CN" altLang="en-US" sz="1600" kern="0">
                    <a:solidFill>
                      <a:sysClr val="window" lastClr="FFFFFF"/>
                    </a:solidFill>
                    <a:latin typeface="Times New Roman"/>
                    <a:ea typeface="微软雅黑" pitchFamily="34" charset="-122"/>
                  </a:endParaRPr>
                </a:p>
              </p:txBody>
            </p:sp>
            <p:sp>
              <p:nvSpPr>
                <p:cNvPr id="297" name="Line 40"/>
                <p:cNvSpPr>
                  <a:spLocks noChangeShapeType="1"/>
                </p:cNvSpPr>
                <p:nvPr/>
              </p:nvSpPr>
              <p:spPr bwMode="auto">
                <a:xfrm flipH="1" flipV="1">
                  <a:off x="2337" y="2091"/>
                  <a:ext cx="731" cy="852"/>
                </a:xfrm>
                <a:prstGeom prst="line">
                  <a:avLst/>
                </a:prstGeom>
                <a:noFill/>
                <a:ln w="6350">
                  <a:solidFill>
                    <a:srgbClr val="FFFFFF">
                      <a:alpha val="50195"/>
                    </a:srgbClr>
                  </a:solidFill>
                  <a:prstDash val="dash"/>
                  <a:round/>
                  <a:headEnd/>
                  <a:tailEnd/>
                </a:ln>
              </p:spPr>
              <p:txBody>
                <a:bodyPr/>
                <a:lstStyle/>
                <a:p>
                  <a:pPr eaLnBrk="1" hangingPunct="1">
                    <a:defRPr/>
                  </a:pPr>
                  <a:endParaRPr lang="zh-CN" altLang="en-US" sz="1600" kern="0">
                    <a:solidFill>
                      <a:sysClr val="window" lastClr="FFFFFF"/>
                    </a:solidFill>
                    <a:latin typeface="Times New Roman"/>
                    <a:ea typeface="微软雅黑" pitchFamily="34" charset="-122"/>
                  </a:endParaRPr>
                </a:p>
              </p:txBody>
            </p:sp>
            <p:sp>
              <p:nvSpPr>
                <p:cNvPr id="298" name="Line 41"/>
                <p:cNvSpPr>
                  <a:spLocks noChangeShapeType="1"/>
                </p:cNvSpPr>
                <p:nvPr/>
              </p:nvSpPr>
              <p:spPr bwMode="auto">
                <a:xfrm flipH="1" flipV="1">
                  <a:off x="2565" y="2091"/>
                  <a:ext cx="766" cy="852"/>
                </a:xfrm>
                <a:prstGeom prst="line">
                  <a:avLst/>
                </a:prstGeom>
                <a:noFill/>
                <a:ln w="6350">
                  <a:solidFill>
                    <a:srgbClr val="FFFFFF">
                      <a:alpha val="25098"/>
                    </a:srgbClr>
                  </a:solidFill>
                  <a:prstDash val="dash"/>
                  <a:round/>
                  <a:headEnd/>
                  <a:tailEnd/>
                </a:ln>
              </p:spPr>
              <p:txBody>
                <a:bodyPr/>
                <a:lstStyle/>
                <a:p>
                  <a:pPr eaLnBrk="1" hangingPunct="1">
                    <a:defRPr/>
                  </a:pPr>
                  <a:endParaRPr lang="zh-CN" altLang="en-US" sz="1600" kern="0">
                    <a:solidFill>
                      <a:sysClr val="window" lastClr="FFFFFF"/>
                    </a:solidFill>
                    <a:latin typeface="Times New Roman"/>
                    <a:ea typeface="微软雅黑" pitchFamily="34" charset="-122"/>
                  </a:endParaRPr>
                </a:p>
              </p:txBody>
            </p:sp>
            <p:sp>
              <p:nvSpPr>
                <p:cNvPr id="299" name="Line 42"/>
                <p:cNvSpPr>
                  <a:spLocks noChangeShapeType="1"/>
                </p:cNvSpPr>
                <p:nvPr/>
              </p:nvSpPr>
              <p:spPr bwMode="auto">
                <a:xfrm flipH="1" flipV="1">
                  <a:off x="2787" y="2091"/>
                  <a:ext cx="842" cy="857"/>
                </a:xfrm>
                <a:prstGeom prst="line">
                  <a:avLst/>
                </a:prstGeom>
                <a:noFill/>
                <a:ln w="6350">
                  <a:solidFill>
                    <a:srgbClr val="FFFFFF">
                      <a:alpha val="50195"/>
                    </a:srgbClr>
                  </a:solidFill>
                  <a:prstDash val="dash"/>
                  <a:round/>
                  <a:headEnd/>
                  <a:tailEnd/>
                </a:ln>
              </p:spPr>
              <p:txBody>
                <a:bodyPr/>
                <a:lstStyle/>
                <a:p>
                  <a:pPr eaLnBrk="1" hangingPunct="1">
                    <a:defRPr/>
                  </a:pPr>
                  <a:endParaRPr lang="zh-CN" altLang="en-US" sz="1600" kern="0">
                    <a:solidFill>
                      <a:sysClr val="window" lastClr="FFFFFF"/>
                    </a:solidFill>
                    <a:latin typeface="Times New Roman"/>
                    <a:ea typeface="微软雅黑" pitchFamily="34" charset="-122"/>
                  </a:endParaRPr>
                </a:p>
              </p:txBody>
            </p:sp>
            <p:sp>
              <p:nvSpPr>
                <p:cNvPr id="300" name="Line 43"/>
                <p:cNvSpPr>
                  <a:spLocks noChangeShapeType="1"/>
                </p:cNvSpPr>
                <p:nvPr/>
              </p:nvSpPr>
              <p:spPr bwMode="auto">
                <a:xfrm flipH="1" flipV="1">
                  <a:off x="3015" y="2091"/>
                  <a:ext cx="894" cy="857"/>
                </a:xfrm>
                <a:prstGeom prst="line">
                  <a:avLst/>
                </a:prstGeom>
                <a:noFill/>
                <a:ln w="6350">
                  <a:solidFill>
                    <a:srgbClr val="FFFFFF">
                      <a:alpha val="25098"/>
                    </a:srgbClr>
                  </a:solidFill>
                  <a:prstDash val="dash"/>
                  <a:round/>
                  <a:headEnd/>
                  <a:tailEnd/>
                </a:ln>
              </p:spPr>
              <p:txBody>
                <a:bodyPr/>
                <a:lstStyle/>
                <a:p>
                  <a:pPr eaLnBrk="1" hangingPunct="1">
                    <a:defRPr/>
                  </a:pPr>
                  <a:endParaRPr lang="zh-CN" altLang="en-US" sz="1600" kern="0">
                    <a:solidFill>
                      <a:sysClr val="window" lastClr="FFFFFF"/>
                    </a:solidFill>
                    <a:latin typeface="Times New Roman"/>
                    <a:ea typeface="微软雅黑" pitchFamily="34" charset="-122"/>
                  </a:endParaRPr>
                </a:p>
              </p:txBody>
            </p:sp>
            <p:sp>
              <p:nvSpPr>
                <p:cNvPr id="301" name="Line 44"/>
                <p:cNvSpPr>
                  <a:spLocks noChangeShapeType="1"/>
                </p:cNvSpPr>
                <p:nvPr/>
              </p:nvSpPr>
              <p:spPr bwMode="auto">
                <a:xfrm flipH="1" flipV="1">
                  <a:off x="3231" y="2091"/>
                  <a:ext cx="941" cy="857"/>
                </a:xfrm>
                <a:prstGeom prst="line">
                  <a:avLst/>
                </a:prstGeom>
                <a:noFill/>
                <a:ln w="6350">
                  <a:solidFill>
                    <a:srgbClr val="FFFFFF">
                      <a:alpha val="50195"/>
                    </a:srgbClr>
                  </a:solidFill>
                  <a:prstDash val="dash"/>
                  <a:round/>
                  <a:headEnd/>
                  <a:tailEnd/>
                </a:ln>
              </p:spPr>
              <p:txBody>
                <a:bodyPr/>
                <a:lstStyle/>
                <a:p>
                  <a:pPr eaLnBrk="1" hangingPunct="1">
                    <a:defRPr/>
                  </a:pPr>
                  <a:endParaRPr lang="zh-CN" altLang="en-US" sz="1600" kern="0">
                    <a:solidFill>
                      <a:sysClr val="window" lastClr="FFFFFF"/>
                    </a:solidFill>
                    <a:latin typeface="Times New Roman"/>
                    <a:ea typeface="微软雅黑" pitchFamily="34" charset="-122"/>
                  </a:endParaRPr>
                </a:p>
              </p:txBody>
            </p:sp>
            <p:sp>
              <p:nvSpPr>
                <p:cNvPr id="302" name="Line 45"/>
                <p:cNvSpPr>
                  <a:spLocks noChangeShapeType="1"/>
                </p:cNvSpPr>
                <p:nvPr/>
              </p:nvSpPr>
              <p:spPr bwMode="auto">
                <a:xfrm flipH="1" flipV="1">
                  <a:off x="3465" y="2091"/>
                  <a:ext cx="994" cy="857"/>
                </a:xfrm>
                <a:prstGeom prst="line">
                  <a:avLst/>
                </a:prstGeom>
                <a:noFill/>
                <a:ln w="6350">
                  <a:solidFill>
                    <a:srgbClr val="FFFFFF">
                      <a:alpha val="25098"/>
                    </a:srgbClr>
                  </a:solidFill>
                  <a:prstDash val="dash"/>
                  <a:round/>
                  <a:headEnd/>
                  <a:tailEnd/>
                </a:ln>
              </p:spPr>
              <p:txBody>
                <a:bodyPr/>
                <a:lstStyle/>
                <a:p>
                  <a:pPr eaLnBrk="1" hangingPunct="1">
                    <a:defRPr/>
                  </a:pPr>
                  <a:endParaRPr lang="zh-CN" altLang="en-US" sz="1600" kern="0">
                    <a:solidFill>
                      <a:sysClr val="window" lastClr="FFFFFF"/>
                    </a:solidFill>
                    <a:latin typeface="Times New Roman"/>
                    <a:ea typeface="微软雅黑" pitchFamily="34" charset="-122"/>
                  </a:endParaRPr>
                </a:p>
              </p:txBody>
            </p:sp>
            <p:sp>
              <p:nvSpPr>
                <p:cNvPr id="303" name="Line 46"/>
                <p:cNvSpPr>
                  <a:spLocks noChangeShapeType="1"/>
                </p:cNvSpPr>
                <p:nvPr/>
              </p:nvSpPr>
              <p:spPr bwMode="auto">
                <a:xfrm flipH="1" flipV="1">
                  <a:off x="3687" y="2091"/>
                  <a:ext cx="1029" cy="860"/>
                </a:xfrm>
                <a:prstGeom prst="line">
                  <a:avLst/>
                </a:prstGeom>
                <a:noFill/>
                <a:ln w="6350">
                  <a:solidFill>
                    <a:srgbClr val="FFFFFF">
                      <a:alpha val="50195"/>
                    </a:srgbClr>
                  </a:solidFill>
                  <a:prstDash val="dash"/>
                  <a:round/>
                  <a:headEnd/>
                  <a:tailEnd/>
                </a:ln>
              </p:spPr>
              <p:txBody>
                <a:bodyPr/>
                <a:lstStyle/>
                <a:p>
                  <a:pPr eaLnBrk="1" hangingPunct="1">
                    <a:defRPr/>
                  </a:pPr>
                  <a:endParaRPr lang="zh-CN" altLang="en-US" sz="1600" kern="0">
                    <a:solidFill>
                      <a:sysClr val="window" lastClr="FFFFFF"/>
                    </a:solidFill>
                    <a:latin typeface="Times New Roman"/>
                    <a:ea typeface="微软雅黑" pitchFamily="34" charset="-122"/>
                  </a:endParaRPr>
                </a:p>
              </p:txBody>
            </p:sp>
            <p:sp>
              <p:nvSpPr>
                <p:cNvPr id="304" name="Line 47"/>
                <p:cNvSpPr>
                  <a:spLocks noChangeShapeType="1"/>
                </p:cNvSpPr>
                <p:nvPr/>
              </p:nvSpPr>
              <p:spPr bwMode="auto">
                <a:xfrm flipH="1" flipV="1">
                  <a:off x="3915" y="2091"/>
                  <a:ext cx="1099" cy="857"/>
                </a:xfrm>
                <a:prstGeom prst="line">
                  <a:avLst/>
                </a:prstGeom>
                <a:noFill/>
                <a:ln w="6350">
                  <a:solidFill>
                    <a:srgbClr val="FFFFFF">
                      <a:alpha val="25098"/>
                    </a:srgbClr>
                  </a:solidFill>
                  <a:prstDash val="dash"/>
                  <a:round/>
                  <a:headEnd/>
                  <a:tailEnd/>
                </a:ln>
              </p:spPr>
              <p:txBody>
                <a:bodyPr/>
                <a:lstStyle/>
                <a:p>
                  <a:pPr eaLnBrk="1" hangingPunct="1">
                    <a:defRPr/>
                  </a:pPr>
                  <a:endParaRPr lang="zh-CN" altLang="en-US" sz="1600" kern="0">
                    <a:solidFill>
                      <a:sysClr val="window" lastClr="FFFFFF"/>
                    </a:solidFill>
                    <a:latin typeface="Times New Roman"/>
                    <a:ea typeface="微软雅黑" pitchFamily="34" charset="-122"/>
                  </a:endParaRPr>
                </a:p>
              </p:txBody>
            </p:sp>
            <p:sp>
              <p:nvSpPr>
                <p:cNvPr id="305" name="Line 48"/>
                <p:cNvSpPr>
                  <a:spLocks noChangeShapeType="1"/>
                </p:cNvSpPr>
                <p:nvPr/>
              </p:nvSpPr>
              <p:spPr bwMode="auto">
                <a:xfrm flipH="1" flipV="1">
                  <a:off x="4137" y="2091"/>
                  <a:ext cx="1181" cy="857"/>
                </a:xfrm>
                <a:prstGeom prst="line">
                  <a:avLst/>
                </a:prstGeom>
                <a:noFill/>
                <a:ln w="6350">
                  <a:solidFill>
                    <a:srgbClr val="FFFFFF">
                      <a:alpha val="50195"/>
                    </a:srgbClr>
                  </a:solidFill>
                  <a:prstDash val="dash"/>
                  <a:round/>
                  <a:headEnd/>
                  <a:tailEnd/>
                </a:ln>
              </p:spPr>
              <p:txBody>
                <a:bodyPr/>
                <a:lstStyle/>
                <a:p>
                  <a:pPr eaLnBrk="1" hangingPunct="1">
                    <a:defRPr/>
                  </a:pPr>
                  <a:endParaRPr lang="zh-CN" altLang="en-US" sz="1600" kern="0">
                    <a:solidFill>
                      <a:sysClr val="window" lastClr="FFFFFF"/>
                    </a:solidFill>
                    <a:latin typeface="Times New Roman"/>
                    <a:ea typeface="微软雅黑" pitchFamily="34" charset="-122"/>
                  </a:endParaRPr>
                </a:p>
              </p:txBody>
            </p:sp>
            <p:sp>
              <p:nvSpPr>
                <p:cNvPr id="306" name="Line 49"/>
                <p:cNvSpPr>
                  <a:spLocks noChangeShapeType="1"/>
                </p:cNvSpPr>
                <p:nvPr/>
              </p:nvSpPr>
              <p:spPr bwMode="auto">
                <a:xfrm>
                  <a:off x="630" y="2182"/>
                  <a:ext cx="3840" cy="0"/>
                </a:xfrm>
                <a:prstGeom prst="line">
                  <a:avLst/>
                </a:prstGeom>
                <a:noFill/>
                <a:ln w="6350">
                  <a:solidFill>
                    <a:srgbClr val="FFFFFF">
                      <a:alpha val="25098"/>
                    </a:srgbClr>
                  </a:solidFill>
                  <a:prstDash val="dash"/>
                  <a:round/>
                  <a:headEnd/>
                  <a:tailEnd/>
                </a:ln>
              </p:spPr>
              <p:txBody>
                <a:bodyPr/>
                <a:lstStyle/>
                <a:p>
                  <a:pPr eaLnBrk="1" hangingPunct="1">
                    <a:defRPr/>
                  </a:pPr>
                  <a:endParaRPr lang="zh-CN" altLang="en-US" sz="1600" kern="0">
                    <a:solidFill>
                      <a:sysClr val="window" lastClr="FFFFFF"/>
                    </a:solidFill>
                    <a:latin typeface="Times New Roman"/>
                    <a:ea typeface="微软雅黑" pitchFamily="34" charset="-122"/>
                  </a:endParaRPr>
                </a:p>
              </p:txBody>
            </p:sp>
            <p:sp>
              <p:nvSpPr>
                <p:cNvPr id="307" name="Line 50"/>
                <p:cNvSpPr>
                  <a:spLocks noChangeShapeType="1"/>
                </p:cNvSpPr>
                <p:nvPr/>
              </p:nvSpPr>
              <p:spPr bwMode="auto">
                <a:xfrm>
                  <a:off x="729" y="2295"/>
                  <a:ext cx="3904" cy="0"/>
                </a:xfrm>
                <a:prstGeom prst="line">
                  <a:avLst/>
                </a:prstGeom>
                <a:noFill/>
                <a:ln w="6350">
                  <a:solidFill>
                    <a:srgbClr val="FFFFFF">
                      <a:alpha val="50195"/>
                    </a:srgbClr>
                  </a:solidFill>
                  <a:prstDash val="dash"/>
                  <a:round/>
                  <a:headEnd/>
                  <a:tailEnd/>
                </a:ln>
              </p:spPr>
              <p:txBody>
                <a:bodyPr/>
                <a:lstStyle/>
                <a:p>
                  <a:pPr eaLnBrk="1" hangingPunct="1">
                    <a:defRPr/>
                  </a:pPr>
                  <a:endParaRPr lang="zh-CN" altLang="en-US" sz="1600" kern="0">
                    <a:solidFill>
                      <a:sysClr val="window" lastClr="FFFFFF"/>
                    </a:solidFill>
                    <a:latin typeface="Times New Roman"/>
                    <a:ea typeface="微软雅黑" pitchFamily="34" charset="-122"/>
                  </a:endParaRPr>
                </a:p>
              </p:txBody>
            </p:sp>
            <p:sp>
              <p:nvSpPr>
                <p:cNvPr id="308" name="Line 51"/>
                <p:cNvSpPr>
                  <a:spLocks noChangeShapeType="1"/>
                </p:cNvSpPr>
                <p:nvPr/>
              </p:nvSpPr>
              <p:spPr bwMode="auto">
                <a:xfrm flipV="1">
                  <a:off x="1156" y="2799"/>
                  <a:ext cx="3250" cy="11"/>
                </a:xfrm>
                <a:prstGeom prst="line">
                  <a:avLst/>
                </a:prstGeom>
                <a:noFill/>
                <a:ln w="6350">
                  <a:solidFill>
                    <a:srgbClr val="FFFFFF">
                      <a:alpha val="50195"/>
                    </a:srgbClr>
                  </a:solidFill>
                  <a:prstDash val="dash"/>
                  <a:round/>
                  <a:headEnd/>
                  <a:tailEnd/>
                </a:ln>
              </p:spPr>
              <p:txBody>
                <a:bodyPr/>
                <a:lstStyle/>
                <a:p>
                  <a:pPr eaLnBrk="1" hangingPunct="1">
                    <a:defRPr/>
                  </a:pPr>
                  <a:endParaRPr lang="zh-CN" altLang="en-US" sz="1600" kern="0">
                    <a:solidFill>
                      <a:sysClr val="window" lastClr="FFFFFF"/>
                    </a:solidFill>
                    <a:latin typeface="Times New Roman"/>
                    <a:ea typeface="微软雅黑" pitchFamily="34" charset="-122"/>
                  </a:endParaRPr>
                </a:p>
              </p:txBody>
            </p:sp>
            <p:sp>
              <p:nvSpPr>
                <p:cNvPr id="309" name="Line 52"/>
                <p:cNvSpPr>
                  <a:spLocks noChangeShapeType="1"/>
                </p:cNvSpPr>
                <p:nvPr/>
              </p:nvSpPr>
              <p:spPr bwMode="auto">
                <a:xfrm>
                  <a:off x="1039" y="2667"/>
                  <a:ext cx="4127" cy="0"/>
                </a:xfrm>
                <a:prstGeom prst="line">
                  <a:avLst/>
                </a:prstGeom>
                <a:noFill/>
                <a:ln w="6350">
                  <a:solidFill>
                    <a:srgbClr val="FFFFFF">
                      <a:alpha val="25098"/>
                    </a:srgbClr>
                  </a:solidFill>
                  <a:prstDash val="dash"/>
                  <a:round/>
                  <a:headEnd/>
                  <a:tailEnd/>
                </a:ln>
              </p:spPr>
              <p:txBody>
                <a:bodyPr/>
                <a:lstStyle/>
                <a:p>
                  <a:pPr eaLnBrk="1" hangingPunct="1">
                    <a:defRPr/>
                  </a:pPr>
                  <a:endParaRPr lang="zh-CN" altLang="en-US" sz="1600" kern="0">
                    <a:solidFill>
                      <a:sysClr val="window" lastClr="FFFFFF"/>
                    </a:solidFill>
                    <a:latin typeface="Times New Roman"/>
                    <a:ea typeface="微软雅黑" pitchFamily="34" charset="-122"/>
                  </a:endParaRPr>
                </a:p>
              </p:txBody>
            </p:sp>
            <p:sp>
              <p:nvSpPr>
                <p:cNvPr id="310" name="Line 53"/>
                <p:cNvSpPr>
                  <a:spLocks noChangeShapeType="1"/>
                </p:cNvSpPr>
                <p:nvPr/>
              </p:nvSpPr>
              <p:spPr bwMode="auto">
                <a:xfrm>
                  <a:off x="922" y="2535"/>
                  <a:ext cx="4051" cy="0"/>
                </a:xfrm>
                <a:prstGeom prst="line">
                  <a:avLst/>
                </a:prstGeom>
                <a:noFill/>
                <a:ln w="6350">
                  <a:solidFill>
                    <a:srgbClr val="FFFFFF">
                      <a:alpha val="50195"/>
                    </a:srgbClr>
                  </a:solidFill>
                  <a:prstDash val="dash"/>
                  <a:round/>
                  <a:headEnd/>
                  <a:tailEnd/>
                </a:ln>
              </p:spPr>
              <p:txBody>
                <a:bodyPr/>
                <a:lstStyle/>
                <a:p>
                  <a:pPr eaLnBrk="1" hangingPunct="1">
                    <a:defRPr/>
                  </a:pPr>
                  <a:endParaRPr lang="zh-CN" altLang="en-US" sz="1600" kern="0">
                    <a:solidFill>
                      <a:sysClr val="window" lastClr="FFFFFF"/>
                    </a:solidFill>
                    <a:latin typeface="Times New Roman"/>
                    <a:ea typeface="微软雅黑" pitchFamily="34" charset="-122"/>
                  </a:endParaRPr>
                </a:p>
              </p:txBody>
            </p:sp>
            <p:sp>
              <p:nvSpPr>
                <p:cNvPr id="311" name="Line 54"/>
                <p:cNvSpPr>
                  <a:spLocks noChangeShapeType="1"/>
                </p:cNvSpPr>
                <p:nvPr/>
              </p:nvSpPr>
              <p:spPr bwMode="auto">
                <a:xfrm>
                  <a:off x="829" y="2413"/>
                  <a:ext cx="3980" cy="0"/>
                </a:xfrm>
                <a:prstGeom prst="line">
                  <a:avLst/>
                </a:prstGeom>
                <a:noFill/>
                <a:ln w="6350">
                  <a:solidFill>
                    <a:srgbClr val="FFFFFF">
                      <a:alpha val="25098"/>
                    </a:srgbClr>
                  </a:solidFill>
                  <a:prstDash val="dash"/>
                  <a:round/>
                  <a:headEnd/>
                  <a:tailEnd/>
                </a:ln>
              </p:spPr>
              <p:txBody>
                <a:bodyPr/>
                <a:lstStyle/>
                <a:p>
                  <a:pPr eaLnBrk="1" hangingPunct="1">
                    <a:defRPr/>
                  </a:pPr>
                  <a:endParaRPr lang="zh-CN" altLang="en-US" sz="1600" kern="0">
                    <a:solidFill>
                      <a:sysClr val="window" lastClr="FFFFFF"/>
                    </a:solidFill>
                    <a:latin typeface="Times New Roman"/>
                    <a:ea typeface="微软雅黑" pitchFamily="34" charset="-122"/>
                  </a:endParaRPr>
                </a:p>
              </p:txBody>
            </p:sp>
          </p:grpSp>
        </p:grpSp>
        <p:pic>
          <p:nvPicPr>
            <p:cNvPr id="23702" name="Picture 7" descr="http://png.52design.com/1000/pic/png-0347.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67944" y="1556792"/>
              <a:ext cx="1219200"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3562" name="组合 343"/>
          <p:cNvGrpSpPr>
            <a:grpSpLocks/>
          </p:cNvGrpSpPr>
          <p:nvPr/>
        </p:nvGrpSpPr>
        <p:grpSpPr bwMode="auto">
          <a:xfrm>
            <a:off x="6407150" y="3937000"/>
            <a:ext cx="1368425" cy="1079500"/>
            <a:chOff x="3851920" y="1556792"/>
            <a:chExt cx="1656184" cy="1296144"/>
          </a:xfrm>
        </p:grpSpPr>
        <p:grpSp>
          <p:nvGrpSpPr>
            <p:cNvPr id="23673" name="Group 105"/>
            <p:cNvGrpSpPr>
              <a:grpSpLocks/>
            </p:cNvGrpSpPr>
            <p:nvPr/>
          </p:nvGrpSpPr>
          <p:grpSpPr bwMode="auto">
            <a:xfrm>
              <a:off x="3851920" y="2206939"/>
              <a:ext cx="1656184" cy="645997"/>
              <a:chOff x="1237634" y="1955976"/>
              <a:chExt cx="2763996" cy="840566"/>
            </a:xfrm>
          </p:grpSpPr>
          <p:sp>
            <p:nvSpPr>
              <p:cNvPr id="315" name="Freeform 31"/>
              <p:cNvSpPr>
                <a:spLocks/>
              </p:cNvSpPr>
              <p:nvPr/>
            </p:nvSpPr>
            <p:spPr bwMode="auto">
              <a:xfrm>
                <a:off x="1237949" y="2021844"/>
                <a:ext cx="2763681" cy="774698"/>
              </a:xfrm>
              <a:custGeom>
                <a:avLst/>
                <a:gdLst/>
                <a:ahLst/>
                <a:cxnLst>
                  <a:cxn ang="0">
                    <a:pos x="720" y="862"/>
                  </a:cxn>
                  <a:cxn ang="0">
                    <a:pos x="5038" y="862"/>
                  </a:cxn>
                  <a:cxn ang="0">
                    <a:pos x="3794" y="0"/>
                  </a:cxn>
                  <a:cxn ang="0">
                    <a:pos x="0" y="2"/>
                  </a:cxn>
                  <a:cxn ang="0">
                    <a:pos x="720" y="862"/>
                  </a:cxn>
                </a:cxnLst>
                <a:rect l="0" t="0" r="r" b="b"/>
                <a:pathLst>
                  <a:path w="5038" h="862">
                    <a:moveTo>
                      <a:pt x="720" y="862"/>
                    </a:moveTo>
                    <a:lnTo>
                      <a:pt x="5038" y="862"/>
                    </a:lnTo>
                    <a:lnTo>
                      <a:pt x="3794" y="0"/>
                    </a:lnTo>
                    <a:lnTo>
                      <a:pt x="0" y="2"/>
                    </a:lnTo>
                    <a:lnTo>
                      <a:pt x="720" y="862"/>
                    </a:lnTo>
                    <a:close/>
                  </a:path>
                </a:pathLst>
              </a:custGeom>
              <a:gradFill rotWithShape="1">
                <a:gsLst>
                  <a:gs pos="0">
                    <a:srgbClr val="007670">
                      <a:shade val="51000"/>
                      <a:satMod val="130000"/>
                    </a:srgbClr>
                  </a:gs>
                  <a:gs pos="80000">
                    <a:srgbClr val="007670">
                      <a:shade val="93000"/>
                      <a:satMod val="130000"/>
                    </a:srgbClr>
                  </a:gs>
                  <a:gs pos="100000">
                    <a:srgbClr val="007670">
                      <a:shade val="94000"/>
                      <a:satMod val="135000"/>
                    </a:srgbClr>
                  </a:gs>
                </a:gsLst>
                <a:lin ang="16200000" scaled="0"/>
              </a:grad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lstStyle/>
              <a:p>
                <a:pPr eaLnBrk="1" hangingPunct="1">
                  <a:defRPr/>
                </a:pPr>
                <a:endParaRPr lang="en-US" altLang="zh-CN" sz="1600" kern="0">
                  <a:solidFill>
                    <a:sysClr val="window" lastClr="FFFFFF"/>
                  </a:solidFill>
                  <a:latin typeface="微软雅黑"/>
                  <a:ea typeface="微软雅黑" pitchFamily="34" charset="-122"/>
                </a:endParaRPr>
              </a:p>
            </p:txBody>
          </p:sp>
          <p:grpSp>
            <p:nvGrpSpPr>
              <p:cNvPr id="23678" name="Group 32"/>
              <p:cNvGrpSpPr>
                <a:grpSpLocks/>
              </p:cNvGrpSpPr>
              <p:nvPr/>
            </p:nvGrpSpPr>
            <p:grpSpPr bwMode="auto">
              <a:xfrm>
                <a:off x="1237634" y="1955976"/>
                <a:ext cx="2571790" cy="773627"/>
                <a:chOff x="630" y="2091"/>
                <a:chExt cx="4688" cy="860"/>
              </a:xfrm>
            </p:grpSpPr>
            <p:sp>
              <p:nvSpPr>
                <p:cNvPr id="317" name="Line 33"/>
                <p:cNvSpPr>
                  <a:spLocks noChangeShapeType="1"/>
                </p:cNvSpPr>
                <p:nvPr/>
              </p:nvSpPr>
              <p:spPr bwMode="auto">
                <a:xfrm flipH="1" flipV="1">
                  <a:off x="764" y="2091"/>
                  <a:ext cx="719" cy="857"/>
                </a:xfrm>
                <a:prstGeom prst="line">
                  <a:avLst/>
                </a:prstGeom>
                <a:noFill/>
                <a:ln w="6350">
                  <a:solidFill>
                    <a:srgbClr val="FFFFFF">
                      <a:alpha val="25098"/>
                    </a:srgbClr>
                  </a:solidFill>
                  <a:prstDash val="dash"/>
                  <a:round/>
                  <a:headEnd/>
                  <a:tailEnd/>
                </a:ln>
              </p:spPr>
              <p:txBody>
                <a:bodyPr/>
                <a:lstStyle/>
                <a:p>
                  <a:pPr eaLnBrk="1" hangingPunct="1">
                    <a:defRPr/>
                  </a:pPr>
                  <a:endParaRPr lang="zh-CN" altLang="en-US" sz="1600" kern="0">
                    <a:solidFill>
                      <a:sysClr val="window" lastClr="FFFFFF"/>
                    </a:solidFill>
                    <a:latin typeface="Times New Roman"/>
                    <a:ea typeface="微软雅黑" pitchFamily="34" charset="-122"/>
                  </a:endParaRPr>
                </a:p>
              </p:txBody>
            </p:sp>
            <p:sp>
              <p:nvSpPr>
                <p:cNvPr id="318" name="Line 34"/>
                <p:cNvSpPr>
                  <a:spLocks noChangeShapeType="1"/>
                </p:cNvSpPr>
                <p:nvPr/>
              </p:nvSpPr>
              <p:spPr bwMode="auto">
                <a:xfrm flipH="1" flipV="1">
                  <a:off x="987" y="2091"/>
                  <a:ext cx="719" cy="857"/>
                </a:xfrm>
                <a:prstGeom prst="line">
                  <a:avLst/>
                </a:prstGeom>
                <a:noFill/>
                <a:ln w="6350">
                  <a:solidFill>
                    <a:srgbClr val="FFFFFF">
                      <a:alpha val="50195"/>
                    </a:srgbClr>
                  </a:solidFill>
                  <a:prstDash val="dash"/>
                  <a:round/>
                  <a:headEnd/>
                  <a:tailEnd/>
                </a:ln>
              </p:spPr>
              <p:txBody>
                <a:bodyPr/>
                <a:lstStyle/>
                <a:p>
                  <a:pPr eaLnBrk="1" hangingPunct="1">
                    <a:defRPr/>
                  </a:pPr>
                  <a:endParaRPr lang="zh-CN" altLang="en-US" sz="1600" kern="0">
                    <a:solidFill>
                      <a:sysClr val="window" lastClr="FFFFFF"/>
                    </a:solidFill>
                    <a:latin typeface="Times New Roman"/>
                    <a:ea typeface="微软雅黑" pitchFamily="34" charset="-122"/>
                  </a:endParaRPr>
                </a:p>
              </p:txBody>
            </p:sp>
            <p:sp>
              <p:nvSpPr>
                <p:cNvPr id="319" name="Line 35"/>
                <p:cNvSpPr>
                  <a:spLocks noChangeShapeType="1"/>
                </p:cNvSpPr>
                <p:nvPr/>
              </p:nvSpPr>
              <p:spPr bwMode="auto">
                <a:xfrm flipH="1" flipV="1">
                  <a:off x="1214" y="2091"/>
                  <a:ext cx="719" cy="857"/>
                </a:xfrm>
                <a:prstGeom prst="line">
                  <a:avLst/>
                </a:prstGeom>
                <a:noFill/>
                <a:ln w="6350">
                  <a:solidFill>
                    <a:srgbClr val="FFFFFF">
                      <a:alpha val="25098"/>
                    </a:srgbClr>
                  </a:solidFill>
                  <a:prstDash val="dash"/>
                  <a:round/>
                  <a:headEnd/>
                  <a:tailEnd/>
                </a:ln>
              </p:spPr>
              <p:txBody>
                <a:bodyPr/>
                <a:lstStyle/>
                <a:p>
                  <a:pPr eaLnBrk="1" hangingPunct="1">
                    <a:defRPr/>
                  </a:pPr>
                  <a:endParaRPr lang="zh-CN" altLang="en-US" sz="1600" kern="0">
                    <a:solidFill>
                      <a:sysClr val="window" lastClr="FFFFFF"/>
                    </a:solidFill>
                    <a:latin typeface="Times New Roman"/>
                    <a:ea typeface="微软雅黑" pitchFamily="34" charset="-122"/>
                  </a:endParaRPr>
                </a:p>
              </p:txBody>
            </p:sp>
            <p:sp>
              <p:nvSpPr>
                <p:cNvPr id="320" name="Line 36"/>
                <p:cNvSpPr>
                  <a:spLocks noChangeShapeType="1"/>
                </p:cNvSpPr>
                <p:nvPr/>
              </p:nvSpPr>
              <p:spPr bwMode="auto">
                <a:xfrm flipH="1" flipV="1">
                  <a:off x="1437" y="2091"/>
                  <a:ext cx="719" cy="857"/>
                </a:xfrm>
                <a:prstGeom prst="line">
                  <a:avLst/>
                </a:prstGeom>
                <a:noFill/>
                <a:ln w="6350">
                  <a:solidFill>
                    <a:srgbClr val="FFFFFF">
                      <a:alpha val="50195"/>
                    </a:srgbClr>
                  </a:solidFill>
                  <a:prstDash val="dash"/>
                  <a:round/>
                  <a:headEnd/>
                  <a:tailEnd/>
                </a:ln>
              </p:spPr>
              <p:txBody>
                <a:bodyPr/>
                <a:lstStyle/>
                <a:p>
                  <a:pPr eaLnBrk="1" hangingPunct="1">
                    <a:defRPr/>
                  </a:pPr>
                  <a:endParaRPr lang="zh-CN" altLang="en-US" sz="1600" kern="0">
                    <a:solidFill>
                      <a:sysClr val="window" lastClr="FFFFFF"/>
                    </a:solidFill>
                    <a:latin typeface="Times New Roman"/>
                    <a:ea typeface="微软雅黑" pitchFamily="34" charset="-122"/>
                  </a:endParaRPr>
                </a:p>
              </p:txBody>
            </p:sp>
            <p:sp>
              <p:nvSpPr>
                <p:cNvPr id="321" name="Line 37"/>
                <p:cNvSpPr>
                  <a:spLocks noChangeShapeType="1"/>
                </p:cNvSpPr>
                <p:nvPr/>
              </p:nvSpPr>
              <p:spPr bwMode="auto">
                <a:xfrm flipH="1" flipV="1">
                  <a:off x="1659" y="2091"/>
                  <a:ext cx="731" cy="857"/>
                </a:xfrm>
                <a:prstGeom prst="line">
                  <a:avLst/>
                </a:prstGeom>
                <a:noFill/>
                <a:ln w="6350">
                  <a:solidFill>
                    <a:srgbClr val="FFFFFF">
                      <a:alpha val="25098"/>
                    </a:srgbClr>
                  </a:solidFill>
                  <a:prstDash val="dash"/>
                  <a:round/>
                  <a:headEnd/>
                  <a:tailEnd/>
                </a:ln>
              </p:spPr>
              <p:txBody>
                <a:bodyPr/>
                <a:lstStyle/>
                <a:p>
                  <a:pPr eaLnBrk="1" hangingPunct="1">
                    <a:defRPr/>
                  </a:pPr>
                  <a:endParaRPr lang="zh-CN" altLang="en-US" sz="1600" kern="0">
                    <a:solidFill>
                      <a:sysClr val="window" lastClr="FFFFFF"/>
                    </a:solidFill>
                    <a:latin typeface="Times New Roman"/>
                    <a:ea typeface="微软雅黑" pitchFamily="34" charset="-122"/>
                  </a:endParaRPr>
                </a:p>
              </p:txBody>
            </p:sp>
            <p:sp>
              <p:nvSpPr>
                <p:cNvPr id="322" name="Line 38"/>
                <p:cNvSpPr>
                  <a:spLocks noChangeShapeType="1"/>
                </p:cNvSpPr>
                <p:nvPr/>
              </p:nvSpPr>
              <p:spPr bwMode="auto">
                <a:xfrm flipH="1" flipV="1">
                  <a:off x="1881" y="2091"/>
                  <a:ext cx="731" cy="857"/>
                </a:xfrm>
                <a:prstGeom prst="line">
                  <a:avLst/>
                </a:prstGeom>
                <a:noFill/>
                <a:ln w="6350">
                  <a:solidFill>
                    <a:srgbClr val="FFFFFF">
                      <a:alpha val="50195"/>
                    </a:srgbClr>
                  </a:solidFill>
                  <a:prstDash val="dash"/>
                  <a:round/>
                  <a:headEnd/>
                  <a:tailEnd/>
                </a:ln>
              </p:spPr>
              <p:txBody>
                <a:bodyPr/>
                <a:lstStyle/>
                <a:p>
                  <a:pPr eaLnBrk="1" hangingPunct="1">
                    <a:defRPr/>
                  </a:pPr>
                  <a:endParaRPr lang="zh-CN" altLang="en-US" sz="1600" kern="0">
                    <a:solidFill>
                      <a:sysClr val="window" lastClr="FFFFFF"/>
                    </a:solidFill>
                    <a:latin typeface="Times New Roman"/>
                    <a:ea typeface="微软雅黑" pitchFamily="34" charset="-122"/>
                  </a:endParaRPr>
                </a:p>
              </p:txBody>
            </p:sp>
            <p:sp>
              <p:nvSpPr>
                <p:cNvPr id="323" name="Line 39"/>
                <p:cNvSpPr>
                  <a:spLocks noChangeShapeType="1"/>
                </p:cNvSpPr>
                <p:nvPr/>
              </p:nvSpPr>
              <p:spPr bwMode="auto">
                <a:xfrm flipH="1" flipV="1">
                  <a:off x="2115" y="2091"/>
                  <a:ext cx="719" cy="857"/>
                </a:xfrm>
                <a:prstGeom prst="line">
                  <a:avLst/>
                </a:prstGeom>
                <a:noFill/>
                <a:ln w="6350">
                  <a:solidFill>
                    <a:srgbClr val="FFFFFF">
                      <a:alpha val="25098"/>
                    </a:srgbClr>
                  </a:solidFill>
                  <a:prstDash val="dash"/>
                  <a:round/>
                  <a:headEnd/>
                  <a:tailEnd/>
                </a:ln>
              </p:spPr>
              <p:txBody>
                <a:bodyPr/>
                <a:lstStyle/>
                <a:p>
                  <a:pPr eaLnBrk="1" hangingPunct="1">
                    <a:defRPr/>
                  </a:pPr>
                  <a:endParaRPr lang="zh-CN" altLang="en-US" sz="1600" kern="0">
                    <a:solidFill>
                      <a:sysClr val="window" lastClr="FFFFFF"/>
                    </a:solidFill>
                    <a:latin typeface="Times New Roman"/>
                    <a:ea typeface="微软雅黑" pitchFamily="34" charset="-122"/>
                  </a:endParaRPr>
                </a:p>
              </p:txBody>
            </p:sp>
            <p:sp>
              <p:nvSpPr>
                <p:cNvPr id="324" name="Line 40"/>
                <p:cNvSpPr>
                  <a:spLocks noChangeShapeType="1"/>
                </p:cNvSpPr>
                <p:nvPr/>
              </p:nvSpPr>
              <p:spPr bwMode="auto">
                <a:xfrm flipH="1" flipV="1">
                  <a:off x="2337" y="2091"/>
                  <a:ext cx="731" cy="852"/>
                </a:xfrm>
                <a:prstGeom prst="line">
                  <a:avLst/>
                </a:prstGeom>
                <a:noFill/>
                <a:ln w="6350">
                  <a:solidFill>
                    <a:srgbClr val="FFFFFF">
                      <a:alpha val="50195"/>
                    </a:srgbClr>
                  </a:solidFill>
                  <a:prstDash val="dash"/>
                  <a:round/>
                  <a:headEnd/>
                  <a:tailEnd/>
                </a:ln>
              </p:spPr>
              <p:txBody>
                <a:bodyPr/>
                <a:lstStyle/>
                <a:p>
                  <a:pPr eaLnBrk="1" hangingPunct="1">
                    <a:defRPr/>
                  </a:pPr>
                  <a:endParaRPr lang="zh-CN" altLang="en-US" sz="1600" kern="0">
                    <a:solidFill>
                      <a:sysClr val="window" lastClr="FFFFFF"/>
                    </a:solidFill>
                    <a:latin typeface="Times New Roman"/>
                    <a:ea typeface="微软雅黑" pitchFamily="34" charset="-122"/>
                  </a:endParaRPr>
                </a:p>
              </p:txBody>
            </p:sp>
            <p:sp>
              <p:nvSpPr>
                <p:cNvPr id="325" name="Line 41"/>
                <p:cNvSpPr>
                  <a:spLocks noChangeShapeType="1"/>
                </p:cNvSpPr>
                <p:nvPr/>
              </p:nvSpPr>
              <p:spPr bwMode="auto">
                <a:xfrm flipH="1" flipV="1">
                  <a:off x="2565" y="2091"/>
                  <a:ext cx="766" cy="852"/>
                </a:xfrm>
                <a:prstGeom prst="line">
                  <a:avLst/>
                </a:prstGeom>
                <a:noFill/>
                <a:ln w="6350">
                  <a:solidFill>
                    <a:srgbClr val="FFFFFF">
                      <a:alpha val="25098"/>
                    </a:srgbClr>
                  </a:solidFill>
                  <a:prstDash val="dash"/>
                  <a:round/>
                  <a:headEnd/>
                  <a:tailEnd/>
                </a:ln>
              </p:spPr>
              <p:txBody>
                <a:bodyPr/>
                <a:lstStyle/>
                <a:p>
                  <a:pPr eaLnBrk="1" hangingPunct="1">
                    <a:defRPr/>
                  </a:pPr>
                  <a:endParaRPr lang="zh-CN" altLang="en-US" sz="1600" kern="0">
                    <a:solidFill>
                      <a:sysClr val="window" lastClr="FFFFFF"/>
                    </a:solidFill>
                    <a:latin typeface="Times New Roman"/>
                    <a:ea typeface="微软雅黑" pitchFamily="34" charset="-122"/>
                  </a:endParaRPr>
                </a:p>
              </p:txBody>
            </p:sp>
            <p:sp>
              <p:nvSpPr>
                <p:cNvPr id="326" name="Line 42"/>
                <p:cNvSpPr>
                  <a:spLocks noChangeShapeType="1"/>
                </p:cNvSpPr>
                <p:nvPr/>
              </p:nvSpPr>
              <p:spPr bwMode="auto">
                <a:xfrm flipH="1" flipV="1">
                  <a:off x="2787" y="2091"/>
                  <a:ext cx="842" cy="857"/>
                </a:xfrm>
                <a:prstGeom prst="line">
                  <a:avLst/>
                </a:prstGeom>
                <a:noFill/>
                <a:ln w="6350">
                  <a:solidFill>
                    <a:srgbClr val="FFFFFF">
                      <a:alpha val="50195"/>
                    </a:srgbClr>
                  </a:solidFill>
                  <a:prstDash val="dash"/>
                  <a:round/>
                  <a:headEnd/>
                  <a:tailEnd/>
                </a:ln>
              </p:spPr>
              <p:txBody>
                <a:bodyPr/>
                <a:lstStyle/>
                <a:p>
                  <a:pPr eaLnBrk="1" hangingPunct="1">
                    <a:defRPr/>
                  </a:pPr>
                  <a:endParaRPr lang="zh-CN" altLang="en-US" sz="1600" kern="0">
                    <a:solidFill>
                      <a:sysClr val="window" lastClr="FFFFFF"/>
                    </a:solidFill>
                    <a:latin typeface="Times New Roman"/>
                    <a:ea typeface="微软雅黑" pitchFamily="34" charset="-122"/>
                  </a:endParaRPr>
                </a:p>
              </p:txBody>
            </p:sp>
            <p:sp>
              <p:nvSpPr>
                <p:cNvPr id="327" name="Line 43"/>
                <p:cNvSpPr>
                  <a:spLocks noChangeShapeType="1"/>
                </p:cNvSpPr>
                <p:nvPr/>
              </p:nvSpPr>
              <p:spPr bwMode="auto">
                <a:xfrm flipH="1" flipV="1">
                  <a:off x="3015" y="2091"/>
                  <a:ext cx="894" cy="857"/>
                </a:xfrm>
                <a:prstGeom prst="line">
                  <a:avLst/>
                </a:prstGeom>
                <a:noFill/>
                <a:ln w="6350">
                  <a:solidFill>
                    <a:srgbClr val="FFFFFF">
                      <a:alpha val="25098"/>
                    </a:srgbClr>
                  </a:solidFill>
                  <a:prstDash val="dash"/>
                  <a:round/>
                  <a:headEnd/>
                  <a:tailEnd/>
                </a:ln>
              </p:spPr>
              <p:txBody>
                <a:bodyPr/>
                <a:lstStyle/>
                <a:p>
                  <a:pPr eaLnBrk="1" hangingPunct="1">
                    <a:defRPr/>
                  </a:pPr>
                  <a:endParaRPr lang="zh-CN" altLang="en-US" sz="1600" kern="0">
                    <a:solidFill>
                      <a:sysClr val="window" lastClr="FFFFFF"/>
                    </a:solidFill>
                    <a:latin typeface="Times New Roman"/>
                    <a:ea typeface="微软雅黑" pitchFamily="34" charset="-122"/>
                  </a:endParaRPr>
                </a:p>
              </p:txBody>
            </p:sp>
            <p:sp>
              <p:nvSpPr>
                <p:cNvPr id="328" name="Line 44"/>
                <p:cNvSpPr>
                  <a:spLocks noChangeShapeType="1"/>
                </p:cNvSpPr>
                <p:nvPr/>
              </p:nvSpPr>
              <p:spPr bwMode="auto">
                <a:xfrm flipH="1" flipV="1">
                  <a:off x="3231" y="2091"/>
                  <a:ext cx="941" cy="857"/>
                </a:xfrm>
                <a:prstGeom prst="line">
                  <a:avLst/>
                </a:prstGeom>
                <a:noFill/>
                <a:ln w="6350">
                  <a:solidFill>
                    <a:srgbClr val="FFFFFF">
                      <a:alpha val="50195"/>
                    </a:srgbClr>
                  </a:solidFill>
                  <a:prstDash val="dash"/>
                  <a:round/>
                  <a:headEnd/>
                  <a:tailEnd/>
                </a:ln>
              </p:spPr>
              <p:txBody>
                <a:bodyPr/>
                <a:lstStyle/>
                <a:p>
                  <a:pPr eaLnBrk="1" hangingPunct="1">
                    <a:defRPr/>
                  </a:pPr>
                  <a:endParaRPr lang="zh-CN" altLang="en-US" sz="1600" kern="0">
                    <a:solidFill>
                      <a:sysClr val="window" lastClr="FFFFFF"/>
                    </a:solidFill>
                    <a:latin typeface="Times New Roman"/>
                    <a:ea typeface="微软雅黑" pitchFamily="34" charset="-122"/>
                  </a:endParaRPr>
                </a:p>
              </p:txBody>
            </p:sp>
            <p:sp>
              <p:nvSpPr>
                <p:cNvPr id="329" name="Line 45"/>
                <p:cNvSpPr>
                  <a:spLocks noChangeShapeType="1"/>
                </p:cNvSpPr>
                <p:nvPr/>
              </p:nvSpPr>
              <p:spPr bwMode="auto">
                <a:xfrm flipH="1" flipV="1">
                  <a:off x="3465" y="2091"/>
                  <a:ext cx="994" cy="857"/>
                </a:xfrm>
                <a:prstGeom prst="line">
                  <a:avLst/>
                </a:prstGeom>
                <a:noFill/>
                <a:ln w="6350">
                  <a:solidFill>
                    <a:srgbClr val="FFFFFF">
                      <a:alpha val="25098"/>
                    </a:srgbClr>
                  </a:solidFill>
                  <a:prstDash val="dash"/>
                  <a:round/>
                  <a:headEnd/>
                  <a:tailEnd/>
                </a:ln>
              </p:spPr>
              <p:txBody>
                <a:bodyPr/>
                <a:lstStyle/>
                <a:p>
                  <a:pPr eaLnBrk="1" hangingPunct="1">
                    <a:defRPr/>
                  </a:pPr>
                  <a:endParaRPr lang="zh-CN" altLang="en-US" sz="1600" kern="0">
                    <a:solidFill>
                      <a:sysClr val="window" lastClr="FFFFFF"/>
                    </a:solidFill>
                    <a:latin typeface="Times New Roman"/>
                    <a:ea typeface="微软雅黑" pitchFamily="34" charset="-122"/>
                  </a:endParaRPr>
                </a:p>
              </p:txBody>
            </p:sp>
            <p:sp>
              <p:nvSpPr>
                <p:cNvPr id="330" name="Line 46"/>
                <p:cNvSpPr>
                  <a:spLocks noChangeShapeType="1"/>
                </p:cNvSpPr>
                <p:nvPr/>
              </p:nvSpPr>
              <p:spPr bwMode="auto">
                <a:xfrm flipH="1" flipV="1">
                  <a:off x="3687" y="2091"/>
                  <a:ext cx="1029" cy="860"/>
                </a:xfrm>
                <a:prstGeom prst="line">
                  <a:avLst/>
                </a:prstGeom>
                <a:noFill/>
                <a:ln w="6350">
                  <a:solidFill>
                    <a:srgbClr val="FFFFFF">
                      <a:alpha val="50195"/>
                    </a:srgbClr>
                  </a:solidFill>
                  <a:prstDash val="dash"/>
                  <a:round/>
                  <a:headEnd/>
                  <a:tailEnd/>
                </a:ln>
              </p:spPr>
              <p:txBody>
                <a:bodyPr/>
                <a:lstStyle/>
                <a:p>
                  <a:pPr eaLnBrk="1" hangingPunct="1">
                    <a:defRPr/>
                  </a:pPr>
                  <a:endParaRPr lang="zh-CN" altLang="en-US" sz="1600" kern="0">
                    <a:solidFill>
                      <a:sysClr val="window" lastClr="FFFFFF"/>
                    </a:solidFill>
                    <a:latin typeface="Times New Roman"/>
                    <a:ea typeface="微软雅黑" pitchFamily="34" charset="-122"/>
                  </a:endParaRPr>
                </a:p>
              </p:txBody>
            </p:sp>
            <p:sp>
              <p:nvSpPr>
                <p:cNvPr id="331" name="Line 47"/>
                <p:cNvSpPr>
                  <a:spLocks noChangeShapeType="1"/>
                </p:cNvSpPr>
                <p:nvPr/>
              </p:nvSpPr>
              <p:spPr bwMode="auto">
                <a:xfrm flipH="1" flipV="1">
                  <a:off x="3915" y="2091"/>
                  <a:ext cx="1099" cy="857"/>
                </a:xfrm>
                <a:prstGeom prst="line">
                  <a:avLst/>
                </a:prstGeom>
                <a:noFill/>
                <a:ln w="6350">
                  <a:solidFill>
                    <a:srgbClr val="FFFFFF">
                      <a:alpha val="25098"/>
                    </a:srgbClr>
                  </a:solidFill>
                  <a:prstDash val="dash"/>
                  <a:round/>
                  <a:headEnd/>
                  <a:tailEnd/>
                </a:ln>
              </p:spPr>
              <p:txBody>
                <a:bodyPr/>
                <a:lstStyle/>
                <a:p>
                  <a:pPr eaLnBrk="1" hangingPunct="1">
                    <a:defRPr/>
                  </a:pPr>
                  <a:endParaRPr lang="zh-CN" altLang="en-US" sz="1600" kern="0">
                    <a:solidFill>
                      <a:sysClr val="window" lastClr="FFFFFF"/>
                    </a:solidFill>
                    <a:latin typeface="Times New Roman"/>
                    <a:ea typeface="微软雅黑" pitchFamily="34" charset="-122"/>
                  </a:endParaRPr>
                </a:p>
              </p:txBody>
            </p:sp>
            <p:sp>
              <p:nvSpPr>
                <p:cNvPr id="332" name="Line 48"/>
                <p:cNvSpPr>
                  <a:spLocks noChangeShapeType="1"/>
                </p:cNvSpPr>
                <p:nvPr/>
              </p:nvSpPr>
              <p:spPr bwMode="auto">
                <a:xfrm flipH="1" flipV="1">
                  <a:off x="4137" y="2091"/>
                  <a:ext cx="1181" cy="857"/>
                </a:xfrm>
                <a:prstGeom prst="line">
                  <a:avLst/>
                </a:prstGeom>
                <a:noFill/>
                <a:ln w="6350">
                  <a:solidFill>
                    <a:srgbClr val="FFFFFF">
                      <a:alpha val="50195"/>
                    </a:srgbClr>
                  </a:solidFill>
                  <a:prstDash val="dash"/>
                  <a:round/>
                  <a:headEnd/>
                  <a:tailEnd/>
                </a:ln>
              </p:spPr>
              <p:txBody>
                <a:bodyPr/>
                <a:lstStyle/>
                <a:p>
                  <a:pPr eaLnBrk="1" hangingPunct="1">
                    <a:defRPr/>
                  </a:pPr>
                  <a:endParaRPr lang="zh-CN" altLang="en-US" sz="1600" kern="0">
                    <a:solidFill>
                      <a:sysClr val="window" lastClr="FFFFFF"/>
                    </a:solidFill>
                    <a:latin typeface="Times New Roman"/>
                    <a:ea typeface="微软雅黑" pitchFamily="34" charset="-122"/>
                  </a:endParaRPr>
                </a:p>
              </p:txBody>
            </p:sp>
            <p:sp>
              <p:nvSpPr>
                <p:cNvPr id="333" name="Line 49"/>
                <p:cNvSpPr>
                  <a:spLocks noChangeShapeType="1"/>
                </p:cNvSpPr>
                <p:nvPr/>
              </p:nvSpPr>
              <p:spPr bwMode="auto">
                <a:xfrm>
                  <a:off x="630" y="2182"/>
                  <a:ext cx="3840" cy="0"/>
                </a:xfrm>
                <a:prstGeom prst="line">
                  <a:avLst/>
                </a:prstGeom>
                <a:noFill/>
                <a:ln w="6350">
                  <a:solidFill>
                    <a:srgbClr val="FFFFFF">
                      <a:alpha val="25098"/>
                    </a:srgbClr>
                  </a:solidFill>
                  <a:prstDash val="dash"/>
                  <a:round/>
                  <a:headEnd/>
                  <a:tailEnd/>
                </a:ln>
              </p:spPr>
              <p:txBody>
                <a:bodyPr/>
                <a:lstStyle/>
                <a:p>
                  <a:pPr eaLnBrk="1" hangingPunct="1">
                    <a:defRPr/>
                  </a:pPr>
                  <a:endParaRPr lang="zh-CN" altLang="en-US" sz="1600" kern="0">
                    <a:solidFill>
                      <a:sysClr val="window" lastClr="FFFFFF"/>
                    </a:solidFill>
                    <a:latin typeface="Times New Roman"/>
                    <a:ea typeface="微软雅黑" pitchFamily="34" charset="-122"/>
                  </a:endParaRPr>
                </a:p>
              </p:txBody>
            </p:sp>
            <p:sp>
              <p:nvSpPr>
                <p:cNvPr id="334" name="Line 50"/>
                <p:cNvSpPr>
                  <a:spLocks noChangeShapeType="1"/>
                </p:cNvSpPr>
                <p:nvPr/>
              </p:nvSpPr>
              <p:spPr bwMode="auto">
                <a:xfrm>
                  <a:off x="729" y="2295"/>
                  <a:ext cx="3904" cy="0"/>
                </a:xfrm>
                <a:prstGeom prst="line">
                  <a:avLst/>
                </a:prstGeom>
                <a:noFill/>
                <a:ln w="6350">
                  <a:solidFill>
                    <a:srgbClr val="FFFFFF">
                      <a:alpha val="50195"/>
                    </a:srgbClr>
                  </a:solidFill>
                  <a:prstDash val="dash"/>
                  <a:round/>
                  <a:headEnd/>
                  <a:tailEnd/>
                </a:ln>
              </p:spPr>
              <p:txBody>
                <a:bodyPr/>
                <a:lstStyle/>
                <a:p>
                  <a:pPr eaLnBrk="1" hangingPunct="1">
                    <a:defRPr/>
                  </a:pPr>
                  <a:endParaRPr lang="zh-CN" altLang="en-US" sz="1600" kern="0">
                    <a:solidFill>
                      <a:sysClr val="window" lastClr="FFFFFF"/>
                    </a:solidFill>
                    <a:latin typeface="Times New Roman"/>
                    <a:ea typeface="微软雅黑" pitchFamily="34" charset="-122"/>
                  </a:endParaRPr>
                </a:p>
              </p:txBody>
            </p:sp>
            <p:sp>
              <p:nvSpPr>
                <p:cNvPr id="335" name="Line 51"/>
                <p:cNvSpPr>
                  <a:spLocks noChangeShapeType="1"/>
                </p:cNvSpPr>
                <p:nvPr/>
              </p:nvSpPr>
              <p:spPr bwMode="auto">
                <a:xfrm flipV="1">
                  <a:off x="1156" y="2799"/>
                  <a:ext cx="3250" cy="11"/>
                </a:xfrm>
                <a:prstGeom prst="line">
                  <a:avLst/>
                </a:prstGeom>
                <a:noFill/>
                <a:ln w="6350">
                  <a:solidFill>
                    <a:srgbClr val="FFFFFF">
                      <a:alpha val="50195"/>
                    </a:srgbClr>
                  </a:solidFill>
                  <a:prstDash val="dash"/>
                  <a:round/>
                  <a:headEnd/>
                  <a:tailEnd/>
                </a:ln>
              </p:spPr>
              <p:txBody>
                <a:bodyPr/>
                <a:lstStyle/>
                <a:p>
                  <a:pPr eaLnBrk="1" hangingPunct="1">
                    <a:defRPr/>
                  </a:pPr>
                  <a:endParaRPr lang="zh-CN" altLang="en-US" sz="1600" kern="0">
                    <a:solidFill>
                      <a:sysClr val="window" lastClr="FFFFFF"/>
                    </a:solidFill>
                    <a:latin typeface="Times New Roman"/>
                    <a:ea typeface="微软雅黑" pitchFamily="34" charset="-122"/>
                  </a:endParaRPr>
                </a:p>
              </p:txBody>
            </p:sp>
            <p:sp>
              <p:nvSpPr>
                <p:cNvPr id="336" name="Line 52"/>
                <p:cNvSpPr>
                  <a:spLocks noChangeShapeType="1"/>
                </p:cNvSpPr>
                <p:nvPr/>
              </p:nvSpPr>
              <p:spPr bwMode="auto">
                <a:xfrm>
                  <a:off x="1039" y="2667"/>
                  <a:ext cx="4127" cy="0"/>
                </a:xfrm>
                <a:prstGeom prst="line">
                  <a:avLst/>
                </a:prstGeom>
                <a:noFill/>
                <a:ln w="6350">
                  <a:solidFill>
                    <a:srgbClr val="FFFFFF">
                      <a:alpha val="25098"/>
                    </a:srgbClr>
                  </a:solidFill>
                  <a:prstDash val="dash"/>
                  <a:round/>
                  <a:headEnd/>
                  <a:tailEnd/>
                </a:ln>
              </p:spPr>
              <p:txBody>
                <a:bodyPr/>
                <a:lstStyle/>
                <a:p>
                  <a:pPr eaLnBrk="1" hangingPunct="1">
                    <a:defRPr/>
                  </a:pPr>
                  <a:endParaRPr lang="zh-CN" altLang="en-US" sz="1600" kern="0">
                    <a:solidFill>
                      <a:sysClr val="window" lastClr="FFFFFF"/>
                    </a:solidFill>
                    <a:latin typeface="Times New Roman"/>
                    <a:ea typeface="微软雅黑" pitchFamily="34" charset="-122"/>
                  </a:endParaRPr>
                </a:p>
              </p:txBody>
            </p:sp>
            <p:sp>
              <p:nvSpPr>
                <p:cNvPr id="337" name="Line 53"/>
                <p:cNvSpPr>
                  <a:spLocks noChangeShapeType="1"/>
                </p:cNvSpPr>
                <p:nvPr/>
              </p:nvSpPr>
              <p:spPr bwMode="auto">
                <a:xfrm>
                  <a:off x="922" y="2535"/>
                  <a:ext cx="4051" cy="0"/>
                </a:xfrm>
                <a:prstGeom prst="line">
                  <a:avLst/>
                </a:prstGeom>
                <a:noFill/>
                <a:ln w="6350">
                  <a:solidFill>
                    <a:srgbClr val="FFFFFF">
                      <a:alpha val="50195"/>
                    </a:srgbClr>
                  </a:solidFill>
                  <a:prstDash val="dash"/>
                  <a:round/>
                  <a:headEnd/>
                  <a:tailEnd/>
                </a:ln>
              </p:spPr>
              <p:txBody>
                <a:bodyPr/>
                <a:lstStyle/>
                <a:p>
                  <a:pPr eaLnBrk="1" hangingPunct="1">
                    <a:defRPr/>
                  </a:pPr>
                  <a:endParaRPr lang="zh-CN" altLang="en-US" sz="1600" kern="0">
                    <a:solidFill>
                      <a:sysClr val="window" lastClr="FFFFFF"/>
                    </a:solidFill>
                    <a:latin typeface="Times New Roman"/>
                    <a:ea typeface="微软雅黑" pitchFamily="34" charset="-122"/>
                  </a:endParaRPr>
                </a:p>
              </p:txBody>
            </p:sp>
            <p:sp>
              <p:nvSpPr>
                <p:cNvPr id="338" name="Line 54"/>
                <p:cNvSpPr>
                  <a:spLocks noChangeShapeType="1"/>
                </p:cNvSpPr>
                <p:nvPr/>
              </p:nvSpPr>
              <p:spPr bwMode="auto">
                <a:xfrm>
                  <a:off x="829" y="2413"/>
                  <a:ext cx="3980" cy="0"/>
                </a:xfrm>
                <a:prstGeom prst="line">
                  <a:avLst/>
                </a:prstGeom>
                <a:noFill/>
                <a:ln w="6350">
                  <a:solidFill>
                    <a:srgbClr val="FFFFFF">
                      <a:alpha val="25098"/>
                    </a:srgbClr>
                  </a:solidFill>
                  <a:prstDash val="dash"/>
                  <a:round/>
                  <a:headEnd/>
                  <a:tailEnd/>
                </a:ln>
              </p:spPr>
              <p:txBody>
                <a:bodyPr/>
                <a:lstStyle/>
                <a:p>
                  <a:pPr eaLnBrk="1" hangingPunct="1">
                    <a:defRPr/>
                  </a:pPr>
                  <a:endParaRPr lang="zh-CN" altLang="en-US" sz="1600" kern="0">
                    <a:solidFill>
                      <a:sysClr val="window" lastClr="FFFFFF"/>
                    </a:solidFill>
                    <a:latin typeface="Times New Roman"/>
                    <a:ea typeface="微软雅黑" pitchFamily="34" charset="-122"/>
                  </a:endParaRPr>
                </a:p>
              </p:txBody>
            </p:sp>
          </p:grpSp>
        </p:grpSp>
        <p:pic>
          <p:nvPicPr>
            <p:cNvPr id="23674" name="Picture 7" descr="http://png.52design.com/1000/pic/png-0347.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67944" y="1556792"/>
              <a:ext cx="1219200"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3563" name="组合 370"/>
          <p:cNvGrpSpPr>
            <a:grpSpLocks/>
          </p:cNvGrpSpPr>
          <p:nvPr/>
        </p:nvGrpSpPr>
        <p:grpSpPr bwMode="auto">
          <a:xfrm>
            <a:off x="7345363" y="4945063"/>
            <a:ext cx="1366837" cy="1079500"/>
            <a:chOff x="3851920" y="1556792"/>
            <a:chExt cx="1656184" cy="1296144"/>
          </a:xfrm>
        </p:grpSpPr>
        <p:grpSp>
          <p:nvGrpSpPr>
            <p:cNvPr id="23645" name="Group 105"/>
            <p:cNvGrpSpPr>
              <a:grpSpLocks/>
            </p:cNvGrpSpPr>
            <p:nvPr/>
          </p:nvGrpSpPr>
          <p:grpSpPr bwMode="auto">
            <a:xfrm>
              <a:off x="3851920" y="2206939"/>
              <a:ext cx="1656184" cy="645997"/>
              <a:chOff x="1237634" y="1955976"/>
              <a:chExt cx="2763996" cy="840566"/>
            </a:xfrm>
          </p:grpSpPr>
          <p:sp>
            <p:nvSpPr>
              <p:cNvPr id="342" name="Freeform 31"/>
              <p:cNvSpPr>
                <a:spLocks/>
              </p:cNvSpPr>
              <p:nvPr/>
            </p:nvSpPr>
            <p:spPr bwMode="auto">
              <a:xfrm>
                <a:off x="1237949" y="2021844"/>
                <a:ext cx="2763681" cy="774698"/>
              </a:xfrm>
              <a:custGeom>
                <a:avLst/>
                <a:gdLst/>
                <a:ahLst/>
                <a:cxnLst>
                  <a:cxn ang="0">
                    <a:pos x="720" y="862"/>
                  </a:cxn>
                  <a:cxn ang="0">
                    <a:pos x="5038" y="862"/>
                  </a:cxn>
                  <a:cxn ang="0">
                    <a:pos x="3794" y="0"/>
                  </a:cxn>
                  <a:cxn ang="0">
                    <a:pos x="0" y="2"/>
                  </a:cxn>
                  <a:cxn ang="0">
                    <a:pos x="720" y="862"/>
                  </a:cxn>
                </a:cxnLst>
                <a:rect l="0" t="0" r="r" b="b"/>
                <a:pathLst>
                  <a:path w="5038" h="862">
                    <a:moveTo>
                      <a:pt x="720" y="862"/>
                    </a:moveTo>
                    <a:lnTo>
                      <a:pt x="5038" y="862"/>
                    </a:lnTo>
                    <a:lnTo>
                      <a:pt x="3794" y="0"/>
                    </a:lnTo>
                    <a:lnTo>
                      <a:pt x="0" y="2"/>
                    </a:lnTo>
                    <a:lnTo>
                      <a:pt x="720" y="862"/>
                    </a:lnTo>
                    <a:close/>
                  </a:path>
                </a:pathLst>
              </a:custGeom>
              <a:gradFill rotWithShape="1">
                <a:gsLst>
                  <a:gs pos="0">
                    <a:srgbClr val="007670">
                      <a:shade val="51000"/>
                      <a:satMod val="130000"/>
                    </a:srgbClr>
                  </a:gs>
                  <a:gs pos="80000">
                    <a:srgbClr val="007670">
                      <a:shade val="93000"/>
                      <a:satMod val="130000"/>
                    </a:srgbClr>
                  </a:gs>
                  <a:gs pos="100000">
                    <a:srgbClr val="007670">
                      <a:shade val="94000"/>
                      <a:satMod val="135000"/>
                    </a:srgbClr>
                  </a:gs>
                </a:gsLst>
                <a:lin ang="16200000" scaled="0"/>
              </a:grad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lstStyle/>
              <a:p>
                <a:pPr eaLnBrk="1" hangingPunct="1">
                  <a:defRPr/>
                </a:pPr>
                <a:endParaRPr lang="en-US" altLang="zh-CN" sz="1600" kern="0">
                  <a:solidFill>
                    <a:sysClr val="window" lastClr="FFFFFF"/>
                  </a:solidFill>
                  <a:latin typeface="微软雅黑"/>
                  <a:ea typeface="微软雅黑" pitchFamily="34" charset="-122"/>
                </a:endParaRPr>
              </a:p>
            </p:txBody>
          </p:sp>
          <p:grpSp>
            <p:nvGrpSpPr>
              <p:cNvPr id="23650" name="Group 32"/>
              <p:cNvGrpSpPr>
                <a:grpSpLocks/>
              </p:cNvGrpSpPr>
              <p:nvPr/>
            </p:nvGrpSpPr>
            <p:grpSpPr bwMode="auto">
              <a:xfrm>
                <a:off x="1237634" y="1955976"/>
                <a:ext cx="2571250" cy="773627"/>
                <a:chOff x="630" y="2091"/>
                <a:chExt cx="4687" cy="860"/>
              </a:xfrm>
            </p:grpSpPr>
            <p:sp>
              <p:nvSpPr>
                <p:cNvPr id="344" name="Line 33"/>
                <p:cNvSpPr>
                  <a:spLocks noChangeShapeType="1"/>
                </p:cNvSpPr>
                <p:nvPr/>
              </p:nvSpPr>
              <p:spPr bwMode="auto">
                <a:xfrm flipH="1" flipV="1">
                  <a:off x="765" y="2091"/>
                  <a:ext cx="720" cy="857"/>
                </a:xfrm>
                <a:prstGeom prst="line">
                  <a:avLst/>
                </a:prstGeom>
                <a:noFill/>
                <a:ln w="6350">
                  <a:solidFill>
                    <a:srgbClr val="FFFFFF">
                      <a:alpha val="25098"/>
                    </a:srgbClr>
                  </a:solidFill>
                  <a:prstDash val="dash"/>
                  <a:round/>
                  <a:headEnd/>
                  <a:tailEnd/>
                </a:ln>
              </p:spPr>
              <p:txBody>
                <a:bodyPr/>
                <a:lstStyle/>
                <a:p>
                  <a:pPr eaLnBrk="1" hangingPunct="1">
                    <a:defRPr/>
                  </a:pPr>
                  <a:endParaRPr lang="zh-CN" altLang="en-US" sz="1600" kern="0">
                    <a:solidFill>
                      <a:sysClr val="window" lastClr="FFFFFF"/>
                    </a:solidFill>
                    <a:latin typeface="Times New Roman"/>
                    <a:ea typeface="微软雅黑" pitchFamily="34" charset="-122"/>
                  </a:endParaRPr>
                </a:p>
              </p:txBody>
            </p:sp>
            <p:sp>
              <p:nvSpPr>
                <p:cNvPr id="345" name="Line 34"/>
                <p:cNvSpPr>
                  <a:spLocks noChangeShapeType="1"/>
                </p:cNvSpPr>
                <p:nvPr/>
              </p:nvSpPr>
              <p:spPr bwMode="auto">
                <a:xfrm flipH="1" flipV="1">
                  <a:off x="987" y="2091"/>
                  <a:ext cx="720" cy="857"/>
                </a:xfrm>
                <a:prstGeom prst="line">
                  <a:avLst/>
                </a:prstGeom>
                <a:noFill/>
                <a:ln w="6350">
                  <a:solidFill>
                    <a:srgbClr val="FFFFFF">
                      <a:alpha val="50195"/>
                    </a:srgbClr>
                  </a:solidFill>
                  <a:prstDash val="dash"/>
                  <a:round/>
                  <a:headEnd/>
                  <a:tailEnd/>
                </a:ln>
              </p:spPr>
              <p:txBody>
                <a:bodyPr/>
                <a:lstStyle/>
                <a:p>
                  <a:pPr eaLnBrk="1" hangingPunct="1">
                    <a:defRPr/>
                  </a:pPr>
                  <a:endParaRPr lang="zh-CN" altLang="en-US" sz="1600" kern="0">
                    <a:solidFill>
                      <a:sysClr val="window" lastClr="FFFFFF"/>
                    </a:solidFill>
                    <a:latin typeface="Times New Roman"/>
                    <a:ea typeface="微软雅黑" pitchFamily="34" charset="-122"/>
                  </a:endParaRPr>
                </a:p>
              </p:txBody>
            </p:sp>
            <p:sp>
              <p:nvSpPr>
                <p:cNvPr id="346" name="Line 35"/>
                <p:cNvSpPr>
                  <a:spLocks noChangeShapeType="1"/>
                </p:cNvSpPr>
                <p:nvPr/>
              </p:nvSpPr>
              <p:spPr bwMode="auto">
                <a:xfrm flipH="1" flipV="1">
                  <a:off x="1209" y="2091"/>
                  <a:ext cx="726" cy="857"/>
                </a:xfrm>
                <a:prstGeom prst="line">
                  <a:avLst/>
                </a:prstGeom>
                <a:noFill/>
                <a:ln w="6350">
                  <a:solidFill>
                    <a:srgbClr val="FFFFFF">
                      <a:alpha val="25098"/>
                    </a:srgbClr>
                  </a:solidFill>
                  <a:prstDash val="dash"/>
                  <a:round/>
                  <a:headEnd/>
                  <a:tailEnd/>
                </a:ln>
              </p:spPr>
              <p:txBody>
                <a:bodyPr/>
                <a:lstStyle/>
                <a:p>
                  <a:pPr eaLnBrk="1" hangingPunct="1">
                    <a:defRPr/>
                  </a:pPr>
                  <a:endParaRPr lang="zh-CN" altLang="en-US" sz="1600" kern="0">
                    <a:solidFill>
                      <a:sysClr val="window" lastClr="FFFFFF"/>
                    </a:solidFill>
                    <a:latin typeface="Times New Roman"/>
                    <a:ea typeface="微软雅黑" pitchFamily="34" charset="-122"/>
                  </a:endParaRPr>
                </a:p>
              </p:txBody>
            </p:sp>
            <p:sp>
              <p:nvSpPr>
                <p:cNvPr id="347" name="Line 36"/>
                <p:cNvSpPr>
                  <a:spLocks noChangeShapeType="1"/>
                </p:cNvSpPr>
                <p:nvPr/>
              </p:nvSpPr>
              <p:spPr bwMode="auto">
                <a:xfrm flipH="1" flipV="1">
                  <a:off x="1432" y="2091"/>
                  <a:ext cx="726" cy="857"/>
                </a:xfrm>
                <a:prstGeom prst="line">
                  <a:avLst/>
                </a:prstGeom>
                <a:noFill/>
                <a:ln w="6350">
                  <a:solidFill>
                    <a:srgbClr val="FFFFFF">
                      <a:alpha val="50195"/>
                    </a:srgbClr>
                  </a:solidFill>
                  <a:prstDash val="dash"/>
                  <a:round/>
                  <a:headEnd/>
                  <a:tailEnd/>
                </a:ln>
              </p:spPr>
              <p:txBody>
                <a:bodyPr/>
                <a:lstStyle/>
                <a:p>
                  <a:pPr eaLnBrk="1" hangingPunct="1">
                    <a:defRPr/>
                  </a:pPr>
                  <a:endParaRPr lang="zh-CN" altLang="en-US" sz="1600" kern="0">
                    <a:solidFill>
                      <a:sysClr val="window" lastClr="FFFFFF"/>
                    </a:solidFill>
                    <a:latin typeface="Times New Roman"/>
                    <a:ea typeface="微软雅黑" pitchFamily="34" charset="-122"/>
                  </a:endParaRPr>
                </a:p>
              </p:txBody>
            </p:sp>
            <p:sp>
              <p:nvSpPr>
                <p:cNvPr id="348" name="Line 37"/>
                <p:cNvSpPr>
                  <a:spLocks noChangeShapeType="1"/>
                </p:cNvSpPr>
                <p:nvPr/>
              </p:nvSpPr>
              <p:spPr bwMode="auto">
                <a:xfrm flipH="1" flipV="1">
                  <a:off x="1660" y="2091"/>
                  <a:ext cx="726" cy="857"/>
                </a:xfrm>
                <a:prstGeom prst="line">
                  <a:avLst/>
                </a:prstGeom>
                <a:noFill/>
                <a:ln w="6350">
                  <a:solidFill>
                    <a:srgbClr val="FFFFFF">
                      <a:alpha val="25098"/>
                    </a:srgbClr>
                  </a:solidFill>
                  <a:prstDash val="dash"/>
                  <a:round/>
                  <a:headEnd/>
                  <a:tailEnd/>
                </a:ln>
              </p:spPr>
              <p:txBody>
                <a:bodyPr/>
                <a:lstStyle/>
                <a:p>
                  <a:pPr eaLnBrk="1" hangingPunct="1">
                    <a:defRPr/>
                  </a:pPr>
                  <a:endParaRPr lang="zh-CN" altLang="en-US" sz="1600" kern="0">
                    <a:solidFill>
                      <a:sysClr val="window" lastClr="FFFFFF"/>
                    </a:solidFill>
                    <a:latin typeface="Times New Roman"/>
                    <a:ea typeface="微软雅黑" pitchFamily="34" charset="-122"/>
                  </a:endParaRPr>
                </a:p>
              </p:txBody>
            </p:sp>
            <p:sp>
              <p:nvSpPr>
                <p:cNvPr id="349" name="Line 38"/>
                <p:cNvSpPr>
                  <a:spLocks noChangeShapeType="1"/>
                </p:cNvSpPr>
                <p:nvPr/>
              </p:nvSpPr>
              <p:spPr bwMode="auto">
                <a:xfrm flipH="1" flipV="1">
                  <a:off x="1882" y="2091"/>
                  <a:ext cx="726" cy="857"/>
                </a:xfrm>
                <a:prstGeom prst="line">
                  <a:avLst/>
                </a:prstGeom>
                <a:noFill/>
                <a:ln w="6350">
                  <a:solidFill>
                    <a:srgbClr val="FFFFFF">
                      <a:alpha val="50195"/>
                    </a:srgbClr>
                  </a:solidFill>
                  <a:prstDash val="dash"/>
                  <a:round/>
                  <a:headEnd/>
                  <a:tailEnd/>
                </a:ln>
              </p:spPr>
              <p:txBody>
                <a:bodyPr/>
                <a:lstStyle/>
                <a:p>
                  <a:pPr eaLnBrk="1" hangingPunct="1">
                    <a:defRPr/>
                  </a:pPr>
                  <a:endParaRPr lang="zh-CN" altLang="en-US" sz="1600" kern="0">
                    <a:solidFill>
                      <a:sysClr val="window" lastClr="FFFFFF"/>
                    </a:solidFill>
                    <a:latin typeface="Times New Roman"/>
                    <a:ea typeface="微软雅黑" pitchFamily="34" charset="-122"/>
                  </a:endParaRPr>
                </a:p>
              </p:txBody>
            </p:sp>
            <p:sp>
              <p:nvSpPr>
                <p:cNvPr id="350" name="Line 39"/>
                <p:cNvSpPr>
                  <a:spLocks noChangeShapeType="1"/>
                </p:cNvSpPr>
                <p:nvPr/>
              </p:nvSpPr>
              <p:spPr bwMode="auto">
                <a:xfrm flipH="1" flipV="1">
                  <a:off x="2110" y="2091"/>
                  <a:ext cx="726" cy="857"/>
                </a:xfrm>
                <a:prstGeom prst="line">
                  <a:avLst/>
                </a:prstGeom>
                <a:noFill/>
                <a:ln w="6350">
                  <a:solidFill>
                    <a:srgbClr val="FFFFFF">
                      <a:alpha val="25098"/>
                    </a:srgbClr>
                  </a:solidFill>
                  <a:prstDash val="dash"/>
                  <a:round/>
                  <a:headEnd/>
                  <a:tailEnd/>
                </a:ln>
              </p:spPr>
              <p:txBody>
                <a:bodyPr/>
                <a:lstStyle/>
                <a:p>
                  <a:pPr eaLnBrk="1" hangingPunct="1">
                    <a:defRPr/>
                  </a:pPr>
                  <a:endParaRPr lang="zh-CN" altLang="en-US" sz="1600" kern="0">
                    <a:solidFill>
                      <a:sysClr val="window" lastClr="FFFFFF"/>
                    </a:solidFill>
                    <a:latin typeface="Times New Roman"/>
                    <a:ea typeface="微软雅黑" pitchFamily="34" charset="-122"/>
                  </a:endParaRPr>
                </a:p>
              </p:txBody>
            </p:sp>
            <p:sp>
              <p:nvSpPr>
                <p:cNvPr id="351" name="Line 40"/>
                <p:cNvSpPr>
                  <a:spLocks noChangeShapeType="1"/>
                </p:cNvSpPr>
                <p:nvPr/>
              </p:nvSpPr>
              <p:spPr bwMode="auto">
                <a:xfrm flipH="1" flipV="1">
                  <a:off x="2333" y="2091"/>
                  <a:ext cx="731" cy="852"/>
                </a:xfrm>
                <a:prstGeom prst="line">
                  <a:avLst/>
                </a:prstGeom>
                <a:noFill/>
                <a:ln w="6350">
                  <a:solidFill>
                    <a:srgbClr val="FFFFFF">
                      <a:alpha val="50195"/>
                    </a:srgbClr>
                  </a:solidFill>
                  <a:prstDash val="dash"/>
                  <a:round/>
                  <a:headEnd/>
                  <a:tailEnd/>
                </a:ln>
              </p:spPr>
              <p:txBody>
                <a:bodyPr/>
                <a:lstStyle/>
                <a:p>
                  <a:pPr eaLnBrk="1" hangingPunct="1">
                    <a:defRPr/>
                  </a:pPr>
                  <a:endParaRPr lang="zh-CN" altLang="en-US" sz="1600" kern="0">
                    <a:solidFill>
                      <a:sysClr val="window" lastClr="FFFFFF"/>
                    </a:solidFill>
                    <a:latin typeface="Times New Roman"/>
                    <a:ea typeface="微软雅黑" pitchFamily="34" charset="-122"/>
                  </a:endParaRPr>
                </a:p>
              </p:txBody>
            </p:sp>
            <p:sp>
              <p:nvSpPr>
                <p:cNvPr id="352" name="Line 41"/>
                <p:cNvSpPr>
                  <a:spLocks noChangeShapeType="1"/>
                </p:cNvSpPr>
                <p:nvPr/>
              </p:nvSpPr>
              <p:spPr bwMode="auto">
                <a:xfrm flipH="1" flipV="1">
                  <a:off x="2561" y="2091"/>
                  <a:ext cx="772" cy="852"/>
                </a:xfrm>
                <a:prstGeom prst="line">
                  <a:avLst/>
                </a:prstGeom>
                <a:noFill/>
                <a:ln w="6350">
                  <a:solidFill>
                    <a:srgbClr val="FFFFFF">
                      <a:alpha val="25098"/>
                    </a:srgbClr>
                  </a:solidFill>
                  <a:prstDash val="dash"/>
                  <a:round/>
                  <a:headEnd/>
                  <a:tailEnd/>
                </a:ln>
              </p:spPr>
              <p:txBody>
                <a:bodyPr/>
                <a:lstStyle/>
                <a:p>
                  <a:pPr eaLnBrk="1" hangingPunct="1">
                    <a:defRPr/>
                  </a:pPr>
                  <a:endParaRPr lang="zh-CN" altLang="en-US" sz="1600" kern="0">
                    <a:solidFill>
                      <a:sysClr val="window" lastClr="FFFFFF"/>
                    </a:solidFill>
                    <a:latin typeface="Times New Roman"/>
                    <a:ea typeface="微软雅黑" pitchFamily="34" charset="-122"/>
                  </a:endParaRPr>
                </a:p>
              </p:txBody>
            </p:sp>
            <p:sp>
              <p:nvSpPr>
                <p:cNvPr id="353" name="Line 42"/>
                <p:cNvSpPr>
                  <a:spLocks noChangeShapeType="1"/>
                </p:cNvSpPr>
                <p:nvPr/>
              </p:nvSpPr>
              <p:spPr bwMode="auto">
                <a:xfrm flipH="1" flipV="1">
                  <a:off x="2783" y="2091"/>
                  <a:ext cx="849" cy="857"/>
                </a:xfrm>
                <a:prstGeom prst="line">
                  <a:avLst/>
                </a:prstGeom>
                <a:noFill/>
                <a:ln w="6350">
                  <a:solidFill>
                    <a:srgbClr val="FFFFFF">
                      <a:alpha val="50195"/>
                    </a:srgbClr>
                  </a:solidFill>
                  <a:prstDash val="dash"/>
                  <a:round/>
                  <a:headEnd/>
                  <a:tailEnd/>
                </a:ln>
              </p:spPr>
              <p:txBody>
                <a:bodyPr/>
                <a:lstStyle/>
                <a:p>
                  <a:pPr eaLnBrk="1" hangingPunct="1">
                    <a:defRPr/>
                  </a:pPr>
                  <a:endParaRPr lang="zh-CN" altLang="en-US" sz="1600" kern="0">
                    <a:solidFill>
                      <a:sysClr val="window" lastClr="FFFFFF"/>
                    </a:solidFill>
                    <a:latin typeface="Times New Roman"/>
                    <a:ea typeface="微软雅黑" pitchFamily="34" charset="-122"/>
                  </a:endParaRPr>
                </a:p>
              </p:txBody>
            </p:sp>
            <p:sp>
              <p:nvSpPr>
                <p:cNvPr id="354" name="Line 43"/>
                <p:cNvSpPr>
                  <a:spLocks noChangeShapeType="1"/>
                </p:cNvSpPr>
                <p:nvPr/>
              </p:nvSpPr>
              <p:spPr bwMode="auto">
                <a:xfrm flipH="1" flipV="1">
                  <a:off x="3012" y="2091"/>
                  <a:ext cx="895" cy="857"/>
                </a:xfrm>
                <a:prstGeom prst="line">
                  <a:avLst/>
                </a:prstGeom>
                <a:noFill/>
                <a:ln w="6350">
                  <a:solidFill>
                    <a:srgbClr val="FFFFFF">
                      <a:alpha val="25098"/>
                    </a:srgbClr>
                  </a:solidFill>
                  <a:prstDash val="dash"/>
                  <a:round/>
                  <a:headEnd/>
                  <a:tailEnd/>
                </a:ln>
              </p:spPr>
              <p:txBody>
                <a:bodyPr/>
                <a:lstStyle/>
                <a:p>
                  <a:pPr eaLnBrk="1" hangingPunct="1">
                    <a:defRPr/>
                  </a:pPr>
                  <a:endParaRPr lang="zh-CN" altLang="en-US" sz="1600" kern="0">
                    <a:solidFill>
                      <a:sysClr val="window" lastClr="FFFFFF"/>
                    </a:solidFill>
                    <a:latin typeface="Times New Roman"/>
                    <a:ea typeface="微软雅黑" pitchFamily="34" charset="-122"/>
                  </a:endParaRPr>
                </a:p>
              </p:txBody>
            </p:sp>
            <p:sp>
              <p:nvSpPr>
                <p:cNvPr id="355" name="Line 44"/>
                <p:cNvSpPr>
                  <a:spLocks noChangeShapeType="1"/>
                </p:cNvSpPr>
                <p:nvPr/>
              </p:nvSpPr>
              <p:spPr bwMode="auto">
                <a:xfrm flipH="1" flipV="1">
                  <a:off x="3234" y="2091"/>
                  <a:ext cx="936" cy="857"/>
                </a:xfrm>
                <a:prstGeom prst="line">
                  <a:avLst/>
                </a:prstGeom>
                <a:noFill/>
                <a:ln w="6350">
                  <a:solidFill>
                    <a:srgbClr val="FFFFFF">
                      <a:alpha val="50195"/>
                    </a:srgbClr>
                  </a:solidFill>
                  <a:prstDash val="dash"/>
                  <a:round/>
                  <a:headEnd/>
                  <a:tailEnd/>
                </a:ln>
              </p:spPr>
              <p:txBody>
                <a:bodyPr/>
                <a:lstStyle/>
                <a:p>
                  <a:pPr eaLnBrk="1" hangingPunct="1">
                    <a:defRPr/>
                  </a:pPr>
                  <a:endParaRPr lang="zh-CN" altLang="en-US" sz="1600" kern="0">
                    <a:solidFill>
                      <a:sysClr val="window" lastClr="FFFFFF"/>
                    </a:solidFill>
                    <a:latin typeface="Times New Roman"/>
                    <a:ea typeface="微软雅黑" pitchFamily="34" charset="-122"/>
                  </a:endParaRPr>
                </a:p>
              </p:txBody>
            </p:sp>
            <p:sp>
              <p:nvSpPr>
                <p:cNvPr id="356" name="Line 45"/>
                <p:cNvSpPr>
                  <a:spLocks noChangeShapeType="1"/>
                </p:cNvSpPr>
                <p:nvPr/>
              </p:nvSpPr>
              <p:spPr bwMode="auto">
                <a:xfrm flipH="1" flipV="1">
                  <a:off x="3462" y="2091"/>
                  <a:ext cx="995" cy="857"/>
                </a:xfrm>
                <a:prstGeom prst="line">
                  <a:avLst/>
                </a:prstGeom>
                <a:noFill/>
                <a:ln w="6350">
                  <a:solidFill>
                    <a:srgbClr val="FFFFFF">
                      <a:alpha val="25098"/>
                    </a:srgbClr>
                  </a:solidFill>
                  <a:prstDash val="dash"/>
                  <a:round/>
                  <a:headEnd/>
                  <a:tailEnd/>
                </a:ln>
              </p:spPr>
              <p:txBody>
                <a:bodyPr/>
                <a:lstStyle/>
                <a:p>
                  <a:pPr eaLnBrk="1" hangingPunct="1">
                    <a:defRPr/>
                  </a:pPr>
                  <a:endParaRPr lang="zh-CN" altLang="en-US" sz="1600" kern="0">
                    <a:solidFill>
                      <a:sysClr val="window" lastClr="FFFFFF"/>
                    </a:solidFill>
                    <a:latin typeface="Times New Roman"/>
                    <a:ea typeface="微软雅黑" pitchFamily="34" charset="-122"/>
                  </a:endParaRPr>
                </a:p>
              </p:txBody>
            </p:sp>
            <p:sp>
              <p:nvSpPr>
                <p:cNvPr id="357" name="Line 46"/>
                <p:cNvSpPr>
                  <a:spLocks noChangeShapeType="1"/>
                </p:cNvSpPr>
                <p:nvPr/>
              </p:nvSpPr>
              <p:spPr bwMode="auto">
                <a:xfrm flipH="1" flipV="1">
                  <a:off x="3685" y="2091"/>
                  <a:ext cx="1030" cy="860"/>
                </a:xfrm>
                <a:prstGeom prst="line">
                  <a:avLst/>
                </a:prstGeom>
                <a:noFill/>
                <a:ln w="6350">
                  <a:solidFill>
                    <a:srgbClr val="FFFFFF">
                      <a:alpha val="50195"/>
                    </a:srgbClr>
                  </a:solidFill>
                  <a:prstDash val="dash"/>
                  <a:round/>
                  <a:headEnd/>
                  <a:tailEnd/>
                </a:ln>
              </p:spPr>
              <p:txBody>
                <a:bodyPr/>
                <a:lstStyle/>
                <a:p>
                  <a:pPr eaLnBrk="1" hangingPunct="1">
                    <a:defRPr/>
                  </a:pPr>
                  <a:endParaRPr lang="zh-CN" altLang="en-US" sz="1600" kern="0">
                    <a:solidFill>
                      <a:sysClr val="window" lastClr="FFFFFF"/>
                    </a:solidFill>
                    <a:latin typeface="Times New Roman"/>
                    <a:ea typeface="微软雅黑" pitchFamily="34" charset="-122"/>
                  </a:endParaRPr>
                </a:p>
              </p:txBody>
            </p:sp>
            <p:sp>
              <p:nvSpPr>
                <p:cNvPr id="358" name="Line 47"/>
                <p:cNvSpPr>
                  <a:spLocks noChangeShapeType="1"/>
                </p:cNvSpPr>
                <p:nvPr/>
              </p:nvSpPr>
              <p:spPr bwMode="auto">
                <a:xfrm flipH="1" flipV="1">
                  <a:off x="3913" y="2091"/>
                  <a:ext cx="1100" cy="857"/>
                </a:xfrm>
                <a:prstGeom prst="line">
                  <a:avLst/>
                </a:prstGeom>
                <a:noFill/>
                <a:ln w="6350">
                  <a:solidFill>
                    <a:srgbClr val="FFFFFF">
                      <a:alpha val="25098"/>
                    </a:srgbClr>
                  </a:solidFill>
                  <a:prstDash val="dash"/>
                  <a:round/>
                  <a:headEnd/>
                  <a:tailEnd/>
                </a:ln>
              </p:spPr>
              <p:txBody>
                <a:bodyPr/>
                <a:lstStyle/>
                <a:p>
                  <a:pPr eaLnBrk="1" hangingPunct="1">
                    <a:defRPr/>
                  </a:pPr>
                  <a:endParaRPr lang="zh-CN" altLang="en-US" sz="1600" kern="0">
                    <a:solidFill>
                      <a:sysClr val="window" lastClr="FFFFFF"/>
                    </a:solidFill>
                    <a:latin typeface="Times New Roman"/>
                    <a:ea typeface="微软雅黑" pitchFamily="34" charset="-122"/>
                  </a:endParaRPr>
                </a:p>
              </p:txBody>
            </p:sp>
            <p:sp>
              <p:nvSpPr>
                <p:cNvPr id="359" name="Line 48"/>
                <p:cNvSpPr>
                  <a:spLocks noChangeShapeType="1"/>
                </p:cNvSpPr>
                <p:nvPr/>
              </p:nvSpPr>
              <p:spPr bwMode="auto">
                <a:xfrm flipH="1" flipV="1">
                  <a:off x="4135" y="2091"/>
                  <a:ext cx="1182" cy="857"/>
                </a:xfrm>
                <a:prstGeom prst="line">
                  <a:avLst/>
                </a:prstGeom>
                <a:noFill/>
                <a:ln w="6350">
                  <a:solidFill>
                    <a:srgbClr val="FFFFFF">
                      <a:alpha val="50195"/>
                    </a:srgbClr>
                  </a:solidFill>
                  <a:prstDash val="dash"/>
                  <a:round/>
                  <a:headEnd/>
                  <a:tailEnd/>
                </a:ln>
              </p:spPr>
              <p:txBody>
                <a:bodyPr/>
                <a:lstStyle/>
                <a:p>
                  <a:pPr eaLnBrk="1" hangingPunct="1">
                    <a:defRPr/>
                  </a:pPr>
                  <a:endParaRPr lang="zh-CN" altLang="en-US" sz="1600" kern="0">
                    <a:solidFill>
                      <a:sysClr val="window" lastClr="FFFFFF"/>
                    </a:solidFill>
                    <a:latin typeface="Times New Roman"/>
                    <a:ea typeface="微软雅黑" pitchFamily="34" charset="-122"/>
                  </a:endParaRPr>
                </a:p>
              </p:txBody>
            </p:sp>
            <p:sp>
              <p:nvSpPr>
                <p:cNvPr id="360" name="Line 49"/>
                <p:cNvSpPr>
                  <a:spLocks noChangeShapeType="1"/>
                </p:cNvSpPr>
                <p:nvPr/>
              </p:nvSpPr>
              <p:spPr bwMode="auto">
                <a:xfrm>
                  <a:off x="630" y="2182"/>
                  <a:ext cx="3839" cy="0"/>
                </a:xfrm>
                <a:prstGeom prst="line">
                  <a:avLst/>
                </a:prstGeom>
                <a:noFill/>
                <a:ln w="6350">
                  <a:solidFill>
                    <a:srgbClr val="FFFFFF">
                      <a:alpha val="25098"/>
                    </a:srgbClr>
                  </a:solidFill>
                  <a:prstDash val="dash"/>
                  <a:round/>
                  <a:headEnd/>
                  <a:tailEnd/>
                </a:ln>
              </p:spPr>
              <p:txBody>
                <a:bodyPr/>
                <a:lstStyle/>
                <a:p>
                  <a:pPr eaLnBrk="1" hangingPunct="1">
                    <a:defRPr/>
                  </a:pPr>
                  <a:endParaRPr lang="zh-CN" altLang="en-US" sz="1600" kern="0">
                    <a:solidFill>
                      <a:sysClr val="window" lastClr="FFFFFF"/>
                    </a:solidFill>
                    <a:latin typeface="Times New Roman"/>
                    <a:ea typeface="微软雅黑" pitchFamily="34" charset="-122"/>
                  </a:endParaRPr>
                </a:p>
              </p:txBody>
            </p:sp>
            <p:sp>
              <p:nvSpPr>
                <p:cNvPr id="361" name="Line 50"/>
                <p:cNvSpPr>
                  <a:spLocks noChangeShapeType="1"/>
                </p:cNvSpPr>
                <p:nvPr/>
              </p:nvSpPr>
              <p:spPr bwMode="auto">
                <a:xfrm>
                  <a:off x="729" y="2295"/>
                  <a:ext cx="3903" cy="0"/>
                </a:xfrm>
                <a:prstGeom prst="line">
                  <a:avLst/>
                </a:prstGeom>
                <a:noFill/>
                <a:ln w="6350">
                  <a:solidFill>
                    <a:srgbClr val="FFFFFF">
                      <a:alpha val="50195"/>
                    </a:srgbClr>
                  </a:solidFill>
                  <a:prstDash val="dash"/>
                  <a:round/>
                  <a:headEnd/>
                  <a:tailEnd/>
                </a:ln>
              </p:spPr>
              <p:txBody>
                <a:bodyPr/>
                <a:lstStyle/>
                <a:p>
                  <a:pPr eaLnBrk="1" hangingPunct="1">
                    <a:defRPr/>
                  </a:pPr>
                  <a:endParaRPr lang="zh-CN" altLang="en-US" sz="1600" kern="0">
                    <a:solidFill>
                      <a:sysClr val="window" lastClr="FFFFFF"/>
                    </a:solidFill>
                    <a:latin typeface="Times New Roman"/>
                    <a:ea typeface="微软雅黑" pitchFamily="34" charset="-122"/>
                  </a:endParaRPr>
                </a:p>
              </p:txBody>
            </p:sp>
            <p:sp>
              <p:nvSpPr>
                <p:cNvPr id="362" name="Line 51"/>
                <p:cNvSpPr>
                  <a:spLocks noChangeShapeType="1"/>
                </p:cNvSpPr>
                <p:nvPr/>
              </p:nvSpPr>
              <p:spPr bwMode="auto">
                <a:xfrm flipV="1">
                  <a:off x="1157" y="2799"/>
                  <a:ext cx="3248" cy="11"/>
                </a:xfrm>
                <a:prstGeom prst="line">
                  <a:avLst/>
                </a:prstGeom>
                <a:noFill/>
                <a:ln w="6350">
                  <a:solidFill>
                    <a:srgbClr val="FFFFFF">
                      <a:alpha val="50195"/>
                    </a:srgbClr>
                  </a:solidFill>
                  <a:prstDash val="dash"/>
                  <a:round/>
                  <a:headEnd/>
                  <a:tailEnd/>
                </a:ln>
              </p:spPr>
              <p:txBody>
                <a:bodyPr/>
                <a:lstStyle/>
                <a:p>
                  <a:pPr eaLnBrk="1" hangingPunct="1">
                    <a:defRPr/>
                  </a:pPr>
                  <a:endParaRPr lang="zh-CN" altLang="en-US" sz="1600" kern="0">
                    <a:solidFill>
                      <a:sysClr val="window" lastClr="FFFFFF"/>
                    </a:solidFill>
                    <a:latin typeface="Times New Roman"/>
                    <a:ea typeface="微软雅黑" pitchFamily="34" charset="-122"/>
                  </a:endParaRPr>
                </a:p>
              </p:txBody>
            </p:sp>
            <p:sp>
              <p:nvSpPr>
                <p:cNvPr id="363" name="Line 52"/>
                <p:cNvSpPr>
                  <a:spLocks noChangeShapeType="1"/>
                </p:cNvSpPr>
                <p:nvPr/>
              </p:nvSpPr>
              <p:spPr bwMode="auto">
                <a:xfrm>
                  <a:off x="1040" y="2667"/>
                  <a:ext cx="4125" cy="0"/>
                </a:xfrm>
                <a:prstGeom prst="line">
                  <a:avLst/>
                </a:prstGeom>
                <a:noFill/>
                <a:ln w="6350">
                  <a:solidFill>
                    <a:srgbClr val="FFFFFF">
                      <a:alpha val="25098"/>
                    </a:srgbClr>
                  </a:solidFill>
                  <a:prstDash val="dash"/>
                  <a:round/>
                  <a:headEnd/>
                  <a:tailEnd/>
                </a:ln>
              </p:spPr>
              <p:txBody>
                <a:bodyPr/>
                <a:lstStyle/>
                <a:p>
                  <a:pPr eaLnBrk="1" hangingPunct="1">
                    <a:defRPr/>
                  </a:pPr>
                  <a:endParaRPr lang="zh-CN" altLang="en-US" sz="1600" kern="0">
                    <a:solidFill>
                      <a:sysClr val="window" lastClr="FFFFFF"/>
                    </a:solidFill>
                    <a:latin typeface="Times New Roman"/>
                    <a:ea typeface="微软雅黑" pitchFamily="34" charset="-122"/>
                  </a:endParaRPr>
                </a:p>
              </p:txBody>
            </p:sp>
            <p:sp>
              <p:nvSpPr>
                <p:cNvPr id="364" name="Line 53"/>
                <p:cNvSpPr>
                  <a:spLocks noChangeShapeType="1"/>
                </p:cNvSpPr>
                <p:nvPr/>
              </p:nvSpPr>
              <p:spPr bwMode="auto">
                <a:xfrm>
                  <a:off x="923" y="2535"/>
                  <a:ext cx="4055" cy="0"/>
                </a:xfrm>
                <a:prstGeom prst="line">
                  <a:avLst/>
                </a:prstGeom>
                <a:noFill/>
                <a:ln w="6350">
                  <a:solidFill>
                    <a:srgbClr val="FFFFFF">
                      <a:alpha val="50195"/>
                    </a:srgbClr>
                  </a:solidFill>
                  <a:prstDash val="dash"/>
                  <a:round/>
                  <a:headEnd/>
                  <a:tailEnd/>
                </a:ln>
              </p:spPr>
              <p:txBody>
                <a:bodyPr/>
                <a:lstStyle/>
                <a:p>
                  <a:pPr eaLnBrk="1" hangingPunct="1">
                    <a:defRPr/>
                  </a:pPr>
                  <a:endParaRPr lang="zh-CN" altLang="en-US" sz="1600" kern="0">
                    <a:solidFill>
                      <a:sysClr val="window" lastClr="FFFFFF"/>
                    </a:solidFill>
                    <a:latin typeface="Times New Roman"/>
                    <a:ea typeface="微软雅黑" pitchFamily="34" charset="-122"/>
                  </a:endParaRPr>
                </a:p>
              </p:txBody>
            </p:sp>
            <p:sp>
              <p:nvSpPr>
                <p:cNvPr id="365" name="Line 54"/>
                <p:cNvSpPr>
                  <a:spLocks noChangeShapeType="1"/>
                </p:cNvSpPr>
                <p:nvPr/>
              </p:nvSpPr>
              <p:spPr bwMode="auto">
                <a:xfrm>
                  <a:off x="829" y="2413"/>
                  <a:ext cx="3979" cy="0"/>
                </a:xfrm>
                <a:prstGeom prst="line">
                  <a:avLst/>
                </a:prstGeom>
                <a:noFill/>
                <a:ln w="6350">
                  <a:solidFill>
                    <a:srgbClr val="FFFFFF">
                      <a:alpha val="25098"/>
                    </a:srgbClr>
                  </a:solidFill>
                  <a:prstDash val="dash"/>
                  <a:round/>
                  <a:headEnd/>
                  <a:tailEnd/>
                </a:ln>
              </p:spPr>
              <p:txBody>
                <a:bodyPr/>
                <a:lstStyle/>
                <a:p>
                  <a:pPr eaLnBrk="1" hangingPunct="1">
                    <a:defRPr/>
                  </a:pPr>
                  <a:endParaRPr lang="zh-CN" altLang="en-US" sz="1600" kern="0">
                    <a:solidFill>
                      <a:sysClr val="window" lastClr="FFFFFF"/>
                    </a:solidFill>
                    <a:latin typeface="Times New Roman"/>
                    <a:ea typeface="微软雅黑" pitchFamily="34" charset="-122"/>
                  </a:endParaRPr>
                </a:p>
              </p:txBody>
            </p:sp>
          </p:grpSp>
        </p:grpSp>
        <p:pic>
          <p:nvPicPr>
            <p:cNvPr id="23646" name="Picture 7" descr="http://png.52design.com/1000/pic/png-0347.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67944" y="1556792"/>
              <a:ext cx="1219200"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3564" name="组合 1026"/>
          <p:cNvGrpSpPr>
            <a:grpSpLocks/>
          </p:cNvGrpSpPr>
          <p:nvPr/>
        </p:nvGrpSpPr>
        <p:grpSpPr bwMode="auto">
          <a:xfrm>
            <a:off x="3240088" y="4152900"/>
            <a:ext cx="1871662" cy="1439863"/>
            <a:chOff x="5183886" y="1345822"/>
            <a:chExt cx="635000" cy="558800"/>
          </a:xfrm>
        </p:grpSpPr>
        <p:sp>
          <p:nvSpPr>
            <p:cNvPr id="367" name="Freeform 8"/>
            <p:cNvSpPr>
              <a:spLocks/>
            </p:cNvSpPr>
            <p:nvPr/>
          </p:nvSpPr>
          <p:spPr bwMode="auto">
            <a:xfrm>
              <a:off x="5302376" y="1389565"/>
              <a:ext cx="130339" cy="30805"/>
            </a:xfrm>
            <a:custGeom>
              <a:avLst/>
              <a:gdLst>
                <a:gd name="T0" fmla="*/ 17 w 494"/>
                <a:gd name="T1" fmla="*/ 29 h 95"/>
                <a:gd name="T2" fmla="*/ 50 w 494"/>
                <a:gd name="T3" fmla="*/ 29 h 95"/>
                <a:gd name="T4" fmla="*/ 83 w 494"/>
                <a:gd name="T5" fmla="*/ 29 h 95"/>
                <a:gd name="T6" fmla="*/ 116 w 494"/>
                <a:gd name="T7" fmla="*/ 29 h 95"/>
                <a:gd name="T8" fmla="*/ 152 w 494"/>
                <a:gd name="T9" fmla="*/ 27 h 95"/>
                <a:gd name="T10" fmla="*/ 190 w 494"/>
                <a:gd name="T11" fmla="*/ 25 h 95"/>
                <a:gd name="T12" fmla="*/ 228 w 494"/>
                <a:gd name="T13" fmla="*/ 24 h 95"/>
                <a:gd name="T14" fmla="*/ 265 w 494"/>
                <a:gd name="T15" fmla="*/ 25 h 95"/>
                <a:gd name="T16" fmla="*/ 299 w 494"/>
                <a:gd name="T17" fmla="*/ 28 h 95"/>
                <a:gd name="T18" fmla="*/ 326 w 494"/>
                <a:gd name="T19" fmla="*/ 27 h 95"/>
                <a:gd name="T20" fmla="*/ 355 w 494"/>
                <a:gd name="T21" fmla="*/ 24 h 95"/>
                <a:gd name="T22" fmla="*/ 383 w 494"/>
                <a:gd name="T23" fmla="*/ 21 h 95"/>
                <a:gd name="T24" fmla="*/ 402 w 494"/>
                <a:gd name="T25" fmla="*/ 21 h 95"/>
                <a:gd name="T26" fmla="*/ 414 w 494"/>
                <a:gd name="T27" fmla="*/ 22 h 95"/>
                <a:gd name="T28" fmla="*/ 426 w 494"/>
                <a:gd name="T29" fmla="*/ 24 h 95"/>
                <a:gd name="T30" fmla="*/ 438 w 494"/>
                <a:gd name="T31" fmla="*/ 25 h 95"/>
                <a:gd name="T32" fmla="*/ 461 w 494"/>
                <a:gd name="T33" fmla="*/ 35 h 95"/>
                <a:gd name="T34" fmla="*/ 472 w 494"/>
                <a:gd name="T35" fmla="*/ 72 h 95"/>
                <a:gd name="T36" fmla="*/ 479 w 494"/>
                <a:gd name="T37" fmla="*/ 95 h 95"/>
                <a:gd name="T38" fmla="*/ 488 w 494"/>
                <a:gd name="T39" fmla="*/ 90 h 95"/>
                <a:gd name="T40" fmla="*/ 494 w 494"/>
                <a:gd name="T41" fmla="*/ 65 h 95"/>
                <a:gd name="T42" fmla="*/ 481 w 494"/>
                <a:gd name="T43" fmla="*/ 22 h 95"/>
                <a:gd name="T44" fmla="*/ 454 w 494"/>
                <a:gd name="T45" fmla="*/ 4 h 95"/>
                <a:gd name="T46" fmla="*/ 430 w 494"/>
                <a:gd name="T47" fmla="*/ 0 h 95"/>
                <a:gd name="T48" fmla="*/ 402 w 494"/>
                <a:gd name="T49" fmla="*/ 0 h 95"/>
                <a:gd name="T50" fmla="*/ 376 w 494"/>
                <a:gd name="T51" fmla="*/ 2 h 95"/>
                <a:gd name="T52" fmla="*/ 342 w 494"/>
                <a:gd name="T53" fmla="*/ 5 h 95"/>
                <a:gd name="T54" fmla="*/ 295 w 494"/>
                <a:gd name="T55" fmla="*/ 8 h 95"/>
                <a:gd name="T56" fmla="*/ 248 w 494"/>
                <a:gd name="T57" fmla="*/ 10 h 95"/>
                <a:gd name="T58" fmla="*/ 202 w 494"/>
                <a:gd name="T59" fmla="*/ 14 h 95"/>
                <a:gd name="T60" fmla="*/ 168 w 494"/>
                <a:gd name="T61" fmla="*/ 17 h 95"/>
                <a:gd name="T62" fmla="*/ 146 w 494"/>
                <a:gd name="T63" fmla="*/ 19 h 95"/>
                <a:gd name="T64" fmla="*/ 126 w 494"/>
                <a:gd name="T65" fmla="*/ 21 h 95"/>
                <a:gd name="T66" fmla="*/ 106 w 494"/>
                <a:gd name="T67" fmla="*/ 25 h 95"/>
                <a:gd name="T68" fmla="*/ 83 w 494"/>
                <a:gd name="T69" fmla="*/ 27 h 95"/>
                <a:gd name="T70" fmla="*/ 60 w 494"/>
                <a:gd name="T71" fmla="*/ 27 h 95"/>
                <a:gd name="T72" fmla="*/ 36 w 494"/>
                <a:gd name="T73" fmla="*/ 27 h 95"/>
                <a:gd name="T74" fmla="*/ 13 w 494"/>
                <a:gd name="T75" fmla="*/ 28 h 95"/>
                <a:gd name="T76" fmla="*/ 0 w 494"/>
                <a:gd name="T77" fmla="*/ 29 h 95"/>
                <a:gd name="T78" fmla="*/ 0 w 494"/>
                <a:gd name="T79" fmla="*/ 30 h 95"/>
                <a:gd name="T80" fmla="*/ 0 w 494"/>
                <a:gd name="T81" fmla="*/ 3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94" h="95">
                  <a:moveTo>
                    <a:pt x="0" y="30"/>
                  </a:moveTo>
                  <a:lnTo>
                    <a:pt x="17" y="29"/>
                  </a:lnTo>
                  <a:lnTo>
                    <a:pt x="34" y="29"/>
                  </a:lnTo>
                  <a:lnTo>
                    <a:pt x="50" y="29"/>
                  </a:lnTo>
                  <a:lnTo>
                    <a:pt x="67" y="29"/>
                  </a:lnTo>
                  <a:lnTo>
                    <a:pt x="83" y="29"/>
                  </a:lnTo>
                  <a:lnTo>
                    <a:pt x="100" y="29"/>
                  </a:lnTo>
                  <a:lnTo>
                    <a:pt x="116" y="29"/>
                  </a:lnTo>
                  <a:lnTo>
                    <a:pt x="133" y="28"/>
                  </a:lnTo>
                  <a:lnTo>
                    <a:pt x="152" y="27"/>
                  </a:lnTo>
                  <a:lnTo>
                    <a:pt x="170" y="25"/>
                  </a:lnTo>
                  <a:lnTo>
                    <a:pt x="190" y="25"/>
                  </a:lnTo>
                  <a:lnTo>
                    <a:pt x="209" y="24"/>
                  </a:lnTo>
                  <a:lnTo>
                    <a:pt x="228" y="24"/>
                  </a:lnTo>
                  <a:lnTo>
                    <a:pt x="247" y="24"/>
                  </a:lnTo>
                  <a:lnTo>
                    <a:pt x="265" y="25"/>
                  </a:lnTo>
                  <a:lnTo>
                    <a:pt x="284" y="27"/>
                  </a:lnTo>
                  <a:lnTo>
                    <a:pt x="299" y="28"/>
                  </a:lnTo>
                  <a:lnTo>
                    <a:pt x="312" y="27"/>
                  </a:lnTo>
                  <a:lnTo>
                    <a:pt x="326" y="27"/>
                  </a:lnTo>
                  <a:lnTo>
                    <a:pt x="341" y="26"/>
                  </a:lnTo>
                  <a:lnTo>
                    <a:pt x="355" y="24"/>
                  </a:lnTo>
                  <a:lnTo>
                    <a:pt x="368" y="22"/>
                  </a:lnTo>
                  <a:lnTo>
                    <a:pt x="383" y="21"/>
                  </a:lnTo>
                  <a:lnTo>
                    <a:pt x="396" y="21"/>
                  </a:lnTo>
                  <a:lnTo>
                    <a:pt x="402" y="21"/>
                  </a:lnTo>
                  <a:lnTo>
                    <a:pt x="408" y="22"/>
                  </a:lnTo>
                  <a:lnTo>
                    <a:pt x="414" y="22"/>
                  </a:lnTo>
                  <a:lnTo>
                    <a:pt x="420" y="22"/>
                  </a:lnTo>
                  <a:lnTo>
                    <a:pt x="426" y="24"/>
                  </a:lnTo>
                  <a:lnTo>
                    <a:pt x="432" y="24"/>
                  </a:lnTo>
                  <a:lnTo>
                    <a:pt x="438" y="25"/>
                  </a:lnTo>
                  <a:lnTo>
                    <a:pt x="444" y="26"/>
                  </a:lnTo>
                  <a:lnTo>
                    <a:pt x="461" y="35"/>
                  </a:lnTo>
                  <a:lnTo>
                    <a:pt x="469" y="53"/>
                  </a:lnTo>
                  <a:lnTo>
                    <a:pt x="472" y="72"/>
                  </a:lnTo>
                  <a:lnTo>
                    <a:pt x="475" y="91"/>
                  </a:lnTo>
                  <a:lnTo>
                    <a:pt x="479" y="95"/>
                  </a:lnTo>
                  <a:lnTo>
                    <a:pt x="484" y="93"/>
                  </a:lnTo>
                  <a:lnTo>
                    <a:pt x="488" y="90"/>
                  </a:lnTo>
                  <a:lnTo>
                    <a:pt x="491" y="85"/>
                  </a:lnTo>
                  <a:lnTo>
                    <a:pt x="494" y="65"/>
                  </a:lnTo>
                  <a:lnTo>
                    <a:pt x="491" y="43"/>
                  </a:lnTo>
                  <a:lnTo>
                    <a:pt x="481" y="22"/>
                  </a:lnTo>
                  <a:lnTo>
                    <a:pt x="464" y="8"/>
                  </a:lnTo>
                  <a:lnTo>
                    <a:pt x="454" y="4"/>
                  </a:lnTo>
                  <a:lnTo>
                    <a:pt x="442" y="1"/>
                  </a:lnTo>
                  <a:lnTo>
                    <a:pt x="430" y="0"/>
                  </a:lnTo>
                  <a:lnTo>
                    <a:pt x="415" y="0"/>
                  </a:lnTo>
                  <a:lnTo>
                    <a:pt x="402" y="0"/>
                  </a:lnTo>
                  <a:lnTo>
                    <a:pt x="389" y="1"/>
                  </a:lnTo>
                  <a:lnTo>
                    <a:pt x="376" y="2"/>
                  </a:lnTo>
                  <a:lnTo>
                    <a:pt x="365" y="3"/>
                  </a:lnTo>
                  <a:lnTo>
                    <a:pt x="342" y="5"/>
                  </a:lnTo>
                  <a:lnTo>
                    <a:pt x="318" y="6"/>
                  </a:lnTo>
                  <a:lnTo>
                    <a:pt x="295" y="8"/>
                  </a:lnTo>
                  <a:lnTo>
                    <a:pt x="272" y="9"/>
                  </a:lnTo>
                  <a:lnTo>
                    <a:pt x="248" y="10"/>
                  </a:lnTo>
                  <a:lnTo>
                    <a:pt x="226" y="13"/>
                  </a:lnTo>
                  <a:lnTo>
                    <a:pt x="202" y="14"/>
                  </a:lnTo>
                  <a:lnTo>
                    <a:pt x="179" y="16"/>
                  </a:lnTo>
                  <a:lnTo>
                    <a:pt x="168" y="17"/>
                  </a:lnTo>
                  <a:lnTo>
                    <a:pt x="157" y="18"/>
                  </a:lnTo>
                  <a:lnTo>
                    <a:pt x="146" y="19"/>
                  </a:lnTo>
                  <a:lnTo>
                    <a:pt x="137" y="20"/>
                  </a:lnTo>
                  <a:lnTo>
                    <a:pt x="126" y="21"/>
                  </a:lnTo>
                  <a:lnTo>
                    <a:pt x="115" y="24"/>
                  </a:lnTo>
                  <a:lnTo>
                    <a:pt x="106" y="25"/>
                  </a:lnTo>
                  <a:lnTo>
                    <a:pt x="95" y="26"/>
                  </a:lnTo>
                  <a:lnTo>
                    <a:pt x="83" y="27"/>
                  </a:lnTo>
                  <a:lnTo>
                    <a:pt x="72" y="27"/>
                  </a:lnTo>
                  <a:lnTo>
                    <a:pt x="60" y="27"/>
                  </a:lnTo>
                  <a:lnTo>
                    <a:pt x="48" y="27"/>
                  </a:lnTo>
                  <a:lnTo>
                    <a:pt x="36" y="27"/>
                  </a:lnTo>
                  <a:lnTo>
                    <a:pt x="25" y="27"/>
                  </a:lnTo>
                  <a:lnTo>
                    <a:pt x="13" y="28"/>
                  </a:lnTo>
                  <a:lnTo>
                    <a:pt x="1" y="29"/>
                  </a:lnTo>
                  <a:lnTo>
                    <a:pt x="0" y="29"/>
                  </a:lnTo>
                  <a:lnTo>
                    <a:pt x="0" y="29"/>
                  </a:lnTo>
                  <a:lnTo>
                    <a:pt x="0" y="30"/>
                  </a:lnTo>
                  <a:lnTo>
                    <a:pt x="0" y="30"/>
                  </a:lnTo>
                  <a:lnTo>
                    <a:pt x="0" y="30"/>
                  </a:lnTo>
                  <a:close/>
                </a:path>
              </a:pathLst>
            </a:custGeom>
            <a:solidFill>
              <a:sysClr val="window" lastClr="FFFFFF"/>
            </a:solidFill>
            <a:ln>
              <a:noFill/>
            </a:ln>
          </p:spPr>
          <p:txBody>
            <a:bodyPr/>
            <a:lstStyle/>
            <a:p>
              <a:pPr eaLnBrk="1" hangingPunct="1">
                <a:defRPr/>
              </a:pPr>
              <a:endParaRPr lang="zh-CN" altLang="en-US" b="1" kern="0">
                <a:solidFill>
                  <a:sysClr val="windowText" lastClr="000000"/>
                </a:solidFill>
                <a:latin typeface="Times New Roman"/>
                <a:ea typeface="微软雅黑" pitchFamily="34" charset="-122"/>
              </a:endParaRPr>
            </a:p>
          </p:txBody>
        </p:sp>
        <p:sp>
          <p:nvSpPr>
            <p:cNvPr id="368" name="Freeform 9"/>
            <p:cNvSpPr>
              <a:spLocks/>
            </p:cNvSpPr>
            <p:nvPr/>
          </p:nvSpPr>
          <p:spPr bwMode="auto">
            <a:xfrm>
              <a:off x="5299145" y="1395110"/>
              <a:ext cx="12926" cy="31421"/>
            </a:xfrm>
            <a:custGeom>
              <a:avLst/>
              <a:gdLst>
                <a:gd name="T0" fmla="*/ 16 w 49"/>
                <a:gd name="T1" fmla="*/ 96 h 96"/>
                <a:gd name="T2" fmla="*/ 13 w 49"/>
                <a:gd name="T3" fmla="*/ 81 h 96"/>
                <a:gd name="T4" fmla="*/ 14 w 49"/>
                <a:gd name="T5" fmla="*/ 68 h 96"/>
                <a:gd name="T6" fmla="*/ 18 w 49"/>
                <a:gd name="T7" fmla="*/ 55 h 96"/>
                <a:gd name="T8" fmla="*/ 24 w 49"/>
                <a:gd name="T9" fmla="*/ 42 h 96"/>
                <a:gd name="T10" fmla="*/ 29 w 49"/>
                <a:gd name="T11" fmla="*/ 34 h 96"/>
                <a:gd name="T12" fmla="*/ 36 w 49"/>
                <a:gd name="T13" fmla="*/ 25 h 96"/>
                <a:gd name="T14" fmla="*/ 42 w 49"/>
                <a:gd name="T15" fmla="*/ 17 h 96"/>
                <a:gd name="T16" fmla="*/ 48 w 49"/>
                <a:gd name="T17" fmla="*/ 9 h 96"/>
                <a:gd name="T18" fmla="*/ 49 w 49"/>
                <a:gd name="T19" fmla="*/ 5 h 96"/>
                <a:gd name="T20" fmla="*/ 48 w 49"/>
                <a:gd name="T21" fmla="*/ 2 h 96"/>
                <a:gd name="T22" fmla="*/ 46 w 49"/>
                <a:gd name="T23" fmla="*/ 1 h 96"/>
                <a:gd name="T24" fmla="*/ 42 w 49"/>
                <a:gd name="T25" fmla="*/ 0 h 96"/>
                <a:gd name="T26" fmla="*/ 35 w 49"/>
                <a:gd name="T27" fmla="*/ 1 h 96"/>
                <a:gd name="T28" fmla="*/ 28 w 49"/>
                <a:gd name="T29" fmla="*/ 4 h 96"/>
                <a:gd name="T30" fmla="*/ 22 w 49"/>
                <a:gd name="T31" fmla="*/ 8 h 96"/>
                <a:gd name="T32" fmla="*/ 17 w 49"/>
                <a:gd name="T33" fmla="*/ 13 h 96"/>
                <a:gd name="T34" fmla="*/ 12 w 49"/>
                <a:gd name="T35" fmla="*/ 18 h 96"/>
                <a:gd name="T36" fmla="*/ 7 w 49"/>
                <a:gd name="T37" fmla="*/ 24 h 96"/>
                <a:gd name="T38" fmla="*/ 5 w 49"/>
                <a:gd name="T39" fmla="*/ 30 h 96"/>
                <a:gd name="T40" fmla="*/ 2 w 49"/>
                <a:gd name="T41" fmla="*/ 37 h 96"/>
                <a:gd name="T42" fmla="*/ 0 w 49"/>
                <a:gd name="T43" fmla="*/ 52 h 96"/>
                <a:gd name="T44" fmla="*/ 1 w 49"/>
                <a:gd name="T45" fmla="*/ 67 h 96"/>
                <a:gd name="T46" fmla="*/ 7 w 49"/>
                <a:gd name="T47" fmla="*/ 81 h 96"/>
                <a:gd name="T48" fmla="*/ 14 w 49"/>
                <a:gd name="T49" fmla="*/ 96 h 96"/>
                <a:gd name="T50" fmla="*/ 16 w 49"/>
                <a:gd name="T51" fmla="*/ 96 h 96"/>
                <a:gd name="T52" fmla="*/ 16 w 49"/>
                <a:gd name="T53" fmla="*/ 96 h 96"/>
                <a:gd name="T54" fmla="*/ 16 w 49"/>
                <a:gd name="T55" fmla="*/ 96 h 96"/>
                <a:gd name="T56" fmla="*/ 16 w 49"/>
                <a:gd name="T57" fmla="*/ 96 h 96"/>
                <a:gd name="T58" fmla="*/ 16 w 49"/>
                <a:gd name="T5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 h="96">
                  <a:moveTo>
                    <a:pt x="16" y="96"/>
                  </a:moveTo>
                  <a:lnTo>
                    <a:pt x="13" y="81"/>
                  </a:lnTo>
                  <a:lnTo>
                    <a:pt x="14" y="68"/>
                  </a:lnTo>
                  <a:lnTo>
                    <a:pt x="18" y="55"/>
                  </a:lnTo>
                  <a:lnTo>
                    <a:pt x="24" y="42"/>
                  </a:lnTo>
                  <a:lnTo>
                    <a:pt x="29" y="34"/>
                  </a:lnTo>
                  <a:lnTo>
                    <a:pt x="36" y="25"/>
                  </a:lnTo>
                  <a:lnTo>
                    <a:pt x="42" y="17"/>
                  </a:lnTo>
                  <a:lnTo>
                    <a:pt x="48" y="9"/>
                  </a:lnTo>
                  <a:lnTo>
                    <a:pt x="49" y="5"/>
                  </a:lnTo>
                  <a:lnTo>
                    <a:pt x="48" y="2"/>
                  </a:lnTo>
                  <a:lnTo>
                    <a:pt x="46" y="1"/>
                  </a:lnTo>
                  <a:lnTo>
                    <a:pt x="42" y="0"/>
                  </a:lnTo>
                  <a:lnTo>
                    <a:pt x="35" y="1"/>
                  </a:lnTo>
                  <a:lnTo>
                    <a:pt x="28" y="4"/>
                  </a:lnTo>
                  <a:lnTo>
                    <a:pt x="22" y="8"/>
                  </a:lnTo>
                  <a:lnTo>
                    <a:pt x="17" y="13"/>
                  </a:lnTo>
                  <a:lnTo>
                    <a:pt x="12" y="18"/>
                  </a:lnTo>
                  <a:lnTo>
                    <a:pt x="7" y="24"/>
                  </a:lnTo>
                  <a:lnTo>
                    <a:pt x="5" y="30"/>
                  </a:lnTo>
                  <a:lnTo>
                    <a:pt x="2" y="37"/>
                  </a:lnTo>
                  <a:lnTo>
                    <a:pt x="0" y="52"/>
                  </a:lnTo>
                  <a:lnTo>
                    <a:pt x="1" y="67"/>
                  </a:lnTo>
                  <a:lnTo>
                    <a:pt x="7" y="81"/>
                  </a:lnTo>
                  <a:lnTo>
                    <a:pt x="14" y="96"/>
                  </a:lnTo>
                  <a:lnTo>
                    <a:pt x="16" y="96"/>
                  </a:lnTo>
                  <a:lnTo>
                    <a:pt x="16" y="96"/>
                  </a:lnTo>
                  <a:lnTo>
                    <a:pt x="16" y="96"/>
                  </a:lnTo>
                  <a:lnTo>
                    <a:pt x="16" y="96"/>
                  </a:lnTo>
                  <a:lnTo>
                    <a:pt x="16" y="96"/>
                  </a:lnTo>
                  <a:close/>
                </a:path>
              </a:pathLst>
            </a:custGeom>
            <a:solidFill>
              <a:sysClr val="window" lastClr="FFFFFF"/>
            </a:solidFill>
            <a:ln>
              <a:noFill/>
            </a:ln>
          </p:spPr>
          <p:txBody>
            <a:bodyPr/>
            <a:lstStyle/>
            <a:p>
              <a:pPr eaLnBrk="1" hangingPunct="1">
                <a:defRPr/>
              </a:pPr>
              <a:endParaRPr lang="zh-CN" altLang="en-US" b="1" kern="0">
                <a:solidFill>
                  <a:sysClr val="windowText" lastClr="000000"/>
                </a:solidFill>
                <a:latin typeface="Times New Roman"/>
                <a:ea typeface="微软雅黑" pitchFamily="34" charset="-122"/>
              </a:endParaRPr>
            </a:p>
          </p:txBody>
        </p:sp>
        <p:sp>
          <p:nvSpPr>
            <p:cNvPr id="369" name="Freeform 10"/>
            <p:cNvSpPr>
              <a:spLocks/>
            </p:cNvSpPr>
            <p:nvPr/>
          </p:nvSpPr>
          <p:spPr bwMode="auto">
            <a:xfrm>
              <a:off x="5264675" y="1357528"/>
              <a:ext cx="82943" cy="494726"/>
            </a:xfrm>
            <a:custGeom>
              <a:avLst/>
              <a:gdLst>
                <a:gd name="T0" fmla="*/ 15 w 314"/>
                <a:gd name="T1" fmla="*/ 1505 h 1562"/>
                <a:gd name="T2" fmla="*/ 41 w 314"/>
                <a:gd name="T3" fmla="*/ 1390 h 1562"/>
                <a:gd name="T4" fmla="*/ 65 w 314"/>
                <a:gd name="T5" fmla="*/ 1273 h 1562"/>
                <a:gd name="T6" fmla="*/ 87 w 314"/>
                <a:gd name="T7" fmla="*/ 1158 h 1562"/>
                <a:gd name="T8" fmla="*/ 120 w 314"/>
                <a:gd name="T9" fmla="*/ 1007 h 1562"/>
                <a:gd name="T10" fmla="*/ 159 w 314"/>
                <a:gd name="T11" fmla="*/ 820 h 1562"/>
                <a:gd name="T12" fmla="*/ 199 w 314"/>
                <a:gd name="T13" fmla="*/ 635 h 1562"/>
                <a:gd name="T14" fmla="*/ 237 w 314"/>
                <a:gd name="T15" fmla="*/ 448 h 1562"/>
                <a:gd name="T16" fmla="*/ 265 w 314"/>
                <a:gd name="T17" fmla="*/ 311 h 1562"/>
                <a:gd name="T18" fmla="*/ 283 w 314"/>
                <a:gd name="T19" fmla="*/ 223 h 1562"/>
                <a:gd name="T20" fmla="*/ 300 w 314"/>
                <a:gd name="T21" fmla="*/ 135 h 1562"/>
                <a:gd name="T22" fmla="*/ 312 w 314"/>
                <a:gd name="T23" fmla="*/ 47 h 1562"/>
                <a:gd name="T24" fmla="*/ 312 w 314"/>
                <a:gd name="T25" fmla="*/ 0 h 1562"/>
                <a:gd name="T26" fmla="*/ 301 w 314"/>
                <a:gd name="T27" fmla="*/ 6 h 1562"/>
                <a:gd name="T28" fmla="*/ 297 w 314"/>
                <a:gd name="T29" fmla="*/ 23 h 1562"/>
                <a:gd name="T30" fmla="*/ 291 w 314"/>
                <a:gd name="T31" fmla="*/ 48 h 1562"/>
                <a:gd name="T32" fmla="*/ 283 w 314"/>
                <a:gd name="T33" fmla="*/ 85 h 1562"/>
                <a:gd name="T34" fmla="*/ 273 w 314"/>
                <a:gd name="T35" fmla="*/ 134 h 1562"/>
                <a:gd name="T36" fmla="*/ 261 w 314"/>
                <a:gd name="T37" fmla="*/ 197 h 1562"/>
                <a:gd name="T38" fmla="*/ 247 w 314"/>
                <a:gd name="T39" fmla="*/ 273 h 1562"/>
                <a:gd name="T40" fmla="*/ 233 w 314"/>
                <a:gd name="T41" fmla="*/ 349 h 1562"/>
                <a:gd name="T42" fmla="*/ 218 w 314"/>
                <a:gd name="T43" fmla="*/ 426 h 1562"/>
                <a:gd name="T44" fmla="*/ 193 w 314"/>
                <a:gd name="T45" fmla="*/ 556 h 1562"/>
                <a:gd name="T46" fmla="*/ 158 w 314"/>
                <a:gd name="T47" fmla="*/ 742 h 1562"/>
                <a:gd name="T48" fmla="*/ 125 w 314"/>
                <a:gd name="T49" fmla="*/ 928 h 1562"/>
                <a:gd name="T50" fmla="*/ 90 w 314"/>
                <a:gd name="T51" fmla="*/ 1114 h 1562"/>
                <a:gd name="T52" fmla="*/ 65 w 314"/>
                <a:gd name="T53" fmla="*/ 1250 h 1562"/>
                <a:gd name="T54" fmla="*/ 48 w 314"/>
                <a:gd name="T55" fmla="*/ 1340 h 1562"/>
                <a:gd name="T56" fmla="*/ 30 w 314"/>
                <a:gd name="T57" fmla="*/ 1429 h 1562"/>
                <a:gd name="T58" fmla="*/ 11 w 314"/>
                <a:gd name="T59" fmla="*/ 1518 h 1562"/>
                <a:gd name="T60" fmla="*/ 0 w 314"/>
                <a:gd name="T61" fmla="*/ 1562 h 1562"/>
                <a:gd name="T62" fmla="*/ 0 w 314"/>
                <a:gd name="T63" fmla="*/ 1562 h 1562"/>
                <a:gd name="T64" fmla="*/ 1 w 314"/>
                <a:gd name="T65" fmla="*/ 1561 h 1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14" h="1562">
                  <a:moveTo>
                    <a:pt x="1" y="1561"/>
                  </a:moveTo>
                  <a:lnTo>
                    <a:pt x="15" y="1505"/>
                  </a:lnTo>
                  <a:lnTo>
                    <a:pt x="29" y="1447"/>
                  </a:lnTo>
                  <a:lnTo>
                    <a:pt x="41" y="1390"/>
                  </a:lnTo>
                  <a:lnTo>
                    <a:pt x="53" y="1332"/>
                  </a:lnTo>
                  <a:lnTo>
                    <a:pt x="65" y="1273"/>
                  </a:lnTo>
                  <a:lnTo>
                    <a:pt x="75" y="1216"/>
                  </a:lnTo>
                  <a:lnTo>
                    <a:pt x="87" y="1158"/>
                  </a:lnTo>
                  <a:lnTo>
                    <a:pt x="99" y="1101"/>
                  </a:lnTo>
                  <a:lnTo>
                    <a:pt x="120" y="1007"/>
                  </a:lnTo>
                  <a:lnTo>
                    <a:pt x="140" y="914"/>
                  </a:lnTo>
                  <a:lnTo>
                    <a:pt x="159" y="820"/>
                  </a:lnTo>
                  <a:lnTo>
                    <a:pt x="180" y="727"/>
                  </a:lnTo>
                  <a:lnTo>
                    <a:pt x="199" y="635"/>
                  </a:lnTo>
                  <a:lnTo>
                    <a:pt x="219" y="541"/>
                  </a:lnTo>
                  <a:lnTo>
                    <a:pt x="237" y="448"/>
                  </a:lnTo>
                  <a:lnTo>
                    <a:pt x="257" y="354"/>
                  </a:lnTo>
                  <a:lnTo>
                    <a:pt x="265" y="311"/>
                  </a:lnTo>
                  <a:lnTo>
                    <a:pt x="275" y="267"/>
                  </a:lnTo>
                  <a:lnTo>
                    <a:pt x="283" y="223"/>
                  </a:lnTo>
                  <a:lnTo>
                    <a:pt x="293" y="179"/>
                  </a:lnTo>
                  <a:lnTo>
                    <a:pt x="300" y="135"/>
                  </a:lnTo>
                  <a:lnTo>
                    <a:pt x="306" y="92"/>
                  </a:lnTo>
                  <a:lnTo>
                    <a:pt x="312" y="47"/>
                  </a:lnTo>
                  <a:lnTo>
                    <a:pt x="314" y="4"/>
                  </a:lnTo>
                  <a:lnTo>
                    <a:pt x="312" y="0"/>
                  </a:lnTo>
                  <a:lnTo>
                    <a:pt x="307" y="1"/>
                  </a:lnTo>
                  <a:lnTo>
                    <a:pt x="301" y="6"/>
                  </a:lnTo>
                  <a:lnTo>
                    <a:pt x="299" y="11"/>
                  </a:lnTo>
                  <a:lnTo>
                    <a:pt x="297" y="23"/>
                  </a:lnTo>
                  <a:lnTo>
                    <a:pt x="295" y="35"/>
                  </a:lnTo>
                  <a:lnTo>
                    <a:pt x="291" y="48"/>
                  </a:lnTo>
                  <a:lnTo>
                    <a:pt x="288" y="60"/>
                  </a:lnTo>
                  <a:lnTo>
                    <a:pt x="283" y="85"/>
                  </a:lnTo>
                  <a:lnTo>
                    <a:pt x="278" y="109"/>
                  </a:lnTo>
                  <a:lnTo>
                    <a:pt x="273" y="134"/>
                  </a:lnTo>
                  <a:lnTo>
                    <a:pt x="269" y="159"/>
                  </a:lnTo>
                  <a:lnTo>
                    <a:pt x="261" y="197"/>
                  </a:lnTo>
                  <a:lnTo>
                    <a:pt x="254" y="235"/>
                  </a:lnTo>
                  <a:lnTo>
                    <a:pt x="247" y="273"/>
                  </a:lnTo>
                  <a:lnTo>
                    <a:pt x="240" y="311"/>
                  </a:lnTo>
                  <a:lnTo>
                    <a:pt x="233" y="349"/>
                  </a:lnTo>
                  <a:lnTo>
                    <a:pt x="225" y="388"/>
                  </a:lnTo>
                  <a:lnTo>
                    <a:pt x="218" y="426"/>
                  </a:lnTo>
                  <a:lnTo>
                    <a:pt x="211" y="464"/>
                  </a:lnTo>
                  <a:lnTo>
                    <a:pt x="193" y="556"/>
                  </a:lnTo>
                  <a:lnTo>
                    <a:pt x="176" y="649"/>
                  </a:lnTo>
                  <a:lnTo>
                    <a:pt x="158" y="742"/>
                  </a:lnTo>
                  <a:lnTo>
                    <a:pt x="141" y="834"/>
                  </a:lnTo>
                  <a:lnTo>
                    <a:pt x="125" y="928"/>
                  </a:lnTo>
                  <a:lnTo>
                    <a:pt x="108" y="1020"/>
                  </a:lnTo>
                  <a:lnTo>
                    <a:pt x="90" y="1114"/>
                  </a:lnTo>
                  <a:lnTo>
                    <a:pt x="73" y="1206"/>
                  </a:lnTo>
                  <a:lnTo>
                    <a:pt x="65" y="1250"/>
                  </a:lnTo>
                  <a:lnTo>
                    <a:pt x="56" y="1295"/>
                  </a:lnTo>
                  <a:lnTo>
                    <a:pt x="48" y="1340"/>
                  </a:lnTo>
                  <a:lnTo>
                    <a:pt x="39" y="1384"/>
                  </a:lnTo>
                  <a:lnTo>
                    <a:pt x="30" y="1429"/>
                  </a:lnTo>
                  <a:lnTo>
                    <a:pt x="20" y="1474"/>
                  </a:lnTo>
                  <a:lnTo>
                    <a:pt x="11" y="1518"/>
                  </a:lnTo>
                  <a:lnTo>
                    <a:pt x="0" y="1562"/>
                  </a:lnTo>
                  <a:lnTo>
                    <a:pt x="0" y="1562"/>
                  </a:lnTo>
                  <a:lnTo>
                    <a:pt x="0" y="1562"/>
                  </a:lnTo>
                  <a:lnTo>
                    <a:pt x="0" y="1562"/>
                  </a:lnTo>
                  <a:lnTo>
                    <a:pt x="1" y="1561"/>
                  </a:lnTo>
                  <a:lnTo>
                    <a:pt x="1" y="1561"/>
                  </a:lnTo>
                  <a:close/>
                </a:path>
              </a:pathLst>
            </a:custGeom>
            <a:solidFill>
              <a:sysClr val="window" lastClr="FFFFFF"/>
            </a:solidFill>
            <a:ln>
              <a:noFill/>
            </a:ln>
          </p:spPr>
          <p:txBody>
            <a:bodyPr/>
            <a:lstStyle/>
            <a:p>
              <a:pPr eaLnBrk="1" hangingPunct="1">
                <a:defRPr/>
              </a:pPr>
              <a:endParaRPr lang="zh-CN" altLang="en-US" b="1" kern="0">
                <a:solidFill>
                  <a:sysClr val="windowText" lastClr="000000"/>
                </a:solidFill>
                <a:latin typeface="Times New Roman"/>
                <a:ea typeface="微软雅黑" pitchFamily="34" charset="-122"/>
              </a:endParaRPr>
            </a:p>
          </p:txBody>
        </p:sp>
        <p:sp>
          <p:nvSpPr>
            <p:cNvPr id="370" name="Freeform 11"/>
            <p:cNvSpPr>
              <a:spLocks/>
            </p:cNvSpPr>
            <p:nvPr/>
          </p:nvSpPr>
          <p:spPr bwMode="auto">
            <a:xfrm>
              <a:off x="5384242" y="1355064"/>
              <a:ext cx="64631" cy="549558"/>
            </a:xfrm>
            <a:custGeom>
              <a:avLst/>
              <a:gdLst>
                <a:gd name="T0" fmla="*/ 234 w 247"/>
                <a:gd name="T1" fmla="*/ 1615 h 1731"/>
                <a:gd name="T2" fmla="*/ 207 w 247"/>
                <a:gd name="T3" fmla="*/ 1414 h 1731"/>
                <a:gd name="T4" fmla="*/ 180 w 247"/>
                <a:gd name="T5" fmla="*/ 1213 h 1731"/>
                <a:gd name="T6" fmla="*/ 152 w 247"/>
                <a:gd name="T7" fmla="*/ 1012 h 1731"/>
                <a:gd name="T8" fmla="*/ 130 w 247"/>
                <a:gd name="T9" fmla="*/ 859 h 1731"/>
                <a:gd name="T10" fmla="*/ 116 w 247"/>
                <a:gd name="T11" fmla="*/ 755 h 1731"/>
                <a:gd name="T12" fmla="*/ 102 w 247"/>
                <a:gd name="T13" fmla="*/ 652 h 1731"/>
                <a:gd name="T14" fmla="*/ 87 w 247"/>
                <a:gd name="T15" fmla="*/ 547 h 1731"/>
                <a:gd name="T16" fmla="*/ 74 w 247"/>
                <a:gd name="T17" fmla="*/ 454 h 1731"/>
                <a:gd name="T18" fmla="*/ 63 w 247"/>
                <a:gd name="T19" fmla="*/ 369 h 1731"/>
                <a:gd name="T20" fmla="*/ 51 w 247"/>
                <a:gd name="T21" fmla="*/ 287 h 1731"/>
                <a:gd name="T22" fmla="*/ 40 w 247"/>
                <a:gd name="T23" fmla="*/ 202 h 1731"/>
                <a:gd name="T24" fmla="*/ 30 w 247"/>
                <a:gd name="T25" fmla="*/ 122 h 1731"/>
                <a:gd name="T26" fmla="*/ 16 w 247"/>
                <a:gd name="T27" fmla="*/ 42 h 1731"/>
                <a:gd name="T28" fmla="*/ 8 w 247"/>
                <a:gd name="T29" fmla="*/ 0 h 1731"/>
                <a:gd name="T30" fmla="*/ 1 w 247"/>
                <a:gd name="T31" fmla="*/ 5 h 1731"/>
                <a:gd name="T32" fmla="*/ 1 w 247"/>
                <a:gd name="T33" fmla="*/ 47 h 1731"/>
                <a:gd name="T34" fmla="*/ 10 w 247"/>
                <a:gd name="T35" fmla="*/ 119 h 1731"/>
                <a:gd name="T36" fmla="*/ 19 w 247"/>
                <a:gd name="T37" fmla="*/ 196 h 1731"/>
                <a:gd name="T38" fmla="*/ 28 w 247"/>
                <a:gd name="T39" fmla="*/ 275 h 1731"/>
                <a:gd name="T40" fmla="*/ 39 w 247"/>
                <a:gd name="T41" fmla="*/ 361 h 1731"/>
                <a:gd name="T42" fmla="*/ 54 w 247"/>
                <a:gd name="T43" fmla="*/ 455 h 1731"/>
                <a:gd name="T44" fmla="*/ 67 w 247"/>
                <a:gd name="T45" fmla="*/ 553 h 1731"/>
                <a:gd name="T46" fmla="*/ 81 w 247"/>
                <a:gd name="T47" fmla="*/ 656 h 1731"/>
                <a:gd name="T48" fmla="*/ 96 w 247"/>
                <a:gd name="T49" fmla="*/ 758 h 1731"/>
                <a:gd name="T50" fmla="*/ 111 w 247"/>
                <a:gd name="T51" fmla="*/ 861 h 1731"/>
                <a:gd name="T52" fmla="*/ 133 w 247"/>
                <a:gd name="T53" fmla="*/ 1015 h 1731"/>
                <a:gd name="T54" fmla="*/ 162 w 247"/>
                <a:gd name="T55" fmla="*/ 1218 h 1731"/>
                <a:gd name="T56" fmla="*/ 190 w 247"/>
                <a:gd name="T57" fmla="*/ 1422 h 1731"/>
                <a:gd name="T58" fmla="*/ 218 w 247"/>
                <a:gd name="T59" fmla="*/ 1625 h 1731"/>
                <a:gd name="T60" fmla="*/ 235 w 247"/>
                <a:gd name="T61" fmla="*/ 1731 h 1731"/>
                <a:gd name="T62" fmla="*/ 246 w 247"/>
                <a:gd name="T63" fmla="*/ 1723 h 1731"/>
                <a:gd name="T64" fmla="*/ 247 w 247"/>
                <a:gd name="T65" fmla="*/ 1716 h 1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47" h="1731">
                  <a:moveTo>
                    <a:pt x="247" y="1716"/>
                  </a:moveTo>
                  <a:lnTo>
                    <a:pt x="234" y="1615"/>
                  </a:lnTo>
                  <a:lnTo>
                    <a:pt x="220" y="1515"/>
                  </a:lnTo>
                  <a:lnTo>
                    <a:pt x="207" y="1414"/>
                  </a:lnTo>
                  <a:lnTo>
                    <a:pt x="194" y="1313"/>
                  </a:lnTo>
                  <a:lnTo>
                    <a:pt x="180" y="1213"/>
                  </a:lnTo>
                  <a:lnTo>
                    <a:pt x="165" y="1112"/>
                  </a:lnTo>
                  <a:lnTo>
                    <a:pt x="152" y="1012"/>
                  </a:lnTo>
                  <a:lnTo>
                    <a:pt x="138" y="911"/>
                  </a:lnTo>
                  <a:lnTo>
                    <a:pt x="130" y="859"/>
                  </a:lnTo>
                  <a:lnTo>
                    <a:pt x="123" y="807"/>
                  </a:lnTo>
                  <a:lnTo>
                    <a:pt x="116" y="755"/>
                  </a:lnTo>
                  <a:lnTo>
                    <a:pt x="109" y="703"/>
                  </a:lnTo>
                  <a:lnTo>
                    <a:pt x="102" y="652"/>
                  </a:lnTo>
                  <a:lnTo>
                    <a:pt x="94" y="600"/>
                  </a:lnTo>
                  <a:lnTo>
                    <a:pt x="87" y="547"/>
                  </a:lnTo>
                  <a:lnTo>
                    <a:pt x="80" y="495"/>
                  </a:lnTo>
                  <a:lnTo>
                    <a:pt x="74" y="454"/>
                  </a:lnTo>
                  <a:lnTo>
                    <a:pt x="69" y="412"/>
                  </a:lnTo>
                  <a:lnTo>
                    <a:pt x="63" y="369"/>
                  </a:lnTo>
                  <a:lnTo>
                    <a:pt x="57" y="328"/>
                  </a:lnTo>
                  <a:lnTo>
                    <a:pt x="51" y="287"/>
                  </a:lnTo>
                  <a:lnTo>
                    <a:pt x="45" y="244"/>
                  </a:lnTo>
                  <a:lnTo>
                    <a:pt x="40" y="202"/>
                  </a:lnTo>
                  <a:lnTo>
                    <a:pt x="36" y="161"/>
                  </a:lnTo>
                  <a:lnTo>
                    <a:pt x="30" y="122"/>
                  </a:lnTo>
                  <a:lnTo>
                    <a:pt x="24" y="81"/>
                  </a:lnTo>
                  <a:lnTo>
                    <a:pt x="16" y="42"/>
                  </a:lnTo>
                  <a:lnTo>
                    <a:pt x="10" y="3"/>
                  </a:lnTo>
                  <a:lnTo>
                    <a:pt x="8" y="0"/>
                  </a:lnTo>
                  <a:lnTo>
                    <a:pt x="4" y="1"/>
                  </a:lnTo>
                  <a:lnTo>
                    <a:pt x="1" y="5"/>
                  </a:lnTo>
                  <a:lnTo>
                    <a:pt x="0" y="10"/>
                  </a:lnTo>
                  <a:lnTo>
                    <a:pt x="1" y="47"/>
                  </a:lnTo>
                  <a:lnTo>
                    <a:pt x="6" y="84"/>
                  </a:lnTo>
                  <a:lnTo>
                    <a:pt x="10" y="119"/>
                  </a:lnTo>
                  <a:lnTo>
                    <a:pt x="15" y="156"/>
                  </a:lnTo>
                  <a:lnTo>
                    <a:pt x="19" y="196"/>
                  </a:lnTo>
                  <a:lnTo>
                    <a:pt x="24" y="235"/>
                  </a:lnTo>
                  <a:lnTo>
                    <a:pt x="28" y="275"/>
                  </a:lnTo>
                  <a:lnTo>
                    <a:pt x="33" y="314"/>
                  </a:lnTo>
                  <a:lnTo>
                    <a:pt x="39" y="361"/>
                  </a:lnTo>
                  <a:lnTo>
                    <a:pt x="46" y="407"/>
                  </a:lnTo>
                  <a:lnTo>
                    <a:pt x="54" y="455"/>
                  </a:lnTo>
                  <a:lnTo>
                    <a:pt x="60" y="502"/>
                  </a:lnTo>
                  <a:lnTo>
                    <a:pt x="67" y="553"/>
                  </a:lnTo>
                  <a:lnTo>
                    <a:pt x="74" y="605"/>
                  </a:lnTo>
                  <a:lnTo>
                    <a:pt x="81" y="656"/>
                  </a:lnTo>
                  <a:lnTo>
                    <a:pt x="88" y="707"/>
                  </a:lnTo>
                  <a:lnTo>
                    <a:pt x="96" y="758"/>
                  </a:lnTo>
                  <a:lnTo>
                    <a:pt x="103" y="810"/>
                  </a:lnTo>
                  <a:lnTo>
                    <a:pt x="111" y="861"/>
                  </a:lnTo>
                  <a:lnTo>
                    <a:pt x="118" y="913"/>
                  </a:lnTo>
                  <a:lnTo>
                    <a:pt x="133" y="1015"/>
                  </a:lnTo>
                  <a:lnTo>
                    <a:pt x="147" y="1117"/>
                  </a:lnTo>
                  <a:lnTo>
                    <a:pt x="162" y="1218"/>
                  </a:lnTo>
                  <a:lnTo>
                    <a:pt x="177" y="1320"/>
                  </a:lnTo>
                  <a:lnTo>
                    <a:pt x="190" y="1422"/>
                  </a:lnTo>
                  <a:lnTo>
                    <a:pt x="205" y="1524"/>
                  </a:lnTo>
                  <a:lnTo>
                    <a:pt x="218" y="1625"/>
                  </a:lnTo>
                  <a:lnTo>
                    <a:pt x="231" y="1727"/>
                  </a:lnTo>
                  <a:lnTo>
                    <a:pt x="235" y="1731"/>
                  </a:lnTo>
                  <a:lnTo>
                    <a:pt x="241" y="1729"/>
                  </a:lnTo>
                  <a:lnTo>
                    <a:pt x="246" y="1723"/>
                  </a:lnTo>
                  <a:lnTo>
                    <a:pt x="247" y="1716"/>
                  </a:lnTo>
                  <a:lnTo>
                    <a:pt x="247" y="1716"/>
                  </a:lnTo>
                  <a:close/>
                </a:path>
              </a:pathLst>
            </a:custGeom>
            <a:solidFill>
              <a:sysClr val="window" lastClr="FFFFFF"/>
            </a:solidFill>
            <a:ln>
              <a:noFill/>
            </a:ln>
          </p:spPr>
          <p:txBody>
            <a:bodyPr/>
            <a:lstStyle/>
            <a:p>
              <a:pPr eaLnBrk="1" hangingPunct="1">
                <a:defRPr/>
              </a:pPr>
              <a:endParaRPr lang="zh-CN" altLang="en-US" b="1" kern="0">
                <a:solidFill>
                  <a:sysClr val="windowText" lastClr="000000"/>
                </a:solidFill>
                <a:latin typeface="Times New Roman"/>
                <a:ea typeface="微软雅黑" pitchFamily="34" charset="-122"/>
              </a:endParaRPr>
            </a:p>
          </p:txBody>
        </p:sp>
        <p:sp>
          <p:nvSpPr>
            <p:cNvPr id="371" name="Freeform 12"/>
            <p:cNvSpPr>
              <a:spLocks/>
            </p:cNvSpPr>
            <p:nvPr/>
          </p:nvSpPr>
          <p:spPr bwMode="auto">
            <a:xfrm>
              <a:off x="5339001" y="1345822"/>
              <a:ext cx="42010" cy="20947"/>
            </a:xfrm>
            <a:custGeom>
              <a:avLst/>
              <a:gdLst>
                <a:gd name="T0" fmla="*/ 2 w 152"/>
                <a:gd name="T1" fmla="*/ 69 h 69"/>
                <a:gd name="T2" fmla="*/ 6 w 152"/>
                <a:gd name="T3" fmla="*/ 57 h 69"/>
                <a:gd name="T4" fmla="*/ 12 w 152"/>
                <a:gd name="T5" fmla="*/ 47 h 69"/>
                <a:gd name="T6" fmla="*/ 21 w 152"/>
                <a:gd name="T7" fmla="*/ 41 h 69"/>
                <a:gd name="T8" fmla="*/ 30 w 152"/>
                <a:gd name="T9" fmla="*/ 35 h 69"/>
                <a:gd name="T10" fmla="*/ 41 w 152"/>
                <a:gd name="T11" fmla="*/ 31 h 69"/>
                <a:gd name="T12" fmla="*/ 52 w 152"/>
                <a:gd name="T13" fmla="*/ 28 h 69"/>
                <a:gd name="T14" fmla="*/ 63 w 152"/>
                <a:gd name="T15" fmla="*/ 24 h 69"/>
                <a:gd name="T16" fmla="*/ 75 w 152"/>
                <a:gd name="T17" fmla="*/ 21 h 69"/>
                <a:gd name="T18" fmla="*/ 83 w 152"/>
                <a:gd name="T19" fmla="*/ 18 h 69"/>
                <a:gd name="T20" fmla="*/ 92 w 152"/>
                <a:gd name="T21" fmla="*/ 16 h 69"/>
                <a:gd name="T22" fmla="*/ 101 w 152"/>
                <a:gd name="T23" fmla="*/ 15 h 69"/>
                <a:gd name="T24" fmla="*/ 110 w 152"/>
                <a:gd name="T25" fmla="*/ 15 h 69"/>
                <a:gd name="T26" fmla="*/ 119 w 152"/>
                <a:gd name="T27" fmla="*/ 16 h 69"/>
                <a:gd name="T28" fmla="*/ 128 w 152"/>
                <a:gd name="T29" fmla="*/ 18 h 69"/>
                <a:gd name="T30" fmla="*/ 136 w 152"/>
                <a:gd name="T31" fmla="*/ 21 h 69"/>
                <a:gd name="T32" fmla="*/ 144 w 152"/>
                <a:gd name="T33" fmla="*/ 26 h 69"/>
                <a:gd name="T34" fmla="*/ 147 w 152"/>
                <a:gd name="T35" fmla="*/ 26 h 69"/>
                <a:gd name="T36" fmla="*/ 149 w 152"/>
                <a:gd name="T37" fmla="*/ 24 h 69"/>
                <a:gd name="T38" fmla="*/ 150 w 152"/>
                <a:gd name="T39" fmla="*/ 21 h 69"/>
                <a:gd name="T40" fmla="*/ 152 w 152"/>
                <a:gd name="T41" fmla="*/ 19 h 69"/>
                <a:gd name="T42" fmla="*/ 146 w 152"/>
                <a:gd name="T43" fmla="*/ 8 h 69"/>
                <a:gd name="T44" fmla="*/ 137 w 152"/>
                <a:gd name="T45" fmla="*/ 3 h 69"/>
                <a:gd name="T46" fmla="*/ 125 w 152"/>
                <a:gd name="T47" fmla="*/ 0 h 69"/>
                <a:gd name="T48" fmla="*/ 113 w 152"/>
                <a:gd name="T49" fmla="*/ 0 h 69"/>
                <a:gd name="T50" fmla="*/ 100 w 152"/>
                <a:gd name="T51" fmla="*/ 4 h 69"/>
                <a:gd name="T52" fmla="*/ 88 w 152"/>
                <a:gd name="T53" fmla="*/ 8 h 69"/>
                <a:gd name="T54" fmla="*/ 77 w 152"/>
                <a:gd name="T55" fmla="*/ 12 h 69"/>
                <a:gd name="T56" fmla="*/ 68 w 152"/>
                <a:gd name="T57" fmla="*/ 16 h 69"/>
                <a:gd name="T58" fmla="*/ 57 w 152"/>
                <a:gd name="T59" fmla="*/ 20 h 69"/>
                <a:gd name="T60" fmla="*/ 46 w 152"/>
                <a:gd name="T61" fmla="*/ 24 h 69"/>
                <a:gd name="T62" fmla="*/ 35 w 152"/>
                <a:gd name="T63" fmla="*/ 30 h 69"/>
                <a:gd name="T64" fmla="*/ 26 w 152"/>
                <a:gd name="T65" fmla="*/ 34 h 69"/>
                <a:gd name="T66" fmla="*/ 17 w 152"/>
                <a:gd name="T67" fmla="*/ 41 h 69"/>
                <a:gd name="T68" fmla="*/ 9 w 152"/>
                <a:gd name="T69" fmla="*/ 48 h 69"/>
                <a:gd name="T70" fmla="*/ 4 w 152"/>
                <a:gd name="T71" fmla="*/ 57 h 69"/>
                <a:gd name="T72" fmla="*/ 0 w 152"/>
                <a:gd name="T73" fmla="*/ 69 h 69"/>
                <a:gd name="T74" fmla="*/ 0 w 152"/>
                <a:gd name="T75" fmla="*/ 69 h 69"/>
                <a:gd name="T76" fmla="*/ 2 w 152"/>
                <a:gd name="T77" fmla="*/ 69 h 69"/>
                <a:gd name="T78" fmla="*/ 2 w 152"/>
                <a:gd name="T79" fmla="*/ 69 h 69"/>
                <a:gd name="T80" fmla="*/ 2 w 152"/>
                <a:gd name="T81" fmla="*/ 69 h 69"/>
                <a:gd name="T82" fmla="*/ 2 w 152"/>
                <a:gd name="T83" fmla="*/ 6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2" h="69">
                  <a:moveTo>
                    <a:pt x="2" y="69"/>
                  </a:moveTo>
                  <a:lnTo>
                    <a:pt x="6" y="57"/>
                  </a:lnTo>
                  <a:lnTo>
                    <a:pt x="12" y="47"/>
                  </a:lnTo>
                  <a:lnTo>
                    <a:pt x="21" y="41"/>
                  </a:lnTo>
                  <a:lnTo>
                    <a:pt x="30" y="35"/>
                  </a:lnTo>
                  <a:lnTo>
                    <a:pt x="41" y="31"/>
                  </a:lnTo>
                  <a:lnTo>
                    <a:pt x="52" y="28"/>
                  </a:lnTo>
                  <a:lnTo>
                    <a:pt x="63" y="24"/>
                  </a:lnTo>
                  <a:lnTo>
                    <a:pt x="75" y="21"/>
                  </a:lnTo>
                  <a:lnTo>
                    <a:pt x="83" y="18"/>
                  </a:lnTo>
                  <a:lnTo>
                    <a:pt x="92" y="16"/>
                  </a:lnTo>
                  <a:lnTo>
                    <a:pt x="101" y="15"/>
                  </a:lnTo>
                  <a:lnTo>
                    <a:pt x="110" y="15"/>
                  </a:lnTo>
                  <a:lnTo>
                    <a:pt x="119" y="16"/>
                  </a:lnTo>
                  <a:lnTo>
                    <a:pt x="128" y="18"/>
                  </a:lnTo>
                  <a:lnTo>
                    <a:pt x="136" y="21"/>
                  </a:lnTo>
                  <a:lnTo>
                    <a:pt x="144" y="26"/>
                  </a:lnTo>
                  <a:lnTo>
                    <a:pt x="147" y="26"/>
                  </a:lnTo>
                  <a:lnTo>
                    <a:pt x="149" y="24"/>
                  </a:lnTo>
                  <a:lnTo>
                    <a:pt x="150" y="21"/>
                  </a:lnTo>
                  <a:lnTo>
                    <a:pt x="152" y="19"/>
                  </a:lnTo>
                  <a:lnTo>
                    <a:pt x="146" y="8"/>
                  </a:lnTo>
                  <a:lnTo>
                    <a:pt x="137" y="3"/>
                  </a:lnTo>
                  <a:lnTo>
                    <a:pt x="125" y="0"/>
                  </a:lnTo>
                  <a:lnTo>
                    <a:pt x="113" y="0"/>
                  </a:lnTo>
                  <a:lnTo>
                    <a:pt x="100" y="4"/>
                  </a:lnTo>
                  <a:lnTo>
                    <a:pt x="88" y="8"/>
                  </a:lnTo>
                  <a:lnTo>
                    <a:pt x="77" y="12"/>
                  </a:lnTo>
                  <a:lnTo>
                    <a:pt x="68" y="16"/>
                  </a:lnTo>
                  <a:lnTo>
                    <a:pt x="57" y="20"/>
                  </a:lnTo>
                  <a:lnTo>
                    <a:pt x="46" y="24"/>
                  </a:lnTo>
                  <a:lnTo>
                    <a:pt x="35" y="30"/>
                  </a:lnTo>
                  <a:lnTo>
                    <a:pt x="26" y="34"/>
                  </a:lnTo>
                  <a:lnTo>
                    <a:pt x="17" y="41"/>
                  </a:lnTo>
                  <a:lnTo>
                    <a:pt x="9" y="48"/>
                  </a:lnTo>
                  <a:lnTo>
                    <a:pt x="4" y="57"/>
                  </a:lnTo>
                  <a:lnTo>
                    <a:pt x="0" y="69"/>
                  </a:lnTo>
                  <a:lnTo>
                    <a:pt x="0" y="69"/>
                  </a:lnTo>
                  <a:lnTo>
                    <a:pt x="2" y="69"/>
                  </a:lnTo>
                  <a:lnTo>
                    <a:pt x="2" y="69"/>
                  </a:lnTo>
                  <a:lnTo>
                    <a:pt x="2" y="69"/>
                  </a:lnTo>
                  <a:lnTo>
                    <a:pt x="2" y="69"/>
                  </a:lnTo>
                  <a:close/>
                </a:path>
              </a:pathLst>
            </a:custGeom>
            <a:solidFill>
              <a:sysClr val="window" lastClr="FFFFFF"/>
            </a:solidFill>
            <a:ln>
              <a:noFill/>
            </a:ln>
          </p:spPr>
          <p:txBody>
            <a:bodyPr/>
            <a:lstStyle/>
            <a:p>
              <a:pPr eaLnBrk="1" hangingPunct="1">
                <a:defRPr/>
              </a:pPr>
              <a:endParaRPr lang="zh-CN" altLang="en-US" b="1" kern="0">
                <a:solidFill>
                  <a:sysClr val="windowText" lastClr="000000"/>
                </a:solidFill>
                <a:latin typeface="Times New Roman"/>
                <a:ea typeface="微软雅黑" pitchFamily="34" charset="-122"/>
              </a:endParaRPr>
            </a:p>
          </p:txBody>
        </p:sp>
        <p:sp>
          <p:nvSpPr>
            <p:cNvPr id="372" name="Freeform 13"/>
            <p:cNvSpPr>
              <a:spLocks/>
            </p:cNvSpPr>
            <p:nvPr/>
          </p:nvSpPr>
          <p:spPr bwMode="auto">
            <a:xfrm>
              <a:off x="5284064" y="1492453"/>
              <a:ext cx="26930" cy="34501"/>
            </a:xfrm>
            <a:custGeom>
              <a:avLst/>
              <a:gdLst>
                <a:gd name="T0" fmla="*/ 15 w 104"/>
                <a:gd name="T1" fmla="*/ 110 h 110"/>
                <a:gd name="T2" fmla="*/ 12 w 104"/>
                <a:gd name="T3" fmla="*/ 92 h 110"/>
                <a:gd name="T4" fmla="*/ 13 w 104"/>
                <a:gd name="T5" fmla="*/ 74 h 110"/>
                <a:gd name="T6" fmla="*/ 20 w 104"/>
                <a:gd name="T7" fmla="*/ 57 h 110"/>
                <a:gd name="T8" fmla="*/ 32 w 104"/>
                <a:gd name="T9" fmla="*/ 43 h 110"/>
                <a:gd name="T10" fmla="*/ 47 w 104"/>
                <a:gd name="T11" fmla="*/ 30 h 110"/>
                <a:gd name="T12" fmla="*/ 63 w 104"/>
                <a:gd name="T13" fmla="*/ 21 h 110"/>
                <a:gd name="T14" fmla="*/ 81 w 104"/>
                <a:gd name="T15" fmla="*/ 14 h 110"/>
                <a:gd name="T16" fmla="*/ 99 w 104"/>
                <a:gd name="T17" fmla="*/ 11 h 110"/>
                <a:gd name="T18" fmla="*/ 102 w 104"/>
                <a:gd name="T19" fmla="*/ 10 h 110"/>
                <a:gd name="T20" fmla="*/ 103 w 104"/>
                <a:gd name="T21" fmla="*/ 6 h 110"/>
                <a:gd name="T22" fmla="*/ 104 w 104"/>
                <a:gd name="T23" fmla="*/ 4 h 110"/>
                <a:gd name="T24" fmla="*/ 103 w 104"/>
                <a:gd name="T25" fmla="*/ 3 h 110"/>
                <a:gd name="T26" fmla="*/ 91 w 104"/>
                <a:gd name="T27" fmla="*/ 1 h 110"/>
                <a:gd name="T28" fmla="*/ 79 w 104"/>
                <a:gd name="T29" fmla="*/ 0 h 110"/>
                <a:gd name="T30" fmla="*/ 67 w 104"/>
                <a:gd name="T31" fmla="*/ 0 h 110"/>
                <a:gd name="T32" fmla="*/ 56 w 104"/>
                <a:gd name="T33" fmla="*/ 1 h 110"/>
                <a:gd name="T34" fmla="*/ 44 w 104"/>
                <a:gd name="T35" fmla="*/ 4 h 110"/>
                <a:gd name="T36" fmla="*/ 33 w 104"/>
                <a:gd name="T37" fmla="*/ 9 h 110"/>
                <a:gd name="T38" fmla="*/ 24 w 104"/>
                <a:gd name="T39" fmla="*/ 14 h 110"/>
                <a:gd name="T40" fmla="*/ 15 w 104"/>
                <a:gd name="T41" fmla="*/ 22 h 110"/>
                <a:gd name="T42" fmla="*/ 3 w 104"/>
                <a:gd name="T43" fmla="*/ 42 h 110"/>
                <a:gd name="T44" fmla="*/ 0 w 104"/>
                <a:gd name="T45" fmla="*/ 65 h 110"/>
                <a:gd name="T46" fmla="*/ 3 w 104"/>
                <a:gd name="T47" fmla="*/ 89 h 110"/>
                <a:gd name="T48" fmla="*/ 15 w 104"/>
                <a:gd name="T49" fmla="*/ 110 h 110"/>
                <a:gd name="T50" fmla="*/ 15 w 104"/>
                <a:gd name="T51" fmla="*/ 110 h 110"/>
                <a:gd name="T52" fmla="*/ 15 w 104"/>
                <a:gd name="T53" fmla="*/ 110 h 110"/>
                <a:gd name="T54" fmla="*/ 15 w 104"/>
                <a:gd name="T55" fmla="*/ 110 h 110"/>
                <a:gd name="T56" fmla="*/ 15 w 104"/>
                <a:gd name="T57" fmla="*/ 110 h 110"/>
                <a:gd name="T58" fmla="*/ 15 w 104"/>
                <a:gd name="T59"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04" h="110">
                  <a:moveTo>
                    <a:pt x="15" y="110"/>
                  </a:moveTo>
                  <a:lnTo>
                    <a:pt x="12" y="92"/>
                  </a:lnTo>
                  <a:lnTo>
                    <a:pt x="13" y="74"/>
                  </a:lnTo>
                  <a:lnTo>
                    <a:pt x="20" y="57"/>
                  </a:lnTo>
                  <a:lnTo>
                    <a:pt x="32" y="43"/>
                  </a:lnTo>
                  <a:lnTo>
                    <a:pt x="47" y="30"/>
                  </a:lnTo>
                  <a:lnTo>
                    <a:pt x="63" y="21"/>
                  </a:lnTo>
                  <a:lnTo>
                    <a:pt x="81" y="14"/>
                  </a:lnTo>
                  <a:lnTo>
                    <a:pt x="99" y="11"/>
                  </a:lnTo>
                  <a:lnTo>
                    <a:pt x="102" y="10"/>
                  </a:lnTo>
                  <a:lnTo>
                    <a:pt x="103" y="6"/>
                  </a:lnTo>
                  <a:lnTo>
                    <a:pt x="104" y="4"/>
                  </a:lnTo>
                  <a:lnTo>
                    <a:pt x="103" y="3"/>
                  </a:lnTo>
                  <a:lnTo>
                    <a:pt x="91" y="1"/>
                  </a:lnTo>
                  <a:lnTo>
                    <a:pt x="79" y="0"/>
                  </a:lnTo>
                  <a:lnTo>
                    <a:pt x="67" y="0"/>
                  </a:lnTo>
                  <a:lnTo>
                    <a:pt x="56" y="1"/>
                  </a:lnTo>
                  <a:lnTo>
                    <a:pt x="44" y="4"/>
                  </a:lnTo>
                  <a:lnTo>
                    <a:pt x="33" y="9"/>
                  </a:lnTo>
                  <a:lnTo>
                    <a:pt x="24" y="14"/>
                  </a:lnTo>
                  <a:lnTo>
                    <a:pt x="15" y="22"/>
                  </a:lnTo>
                  <a:lnTo>
                    <a:pt x="3" y="42"/>
                  </a:lnTo>
                  <a:lnTo>
                    <a:pt x="0" y="65"/>
                  </a:lnTo>
                  <a:lnTo>
                    <a:pt x="3" y="89"/>
                  </a:lnTo>
                  <a:lnTo>
                    <a:pt x="15" y="110"/>
                  </a:lnTo>
                  <a:lnTo>
                    <a:pt x="15" y="110"/>
                  </a:lnTo>
                  <a:lnTo>
                    <a:pt x="15" y="110"/>
                  </a:lnTo>
                  <a:lnTo>
                    <a:pt x="15" y="110"/>
                  </a:lnTo>
                  <a:lnTo>
                    <a:pt x="15" y="110"/>
                  </a:lnTo>
                  <a:lnTo>
                    <a:pt x="15" y="110"/>
                  </a:lnTo>
                  <a:close/>
                </a:path>
              </a:pathLst>
            </a:custGeom>
            <a:solidFill>
              <a:sysClr val="window" lastClr="FFFFFF"/>
            </a:solidFill>
            <a:ln>
              <a:noFill/>
            </a:ln>
          </p:spPr>
          <p:txBody>
            <a:bodyPr/>
            <a:lstStyle/>
            <a:p>
              <a:pPr eaLnBrk="1" hangingPunct="1">
                <a:defRPr/>
              </a:pPr>
              <a:endParaRPr lang="zh-CN" altLang="en-US" b="1" kern="0">
                <a:solidFill>
                  <a:sysClr val="windowText" lastClr="000000"/>
                </a:solidFill>
                <a:latin typeface="Times New Roman"/>
                <a:ea typeface="微软雅黑" pitchFamily="34" charset="-122"/>
              </a:endParaRPr>
            </a:p>
          </p:txBody>
        </p:sp>
        <p:sp>
          <p:nvSpPr>
            <p:cNvPr id="373" name="Freeform 14"/>
            <p:cNvSpPr>
              <a:spLocks/>
            </p:cNvSpPr>
            <p:nvPr/>
          </p:nvSpPr>
          <p:spPr bwMode="auto">
            <a:xfrm>
              <a:off x="5298068" y="1483828"/>
              <a:ext cx="140034" cy="19099"/>
            </a:xfrm>
            <a:custGeom>
              <a:avLst/>
              <a:gdLst>
                <a:gd name="T0" fmla="*/ 18 w 525"/>
                <a:gd name="T1" fmla="*/ 33 h 57"/>
                <a:gd name="T2" fmla="*/ 56 w 525"/>
                <a:gd name="T3" fmla="*/ 34 h 57"/>
                <a:gd name="T4" fmla="*/ 92 w 525"/>
                <a:gd name="T5" fmla="*/ 34 h 57"/>
                <a:gd name="T6" fmla="*/ 128 w 525"/>
                <a:gd name="T7" fmla="*/ 32 h 57"/>
                <a:gd name="T8" fmla="*/ 165 w 525"/>
                <a:gd name="T9" fmla="*/ 29 h 57"/>
                <a:gd name="T10" fmla="*/ 201 w 525"/>
                <a:gd name="T11" fmla="*/ 26 h 57"/>
                <a:gd name="T12" fmla="*/ 237 w 525"/>
                <a:gd name="T13" fmla="*/ 23 h 57"/>
                <a:gd name="T14" fmla="*/ 274 w 525"/>
                <a:gd name="T15" fmla="*/ 22 h 57"/>
                <a:gd name="T16" fmla="*/ 299 w 525"/>
                <a:gd name="T17" fmla="*/ 21 h 57"/>
                <a:gd name="T18" fmla="*/ 315 w 525"/>
                <a:gd name="T19" fmla="*/ 22 h 57"/>
                <a:gd name="T20" fmla="*/ 330 w 525"/>
                <a:gd name="T21" fmla="*/ 22 h 57"/>
                <a:gd name="T22" fmla="*/ 345 w 525"/>
                <a:gd name="T23" fmla="*/ 23 h 57"/>
                <a:gd name="T24" fmla="*/ 360 w 525"/>
                <a:gd name="T25" fmla="*/ 23 h 57"/>
                <a:gd name="T26" fmla="*/ 376 w 525"/>
                <a:gd name="T27" fmla="*/ 22 h 57"/>
                <a:gd name="T28" fmla="*/ 393 w 525"/>
                <a:gd name="T29" fmla="*/ 21 h 57"/>
                <a:gd name="T30" fmla="*/ 408 w 525"/>
                <a:gd name="T31" fmla="*/ 21 h 57"/>
                <a:gd name="T32" fmla="*/ 430 w 525"/>
                <a:gd name="T33" fmla="*/ 22 h 57"/>
                <a:gd name="T34" fmla="*/ 461 w 525"/>
                <a:gd name="T35" fmla="*/ 23 h 57"/>
                <a:gd name="T36" fmla="*/ 491 w 525"/>
                <a:gd name="T37" fmla="*/ 27 h 57"/>
                <a:gd name="T38" fmla="*/ 510 w 525"/>
                <a:gd name="T39" fmla="*/ 41 h 57"/>
                <a:gd name="T40" fmla="*/ 514 w 525"/>
                <a:gd name="T41" fmla="*/ 57 h 57"/>
                <a:gd name="T42" fmla="*/ 519 w 525"/>
                <a:gd name="T43" fmla="*/ 56 h 57"/>
                <a:gd name="T44" fmla="*/ 524 w 525"/>
                <a:gd name="T45" fmla="*/ 38 h 57"/>
                <a:gd name="T46" fmla="*/ 520 w 525"/>
                <a:gd name="T47" fmla="*/ 8 h 57"/>
                <a:gd name="T48" fmla="*/ 489 w 525"/>
                <a:gd name="T49" fmla="*/ 5 h 57"/>
                <a:gd name="T50" fmla="*/ 455 w 525"/>
                <a:gd name="T51" fmla="*/ 3 h 57"/>
                <a:gd name="T52" fmla="*/ 422 w 525"/>
                <a:gd name="T53" fmla="*/ 1 h 57"/>
                <a:gd name="T54" fmla="*/ 388 w 525"/>
                <a:gd name="T55" fmla="*/ 0 h 57"/>
                <a:gd name="T56" fmla="*/ 360 w 525"/>
                <a:gd name="T57" fmla="*/ 2 h 57"/>
                <a:gd name="T58" fmla="*/ 339 w 525"/>
                <a:gd name="T59" fmla="*/ 2 h 57"/>
                <a:gd name="T60" fmla="*/ 316 w 525"/>
                <a:gd name="T61" fmla="*/ 2 h 57"/>
                <a:gd name="T62" fmla="*/ 293 w 525"/>
                <a:gd name="T63" fmla="*/ 2 h 57"/>
                <a:gd name="T64" fmla="*/ 270 w 525"/>
                <a:gd name="T65" fmla="*/ 3 h 57"/>
                <a:gd name="T66" fmla="*/ 246 w 525"/>
                <a:gd name="T67" fmla="*/ 6 h 57"/>
                <a:gd name="T68" fmla="*/ 224 w 525"/>
                <a:gd name="T69" fmla="*/ 8 h 57"/>
                <a:gd name="T70" fmla="*/ 200 w 525"/>
                <a:gd name="T71" fmla="*/ 11 h 57"/>
                <a:gd name="T72" fmla="*/ 165 w 525"/>
                <a:gd name="T73" fmla="*/ 16 h 57"/>
                <a:gd name="T74" fmla="*/ 118 w 525"/>
                <a:gd name="T75" fmla="*/ 24 h 57"/>
                <a:gd name="T76" fmla="*/ 71 w 525"/>
                <a:gd name="T77" fmla="*/ 28 h 57"/>
                <a:gd name="T78" fmla="*/ 24 w 525"/>
                <a:gd name="T79" fmla="*/ 31 h 57"/>
                <a:gd name="T80" fmla="*/ 0 w 525"/>
                <a:gd name="T81" fmla="*/ 31 h 57"/>
                <a:gd name="T82" fmla="*/ 0 w 525"/>
                <a:gd name="T83" fmla="*/ 31 h 57"/>
                <a:gd name="T84" fmla="*/ 0 w 525"/>
                <a:gd name="T85" fmla="*/ 31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25" h="57">
                  <a:moveTo>
                    <a:pt x="0" y="31"/>
                  </a:moveTo>
                  <a:lnTo>
                    <a:pt x="18" y="33"/>
                  </a:lnTo>
                  <a:lnTo>
                    <a:pt x="36" y="34"/>
                  </a:lnTo>
                  <a:lnTo>
                    <a:pt x="56" y="34"/>
                  </a:lnTo>
                  <a:lnTo>
                    <a:pt x="74" y="34"/>
                  </a:lnTo>
                  <a:lnTo>
                    <a:pt x="92" y="34"/>
                  </a:lnTo>
                  <a:lnTo>
                    <a:pt x="110" y="33"/>
                  </a:lnTo>
                  <a:lnTo>
                    <a:pt x="128" y="32"/>
                  </a:lnTo>
                  <a:lnTo>
                    <a:pt x="147" y="31"/>
                  </a:lnTo>
                  <a:lnTo>
                    <a:pt x="165" y="29"/>
                  </a:lnTo>
                  <a:lnTo>
                    <a:pt x="183" y="27"/>
                  </a:lnTo>
                  <a:lnTo>
                    <a:pt x="201" y="26"/>
                  </a:lnTo>
                  <a:lnTo>
                    <a:pt x="219" y="25"/>
                  </a:lnTo>
                  <a:lnTo>
                    <a:pt x="237" y="23"/>
                  </a:lnTo>
                  <a:lnTo>
                    <a:pt x="256" y="22"/>
                  </a:lnTo>
                  <a:lnTo>
                    <a:pt x="274" y="22"/>
                  </a:lnTo>
                  <a:lnTo>
                    <a:pt x="292" y="21"/>
                  </a:lnTo>
                  <a:lnTo>
                    <a:pt x="299" y="21"/>
                  </a:lnTo>
                  <a:lnTo>
                    <a:pt x="308" y="21"/>
                  </a:lnTo>
                  <a:lnTo>
                    <a:pt x="315" y="22"/>
                  </a:lnTo>
                  <a:lnTo>
                    <a:pt x="322" y="22"/>
                  </a:lnTo>
                  <a:lnTo>
                    <a:pt x="330" y="22"/>
                  </a:lnTo>
                  <a:lnTo>
                    <a:pt x="338" y="23"/>
                  </a:lnTo>
                  <a:lnTo>
                    <a:pt x="345" y="23"/>
                  </a:lnTo>
                  <a:lnTo>
                    <a:pt x="352" y="23"/>
                  </a:lnTo>
                  <a:lnTo>
                    <a:pt x="360" y="23"/>
                  </a:lnTo>
                  <a:lnTo>
                    <a:pt x="369" y="23"/>
                  </a:lnTo>
                  <a:lnTo>
                    <a:pt x="376" y="22"/>
                  </a:lnTo>
                  <a:lnTo>
                    <a:pt x="384" y="22"/>
                  </a:lnTo>
                  <a:lnTo>
                    <a:pt x="393" y="21"/>
                  </a:lnTo>
                  <a:lnTo>
                    <a:pt x="401" y="21"/>
                  </a:lnTo>
                  <a:lnTo>
                    <a:pt x="408" y="21"/>
                  </a:lnTo>
                  <a:lnTo>
                    <a:pt x="417" y="21"/>
                  </a:lnTo>
                  <a:lnTo>
                    <a:pt x="430" y="22"/>
                  </a:lnTo>
                  <a:lnTo>
                    <a:pt x="444" y="22"/>
                  </a:lnTo>
                  <a:lnTo>
                    <a:pt x="461" y="23"/>
                  </a:lnTo>
                  <a:lnTo>
                    <a:pt x="477" y="24"/>
                  </a:lnTo>
                  <a:lnTo>
                    <a:pt x="491" y="27"/>
                  </a:lnTo>
                  <a:lnTo>
                    <a:pt x="502" y="33"/>
                  </a:lnTo>
                  <a:lnTo>
                    <a:pt x="510" y="41"/>
                  </a:lnTo>
                  <a:lnTo>
                    <a:pt x="513" y="53"/>
                  </a:lnTo>
                  <a:lnTo>
                    <a:pt x="514" y="57"/>
                  </a:lnTo>
                  <a:lnTo>
                    <a:pt x="516" y="57"/>
                  </a:lnTo>
                  <a:lnTo>
                    <a:pt x="519" y="56"/>
                  </a:lnTo>
                  <a:lnTo>
                    <a:pt x="521" y="52"/>
                  </a:lnTo>
                  <a:lnTo>
                    <a:pt x="524" y="38"/>
                  </a:lnTo>
                  <a:lnTo>
                    <a:pt x="525" y="21"/>
                  </a:lnTo>
                  <a:lnTo>
                    <a:pt x="520" y="8"/>
                  </a:lnTo>
                  <a:lnTo>
                    <a:pt x="506" y="3"/>
                  </a:lnTo>
                  <a:lnTo>
                    <a:pt x="489" y="5"/>
                  </a:lnTo>
                  <a:lnTo>
                    <a:pt x="472" y="3"/>
                  </a:lnTo>
                  <a:lnTo>
                    <a:pt x="455" y="3"/>
                  </a:lnTo>
                  <a:lnTo>
                    <a:pt x="438" y="2"/>
                  </a:lnTo>
                  <a:lnTo>
                    <a:pt x="422" y="1"/>
                  </a:lnTo>
                  <a:lnTo>
                    <a:pt x="405" y="0"/>
                  </a:lnTo>
                  <a:lnTo>
                    <a:pt x="388" y="0"/>
                  </a:lnTo>
                  <a:lnTo>
                    <a:pt x="371" y="1"/>
                  </a:lnTo>
                  <a:lnTo>
                    <a:pt x="360" y="2"/>
                  </a:lnTo>
                  <a:lnTo>
                    <a:pt x="350" y="2"/>
                  </a:lnTo>
                  <a:lnTo>
                    <a:pt x="339" y="2"/>
                  </a:lnTo>
                  <a:lnTo>
                    <a:pt x="327" y="2"/>
                  </a:lnTo>
                  <a:lnTo>
                    <a:pt x="316" y="2"/>
                  </a:lnTo>
                  <a:lnTo>
                    <a:pt x="305" y="2"/>
                  </a:lnTo>
                  <a:lnTo>
                    <a:pt x="293" y="2"/>
                  </a:lnTo>
                  <a:lnTo>
                    <a:pt x="282" y="2"/>
                  </a:lnTo>
                  <a:lnTo>
                    <a:pt x="270" y="3"/>
                  </a:lnTo>
                  <a:lnTo>
                    <a:pt x="258" y="3"/>
                  </a:lnTo>
                  <a:lnTo>
                    <a:pt x="246" y="6"/>
                  </a:lnTo>
                  <a:lnTo>
                    <a:pt x="236" y="7"/>
                  </a:lnTo>
                  <a:lnTo>
                    <a:pt x="224" y="8"/>
                  </a:lnTo>
                  <a:lnTo>
                    <a:pt x="212" y="10"/>
                  </a:lnTo>
                  <a:lnTo>
                    <a:pt x="200" y="11"/>
                  </a:lnTo>
                  <a:lnTo>
                    <a:pt x="189" y="13"/>
                  </a:lnTo>
                  <a:lnTo>
                    <a:pt x="165" y="16"/>
                  </a:lnTo>
                  <a:lnTo>
                    <a:pt x="142" y="21"/>
                  </a:lnTo>
                  <a:lnTo>
                    <a:pt x="118" y="24"/>
                  </a:lnTo>
                  <a:lnTo>
                    <a:pt x="95" y="26"/>
                  </a:lnTo>
                  <a:lnTo>
                    <a:pt x="71" y="28"/>
                  </a:lnTo>
                  <a:lnTo>
                    <a:pt x="48" y="31"/>
                  </a:lnTo>
                  <a:lnTo>
                    <a:pt x="24" y="31"/>
                  </a:lnTo>
                  <a:lnTo>
                    <a:pt x="0" y="31"/>
                  </a:lnTo>
                  <a:lnTo>
                    <a:pt x="0" y="31"/>
                  </a:lnTo>
                  <a:lnTo>
                    <a:pt x="0" y="31"/>
                  </a:lnTo>
                  <a:lnTo>
                    <a:pt x="0" y="31"/>
                  </a:lnTo>
                  <a:lnTo>
                    <a:pt x="0" y="31"/>
                  </a:lnTo>
                  <a:lnTo>
                    <a:pt x="0" y="31"/>
                  </a:lnTo>
                  <a:close/>
                </a:path>
              </a:pathLst>
            </a:custGeom>
            <a:solidFill>
              <a:sysClr val="window" lastClr="FFFFFF"/>
            </a:solidFill>
            <a:ln>
              <a:noFill/>
            </a:ln>
          </p:spPr>
          <p:txBody>
            <a:bodyPr/>
            <a:lstStyle/>
            <a:p>
              <a:pPr eaLnBrk="1" hangingPunct="1">
                <a:defRPr/>
              </a:pPr>
              <a:endParaRPr lang="zh-CN" altLang="en-US" b="1" kern="0">
                <a:solidFill>
                  <a:sysClr val="windowText" lastClr="000000"/>
                </a:solidFill>
                <a:latin typeface="Times New Roman"/>
                <a:ea typeface="微软雅黑" pitchFamily="34" charset="-122"/>
              </a:endParaRPr>
            </a:p>
          </p:txBody>
        </p:sp>
        <p:sp>
          <p:nvSpPr>
            <p:cNvPr id="374" name="Freeform 15"/>
            <p:cNvSpPr>
              <a:spLocks/>
            </p:cNvSpPr>
            <p:nvPr/>
          </p:nvSpPr>
          <p:spPr bwMode="auto">
            <a:xfrm>
              <a:off x="5431638" y="1489373"/>
              <a:ext cx="9695" cy="38814"/>
            </a:xfrm>
            <a:custGeom>
              <a:avLst/>
              <a:gdLst>
                <a:gd name="T0" fmla="*/ 0 w 36"/>
                <a:gd name="T1" fmla="*/ 0 h 127"/>
                <a:gd name="T2" fmla="*/ 10 w 36"/>
                <a:gd name="T3" fmla="*/ 16 h 127"/>
                <a:gd name="T4" fmla="*/ 15 w 36"/>
                <a:gd name="T5" fmla="*/ 34 h 127"/>
                <a:gd name="T6" fmla="*/ 16 w 36"/>
                <a:gd name="T7" fmla="*/ 51 h 127"/>
                <a:gd name="T8" fmla="*/ 13 w 36"/>
                <a:gd name="T9" fmla="*/ 70 h 127"/>
                <a:gd name="T10" fmla="*/ 10 w 36"/>
                <a:gd name="T11" fmla="*/ 84 h 127"/>
                <a:gd name="T12" fmla="*/ 4 w 36"/>
                <a:gd name="T13" fmla="*/ 98 h 127"/>
                <a:gd name="T14" fmla="*/ 0 w 36"/>
                <a:gd name="T15" fmla="*/ 112 h 127"/>
                <a:gd name="T16" fmla="*/ 1 w 36"/>
                <a:gd name="T17" fmla="*/ 125 h 127"/>
                <a:gd name="T18" fmla="*/ 4 w 36"/>
                <a:gd name="T19" fmla="*/ 127 h 127"/>
                <a:gd name="T20" fmla="*/ 9 w 36"/>
                <a:gd name="T21" fmla="*/ 127 h 127"/>
                <a:gd name="T22" fmla="*/ 12 w 36"/>
                <a:gd name="T23" fmla="*/ 126 h 127"/>
                <a:gd name="T24" fmla="*/ 16 w 36"/>
                <a:gd name="T25" fmla="*/ 124 h 127"/>
                <a:gd name="T26" fmla="*/ 27 w 36"/>
                <a:gd name="T27" fmla="*/ 111 h 127"/>
                <a:gd name="T28" fmla="*/ 34 w 36"/>
                <a:gd name="T29" fmla="*/ 95 h 127"/>
                <a:gd name="T30" fmla="*/ 36 w 36"/>
                <a:gd name="T31" fmla="*/ 76 h 127"/>
                <a:gd name="T32" fmla="*/ 35 w 36"/>
                <a:gd name="T33" fmla="*/ 60 h 127"/>
                <a:gd name="T34" fmla="*/ 31 w 36"/>
                <a:gd name="T35" fmla="*/ 42 h 127"/>
                <a:gd name="T36" fmla="*/ 25 w 36"/>
                <a:gd name="T37" fmla="*/ 26 h 127"/>
                <a:gd name="T38" fmla="*/ 15 w 36"/>
                <a:gd name="T39" fmla="*/ 12 h 127"/>
                <a:gd name="T40" fmla="*/ 1 w 36"/>
                <a:gd name="T41" fmla="*/ 0 h 127"/>
                <a:gd name="T42" fmla="*/ 0 w 36"/>
                <a:gd name="T43" fmla="*/ 0 h 127"/>
                <a:gd name="T44" fmla="*/ 0 w 36"/>
                <a:gd name="T45" fmla="*/ 0 h 127"/>
                <a:gd name="T46" fmla="*/ 0 w 36"/>
                <a:gd name="T47" fmla="*/ 0 h 127"/>
                <a:gd name="T48" fmla="*/ 0 w 36"/>
                <a:gd name="T49" fmla="*/ 0 h 127"/>
                <a:gd name="T50" fmla="*/ 0 w 36"/>
                <a:gd name="T51" fmla="*/ 0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6" h="127">
                  <a:moveTo>
                    <a:pt x="0" y="0"/>
                  </a:moveTo>
                  <a:lnTo>
                    <a:pt x="10" y="16"/>
                  </a:lnTo>
                  <a:lnTo>
                    <a:pt x="15" y="34"/>
                  </a:lnTo>
                  <a:lnTo>
                    <a:pt x="16" y="51"/>
                  </a:lnTo>
                  <a:lnTo>
                    <a:pt x="13" y="70"/>
                  </a:lnTo>
                  <a:lnTo>
                    <a:pt x="10" y="84"/>
                  </a:lnTo>
                  <a:lnTo>
                    <a:pt x="4" y="98"/>
                  </a:lnTo>
                  <a:lnTo>
                    <a:pt x="0" y="112"/>
                  </a:lnTo>
                  <a:lnTo>
                    <a:pt x="1" y="125"/>
                  </a:lnTo>
                  <a:lnTo>
                    <a:pt x="4" y="127"/>
                  </a:lnTo>
                  <a:lnTo>
                    <a:pt x="9" y="127"/>
                  </a:lnTo>
                  <a:lnTo>
                    <a:pt x="12" y="126"/>
                  </a:lnTo>
                  <a:lnTo>
                    <a:pt x="16" y="124"/>
                  </a:lnTo>
                  <a:lnTo>
                    <a:pt x="27" y="111"/>
                  </a:lnTo>
                  <a:lnTo>
                    <a:pt x="34" y="95"/>
                  </a:lnTo>
                  <a:lnTo>
                    <a:pt x="36" y="76"/>
                  </a:lnTo>
                  <a:lnTo>
                    <a:pt x="35" y="60"/>
                  </a:lnTo>
                  <a:lnTo>
                    <a:pt x="31" y="42"/>
                  </a:lnTo>
                  <a:lnTo>
                    <a:pt x="25" y="26"/>
                  </a:lnTo>
                  <a:lnTo>
                    <a:pt x="15" y="12"/>
                  </a:lnTo>
                  <a:lnTo>
                    <a:pt x="1" y="0"/>
                  </a:lnTo>
                  <a:lnTo>
                    <a:pt x="0" y="0"/>
                  </a:lnTo>
                  <a:lnTo>
                    <a:pt x="0" y="0"/>
                  </a:lnTo>
                  <a:lnTo>
                    <a:pt x="0" y="0"/>
                  </a:lnTo>
                  <a:lnTo>
                    <a:pt x="0" y="0"/>
                  </a:lnTo>
                  <a:lnTo>
                    <a:pt x="0" y="0"/>
                  </a:lnTo>
                  <a:close/>
                </a:path>
              </a:pathLst>
            </a:custGeom>
            <a:solidFill>
              <a:sysClr val="window" lastClr="FFFFFF"/>
            </a:solidFill>
            <a:ln>
              <a:noFill/>
            </a:ln>
          </p:spPr>
          <p:txBody>
            <a:bodyPr/>
            <a:lstStyle/>
            <a:p>
              <a:pPr eaLnBrk="1" hangingPunct="1">
                <a:defRPr/>
              </a:pPr>
              <a:endParaRPr lang="zh-CN" altLang="en-US" b="1" kern="0">
                <a:solidFill>
                  <a:sysClr val="windowText" lastClr="000000"/>
                </a:solidFill>
                <a:latin typeface="Times New Roman"/>
                <a:ea typeface="微软雅黑" pitchFamily="34" charset="-122"/>
              </a:endParaRPr>
            </a:p>
          </p:txBody>
        </p:sp>
        <p:sp>
          <p:nvSpPr>
            <p:cNvPr id="375" name="Freeform 16"/>
            <p:cNvSpPr>
              <a:spLocks/>
            </p:cNvSpPr>
            <p:nvPr/>
          </p:nvSpPr>
          <p:spPr bwMode="auto">
            <a:xfrm>
              <a:off x="5308839" y="1539276"/>
              <a:ext cx="114182" cy="131845"/>
            </a:xfrm>
            <a:custGeom>
              <a:avLst/>
              <a:gdLst>
                <a:gd name="T0" fmla="*/ 12 w 434"/>
                <a:gd name="T1" fmla="*/ 16 h 416"/>
                <a:gd name="T2" fmla="*/ 36 w 434"/>
                <a:gd name="T3" fmla="*/ 45 h 416"/>
                <a:gd name="T4" fmla="*/ 62 w 434"/>
                <a:gd name="T5" fmla="*/ 74 h 416"/>
                <a:gd name="T6" fmla="*/ 89 w 434"/>
                <a:gd name="T7" fmla="*/ 100 h 416"/>
                <a:gd name="T8" fmla="*/ 118 w 434"/>
                <a:gd name="T9" fmla="*/ 126 h 416"/>
                <a:gd name="T10" fmla="*/ 146 w 434"/>
                <a:gd name="T11" fmla="*/ 152 h 416"/>
                <a:gd name="T12" fmla="*/ 175 w 434"/>
                <a:gd name="T13" fmla="*/ 178 h 416"/>
                <a:gd name="T14" fmla="*/ 203 w 434"/>
                <a:gd name="T15" fmla="*/ 204 h 416"/>
                <a:gd name="T16" fmla="*/ 232 w 434"/>
                <a:gd name="T17" fmla="*/ 232 h 416"/>
                <a:gd name="T18" fmla="*/ 260 w 434"/>
                <a:gd name="T19" fmla="*/ 259 h 416"/>
                <a:gd name="T20" fmla="*/ 289 w 434"/>
                <a:gd name="T21" fmla="*/ 287 h 416"/>
                <a:gd name="T22" fmla="*/ 319 w 434"/>
                <a:gd name="T23" fmla="*/ 313 h 416"/>
                <a:gd name="T24" fmla="*/ 346 w 434"/>
                <a:gd name="T25" fmla="*/ 337 h 416"/>
                <a:gd name="T26" fmla="*/ 368 w 434"/>
                <a:gd name="T27" fmla="*/ 359 h 416"/>
                <a:gd name="T28" fmla="*/ 391 w 434"/>
                <a:gd name="T29" fmla="*/ 383 h 416"/>
                <a:gd name="T30" fmla="*/ 414 w 434"/>
                <a:gd name="T31" fmla="*/ 406 h 416"/>
                <a:gd name="T32" fmla="*/ 430 w 434"/>
                <a:gd name="T33" fmla="*/ 416 h 416"/>
                <a:gd name="T34" fmla="*/ 434 w 434"/>
                <a:gd name="T35" fmla="*/ 412 h 416"/>
                <a:gd name="T36" fmla="*/ 424 w 434"/>
                <a:gd name="T37" fmla="*/ 395 h 416"/>
                <a:gd name="T38" fmla="*/ 401 w 434"/>
                <a:gd name="T39" fmla="*/ 369 h 416"/>
                <a:gd name="T40" fmla="*/ 374 w 434"/>
                <a:gd name="T41" fmla="*/ 344 h 416"/>
                <a:gd name="T42" fmla="*/ 348 w 434"/>
                <a:gd name="T43" fmla="*/ 320 h 416"/>
                <a:gd name="T44" fmla="*/ 319 w 434"/>
                <a:gd name="T45" fmla="*/ 296 h 416"/>
                <a:gd name="T46" fmla="*/ 292 w 434"/>
                <a:gd name="T47" fmla="*/ 272 h 416"/>
                <a:gd name="T48" fmla="*/ 263 w 434"/>
                <a:gd name="T49" fmla="*/ 250 h 416"/>
                <a:gd name="T50" fmla="*/ 236 w 434"/>
                <a:gd name="T51" fmla="*/ 226 h 416"/>
                <a:gd name="T52" fmla="*/ 209 w 434"/>
                <a:gd name="T53" fmla="*/ 201 h 416"/>
                <a:gd name="T54" fmla="*/ 180 w 434"/>
                <a:gd name="T55" fmla="*/ 175 h 416"/>
                <a:gd name="T56" fmla="*/ 150 w 434"/>
                <a:gd name="T57" fmla="*/ 150 h 416"/>
                <a:gd name="T58" fmla="*/ 121 w 434"/>
                <a:gd name="T59" fmla="*/ 124 h 416"/>
                <a:gd name="T60" fmla="*/ 92 w 434"/>
                <a:gd name="T61" fmla="*/ 99 h 416"/>
                <a:gd name="T62" fmla="*/ 64 w 434"/>
                <a:gd name="T63" fmla="*/ 73 h 416"/>
                <a:gd name="T64" fmla="*/ 37 w 434"/>
                <a:gd name="T65" fmla="*/ 44 h 416"/>
                <a:gd name="T66" fmla="*/ 12 w 434"/>
                <a:gd name="T67" fmla="*/ 15 h 416"/>
                <a:gd name="T68" fmla="*/ 0 w 434"/>
                <a:gd name="T69" fmla="*/ 0 h 416"/>
                <a:gd name="T70" fmla="*/ 0 w 434"/>
                <a:gd name="T71" fmla="*/ 0 h 416"/>
                <a:gd name="T72" fmla="*/ 0 w 434"/>
                <a:gd name="T73" fmla="*/ 1 h 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34" h="416">
                  <a:moveTo>
                    <a:pt x="0" y="1"/>
                  </a:moveTo>
                  <a:lnTo>
                    <a:pt x="12" y="16"/>
                  </a:lnTo>
                  <a:lnTo>
                    <a:pt x="24" y="31"/>
                  </a:lnTo>
                  <a:lnTo>
                    <a:pt x="36" y="45"/>
                  </a:lnTo>
                  <a:lnTo>
                    <a:pt x="49" y="60"/>
                  </a:lnTo>
                  <a:lnTo>
                    <a:pt x="62" y="74"/>
                  </a:lnTo>
                  <a:lnTo>
                    <a:pt x="76" y="87"/>
                  </a:lnTo>
                  <a:lnTo>
                    <a:pt x="89" y="100"/>
                  </a:lnTo>
                  <a:lnTo>
                    <a:pt x="103" y="113"/>
                  </a:lnTo>
                  <a:lnTo>
                    <a:pt x="118" y="126"/>
                  </a:lnTo>
                  <a:lnTo>
                    <a:pt x="132" y="139"/>
                  </a:lnTo>
                  <a:lnTo>
                    <a:pt x="146" y="152"/>
                  </a:lnTo>
                  <a:lnTo>
                    <a:pt x="161" y="165"/>
                  </a:lnTo>
                  <a:lnTo>
                    <a:pt x="175" y="178"/>
                  </a:lnTo>
                  <a:lnTo>
                    <a:pt x="188" y="191"/>
                  </a:lnTo>
                  <a:lnTo>
                    <a:pt x="203" y="204"/>
                  </a:lnTo>
                  <a:lnTo>
                    <a:pt x="217" y="218"/>
                  </a:lnTo>
                  <a:lnTo>
                    <a:pt x="232" y="232"/>
                  </a:lnTo>
                  <a:lnTo>
                    <a:pt x="246" y="245"/>
                  </a:lnTo>
                  <a:lnTo>
                    <a:pt x="260" y="259"/>
                  </a:lnTo>
                  <a:lnTo>
                    <a:pt x="275" y="272"/>
                  </a:lnTo>
                  <a:lnTo>
                    <a:pt x="289" y="287"/>
                  </a:lnTo>
                  <a:lnTo>
                    <a:pt x="304" y="300"/>
                  </a:lnTo>
                  <a:lnTo>
                    <a:pt x="319" y="313"/>
                  </a:lnTo>
                  <a:lnTo>
                    <a:pt x="334" y="326"/>
                  </a:lnTo>
                  <a:lnTo>
                    <a:pt x="346" y="337"/>
                  </a:lnTo>
                  <a:lnTo>
                    <a:pt x="358" y="349"/>
                  </a:lnTo>
                  <a:lnTo>
                    <a:pt x="368" y="359"/>
                  </a:lnTo>
                  <a:lnTo>
                    <a:pt x="379" y="371"/>
                  </a:lnTo>
                  <a:lnTo>
                    <a:pt x="391" y="383"/>
                  </a:lnTo>
                  <a:lnTo>
                    <a:pt x="402" y="395"/>
                  </a:lnTo>
                  <a:lnTo>
                    <a:pt x="414" y="406"/>
                  </a:lnTo>
                  <a:lnTo>
                    <a:pt x="427" y="416"/>
                  </a:lnTo>
                  <a:lnTo>
                    <a:pt x="430" y="416"/>
                  </a:lnTo>
                  <a:lnTo>
                    <a:pt x="433" y="414"/>
                  </a:lnTo>
                  <a:lnTo>
                    <a:pt x="434" y="412"/>
                  </a:lnTo>
                  <a:lnTo>
                    <a:pt x="434" y="409"/>
                  </a:lnTo>
                  <a:lnTo>
                    <a:pt x="424" y="395"/>
                  </a:lnTo>
                  <a:lnTo>
                    <a:pt x="413" y="382"/>
                  </a:lnTo>
                  <a:lnTo>
                    <a:pt x="401" y="369"/>
                  </a:lnTo>
                  <a:lnTo>
                    <a:pt x="388" y="356"/>
                  </a:lnTo>
                  <a:lnTo>
                    <a:pt x="374" y="344"/>
                  </a:lnTo>
                  <a:lnTo>
                    <a:pt x="361" y="332"/>
                  </a:lnTo>
                  <a:lnTo>
                    <a:pt x="348" y="320"/>
                  </a:lnTo>
                  <a:lnTo>
                    <a:pt x="334" y="308"/>
                  </a:lnTo>
                  <a:lnTo>
                    <a:pt x="319" y="296"/>
                  </a:lnTo>
                  <a:lnTo>
                    <a:pt x="306" y="284"/>
                  </a:lnTo>
                  <a:lnTo>
                    <a:pt x="292" y="272"/>
                  </a:lnTo>
                  <a:lnTo>
                    <a:pt x="277" y="261"/>
                  </a:lnTo>
                  <a:lnTo>
                    <a:pt x="263" y="250"/>
                  </a:lnTo>
                  <a:lnTo>
                    <a:pt x="250" y="238"/>
                  </a:lnTo>
                  <a:lnTo>
                    <a:pt x="236" y="226"/>
                  </a:lnTo>
                  <a:lnTo>
                    <a:pt x="223" y="214"/>
                  </a:lnTo>
                  <a:lnTo>
                    <a:pt x="209" y="201"/>
                  </a:lnTo>
                  <a:lnTo>
                    <a:pt x="194" y="188"/>
                  </a:lnTo>
                  <a:lnTo>
                    <a:pt x="180" y="175"/>
                  </a:lnTo>
                  <a:lnTo>
                    <a:pt x="164" y="162"/>
                  </a:lnTo>
                  <a:lnTo>
                    <a:pt x="150" y="150"/>
                  </a:lnTo>
                  <a:lnTo>
                    <a:pt x="136" y="137"/>
                  </a:lnTo>
                  <a:lnTo>
                    <a:pt x="121" y="124"/>
                  </a:lnTo>
                  <a:lnTo>
                    <a:pt x="107" y="112"/>
                  </a:lnTo>
                  <a:lnTo>
                    <a:pt x="92" y="99"/>
                  </a:lnTo>
                  <a:lnTo>
                    <a:pt x="78" y="86"/>
                  </a:lnTo>
                  <a:lnTo>
                    <a:pt x="64" y="73"/>
                  </a:lnTo>
                  <a:lnTo>
                    <a:pt x="50" y="59"/>
                  </a:lnTo>
                  <a:lnTo>
                    <a:pt x="37" y="44"/>
                  </a:lnTo>
                  <a:lnTo>
                    <a:pt x="24" y="30"/>
                  </a:lnTo>
                  <a:lnTo>
                    <a:pt x="12" y="15"/>
                  </a:lnTo>
                  <a:lnTo>
                    <a:pt x="0" y="0"/>
                  </a:lnTo>
                  <a:lnTo>
                    <a:pt x="0" y="0"/>
                  </a:lnTo>
                  <a:lnTo>
                    <a:pt x="0" y="0"/>
                  </a:lnTo>
                  <a:lnTo>
                    <a:pt x="0" y="0"/>
                  </a:lnTo>
                  <a:lnTo>
                    <a:pt x="0" y="1"/>
                  </a:lnTo>
                  <a:lnTo>
                    <a:pt x="0" y="1"/>
                  </a:lnTo>
                  <a:close/>
                </a:path>
              </a:pathLst>
            </a:custGeom>
            <a:solidFill>
              <a:sysClr val="window" lastClr="FFFFFF"/>
            </a:solidFill>
            <a:ln>
              <a:noFill/>
            </a:ln>
          </p:spPr>
          <p:txBody>
            <a:bodyPr/>
            <a:lstStyle/>
            <a:p>
              <a:pPr eaLnBrk="1" hangingPunct="1">
                <a:defRPr/>
              </a:pPr>
              <a:endParaRPr lang="zh-CN" altLang="en-US" b="1" kern="0">
                <a:solidFill>
                  <a:sysClr val="windowText" lastClr="000000"/>
                </a:solidFill>
                <a:latin typeface="Times New Roman"/>
                <a:ea typeface="微软雅黑" pitchFamily="34" charset="-122"/>
              </a:endParaRPr>
            </a:p>
          </p:txBody>
        </p:sp>
        <p:sp>
          <p:nvSpPr>
            <p:cNvPr id="376" name="Freeform 17"/>
            <p:cNvSpPr>
              <a:spLocks/>
            </p:cNvSpPr>
            <p:nvPr/>
          </p:nvSpPr>
          <p:spPr bwMode="auto">
            <a:xfrm>
              <a:off x="5304531" y="1544821"/>
              <a:ext cx="98024" cy="101040"/>
            </a:xfrm>
            <a:custGeom>
              <a:avLst/>
              <a:gdLst>
                <a:gd name="T0" fmla="*/ 360 w 373"/>
                <a:gd name="T1" fmla="*/ 14 h 324"/>
                <a:gd name="T2" fmla="*/ 334 w 373"/>
                <a:gd name="T3" fmla="*/ 39 h 324"/>
                <a:gd name="T4" fmla="*/ 308 w 373"/>
                <a:gd name="T5" fmla="*/ 64 h 324"/>
                <a:gd name="T6" fmla="*/ 283 w 373"/>
                <a:gd name="T7" fmla="*/ 88 h 324"/>
                <a:gd name="T8" fmla="*/ 256 w 373"/>
                <a:gd name="T9" fmla="*/ 111 h 324"/>
                <a:gd name="T10" fmla="*/ 230 w 373"/>
                <a:gd name="T11" fmla="*/ 134 h 324"/>
                <a:gd name="T12" fmla="*/ 204 w 373"/>
                <a:gd name="T13" fmla="*/ 156 h 324"/>
                <a:gd name="T14" fmla="*/ 177 w 373"/>
                <a:gd name="T15" fmla="*/ 180 h 324"/>
                <a:gd name="T16" fmla="*/ 152 w 373"/>
                <a:gd name="T17" fmla="*/ 202 h 324"/>
                <a:gd name="T18" fmla="*/ 128 w 373"/>
                <a:gd name="T19" fmla="*/ 222 h 324"/>
                <a:gd name="T20" fmla="*/ 103 w 373"/>
                <a:gd name="T21" fmla="*/ 239 h 324"/>
                <a:gd name="T22" fmla="*/ 78 w 373"/>
                <a:gd name="T23" fmla="*/ 257 h 324"/>
                <a:gd name="T24" fmla="*/ 57 w 373"/>
                <a:gd name="T25" fmla="*/ 273 h 324"/>
                <a:gd name="T26" fmla="*/ 39 w 373"/>
                <a:gd name="T27" fmla="*/ 285 h 324"/>
                <a:gd name="T28" fmla="*/ 22 w 373"/>
                <a:gd name="T29" fmla="*/ 298 h 324"/>
                <a:gd name="T30" fmla="*/ 7 w 373"/>
                <a:gd name="T31" fmla="*/ 312 h 324"/>
                <a:gd name="T32" fmla="*/ 0 w 373"/>
                <a:gd name="T33" fmla="*/ 323 h 324"/>
                <a:gd name="T34" fmla="*/ 4 w 373"/>
                <a:gd name="T35" fmla="*/ 323 h 324"/>
                <a:gd name="T36" fmla="*/ 16 w 373"/>
                <a:gd name="T37" fmla="*/ 311 h 324"/>
                <a:gd name="T38" fmla="*/ 39 w 373"/>
                <a:gd name="T39" fmla="*/ 291 h 324"/>
                <a:gd name="T40" fmla="*/ 64 w 373"/>
                <a:gd name="T41" fmla="*/ 273 h 324"/>
                <a:gd name="T42" fmla="*/ 90 w 373"/>
                <a:gd name="T43" fmla="*/ 255 h 324"/>
                <a:gd name="T44" fmla="*/ 114 w 373"/>
                <a:gd name="T45" fmla="*/ 238 h 324"/>
                <a:gd name="T46" fmla="*/ 135 w 373"/>
                <a:gd name="T47" fmla="*/ 220 h 324"/>
                <a:gd name="T48" fmla="*/ 157 w 373"/>
                <a:gd name="T49" fmla="*/ 203 h 324"/>
                <a:gd name="T50" fmla="*/ 177 w 373"/>
                <a:gd name="T51" fmla="*/ 185 h 324"/>
                <a:gd name="T52" fmla="*/ 212 w 373"/>
                <a:gd name="T53" fmla="*/ 154 h 324"/>
                <a:gd name="T54" fmla="*/ 261 w 373"/>
                <a:gd name="T55" fmla="*/ 113 h 324"/>
                <a:gd name="T56" fmla="*/ 309 w 373"/>
                <a:gd name="T57" fmla="*/ 70 h 324"/>
                <a:gd name="T58" fmla="*/ 352 w 373"/>
                <a:gd name="T59" fmla="*/ 24 h 324"/>
                <a:gd name="T60" fmla="*/ 373 w 373"/>
                <a:gd name="T61" fmla="*/ 0 h 324"/>
                <a:gd name="T62" fmla="*/ 372 w 373"/>
                <a:gd name="T63" fmla="*/ 0 h 324"/>
                <a:gd name="T64" fmla="*/ 372 w 373"/>
                <a:gd name="T65" fmla="*/ 0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3" h="324">
                  <a:moveTo>
                    <a:pt x="372" y="0"/>
                  </a:moveTo>
                  <a:lnTo>
                    <a:pt x="360" y="14"/>
                  </a:lnTo>
                  <a:lnTo>
                    <a:pt x="346" y="27"/>
                  </a:lnTo>
                  <a:lnTo>
                    <a:pt x="334" y="39"/>
                  </a:lnTo>
                  <a:lnTo>
                    <a:pt x="321" y="52"/>
                  </a:lnTo>
                  <a:lnTo>
                    <a:pt x="308" y="64"/>
                  </a:lnTo>
                  <a:lnTo>
                    <a:pt x="296" y="76"/>
                  </a:lnTo>
                  <a:lnTo>
                    <a:pt x="283" y="88"/>
                  </a:lnTo>
                  <a:lnTo>
                    <a:pt x="270" y="99"/>
                  </a:lnTo>
                  <a:lnTo>
                    <a:pt x="256" y="111"/>
                  </a:lnTo>
                  <a:lnTo>
                    <a:pt x="243" y="123"/>
                  </a:lnTo>
                  <a:lnTo>
                    <a:pt x="230" y="134"/>
                  </a:lnTo>
                  <a:lnTo>
                    <a:pt x="216" y="146"/>
                  </a:lnTo>
                  <a:lnTo>
                    <a:pt x="204" y="156"/>
                  </a:lnTo>
                  <a:lnTo>
                    <a:pt x="190" y="168"/>
                  </a:lnTo>
                  <a:lnTo>
                    <a:pt x="177" y="180"/>
                  </a:lnTo>
                  <a:lnTo>
                    <a:pt x="164" y="192"/>
                  </a:lnTo>
                  <a:lnTo>
                    <a:pt x="152" y="202"/>
                  </a:lnTo>
                  <a:lnTo>
                    <a:pt x="140" y="212"/>
                  </a:lnTo>
                  <a:lnTo>
                    <a:pt x="128" y="222"/>
                  </a:lnTo>
                  <a:lnTo>
                    <a:pt x="116" y="230"/>
                  </a:lnTo>
                  <a:lnTo>
                    <a:pt x="103" y="239"/>
                  </a:lnTo>
                  <a:lnTo>
                    <a:pt x="91" y="248"/>
                  </a:lnTo>
                  <a:lnTo>
                    <a:pt x="78" y="257"/>
                  </a:lnTo>
                  <a:lnTo>
                    <a:pt x="66" y="266"/>
                  </a:lnTo>
                  <a:lnTo>
                    <a:pt x="57" y="273"/>
                  </a:lnTo>
                  <a:lnTo>
                    <a:pt x="48" y="278"/>
                  </a:lnTo>
                  <a:lnTo>
                    <a:pt x="39" y="285"/>
                  </a:lnTo>
                  <a:lnTo>
                    <a:pt x="31" y="291"/>
                  </a:lnTo>
                  <a:lnTo>
                    <a:pt x="22" y="298"/>
                  </a:lnTo>
                  <a:lnTo>
                    <a:pt x="14" y="304"/>
                  </a:lnTo>
                  <a:lnTo>
                    <a:pt x="7" y="312"/>
                  </a:lnTo>
                  <a:lnTo>
                    <a:pt x="1" y="320"/>
                  </a:lnTo>
                  <a:lnTo>
                    <a:pt x="0" y="323"/>
                  </a:lnTo>
                  <a:lnTo>
                    <a:pt x="2" y="324"/>
                  </a:lnTo>
                  <a:lnTo>
                    <a:pt x="4" y="323"/>
                  </a:lnTo>
                  <a:lnTo>
                    <a:pt x="7" y="321"/>
                  </a:lnTo>
                  <a:lnTo>
                    <a:pt x="16" y="311"/>
                  </a:lnTo>
                  <a:lnTo>
                    <a:pt x="28" y="301"/>
                  </a:lnTo>
                  <a:lnTo>
                    <a:pt x="39" y="291"/>
                  </a:lnTo>
                  <a:lnTo>
                    <a:pt x="52" y="281"/>
                  </a:lnTo>
                  <a:lnTo>
                    <a:pt x="64" y="273"/>
                  </a:lnTo>
                  <a:lnTo>
                    <a:pt x="78" y="264"/>
                  </a:lnTo>
                  <a:lnTo>
                    <a:pt x="90" y="255"/>
                  </a:lnTo>
                  <a:lnTo>
                    <a:pt x="102" y="247"/>
                  </a:lnTo>
                  <a:lnTo>
                    <a:pt x="114" y="238"/>
                  </a:lnTo>
                  <a:lnTo>
                    <a:pt x="124" y="229"/>
                  </a:lnTo>
                  <a:lnTo>
                    <a:pt x="135" y="220"/>
                  </a:lnTo>
                  <a:lnTo>
                    <a:pt x="146" y="212"/>
                  </a:lnTo>
                  <a:lnTo>
                    <a:pt x="157" y="203"/>
                  </a:lnTo>
                  <a:lnTo>
                    <a:pt x="166" y="193"/>
                  </a:lnTo>
                  <a:lnTo>
                    <a:pt x="177" y="185"/>
                  </a:lnTo>
                  <a:lnTo>
                    <a:pt x="188" y="175"/>
                  </a:lnTo>
                  <a:lnTo>
                    <a:pt x="212" y="154"/>
                  </a:lnTo>
                  <a:lnTo>
                    <a:pt x="237" y="134"/>
                  </a:lnTo>
                  <a:lnTo>
                    <a:pt x="261" y="113"/>
                  </a:lnTo>
                  <a:lnTo>
                    <a:pt x="285" y="91"/>
                  </a:lnTo>
                  <a:lnTo>
                    <a:pt x="309" y="70"/>
                  </a:lnTo>
                  <a:lnTo>
                    <a:pt x="332" y="47"/>
                  </a:lnTo>
                  <a:lnTo>
                    <a:pt x="352" y="24"/>
                  </a:lnTo>
                  <a:lnTo>
                    <a:pt x="373" y="0"/>
                  </a:lnTo>
                  <a:lnTo>
                    <a:pt x="373" y="0"/>
                  </a:lnTo>
                  <a:lnTo>
                    <a:pt x="373" y="0"/>
                  </a:lnTo>
                  <a:lnTo>
                    <a:pt x="372" y="0"/>
                  </a:lnTo>
                  <a:lnTo>
                    <a:pt x="372" y="0"/>
                  </a:lnTo>
                  <a:lnTo>
                    <a:pt x="372" y="0"/>
                  </a:lnTo>
                  <a:close/>
                </a:path>
              </a:pathLst>
            </a:custGeom>
            <a:solidFill>
              <a:sysClr val="window" lastClr="FFFFFF"/>
            </a:solidFill>
            <a:ln>
              <a:noFill/>
            </a:ln>
          </p:spPr>
          <p:txBody>
            <a:bodyPr/>
            <a:lstStyle/>
            <a:p>
              <a:pPr eaLnBrk="1" hangingPunct="1">
                <a:defRPr/>
              </a:pPr>
              <a:endParaRPr lang="zh-CN" altLang="en-US" b="1" kern="0">
                <a:solidFill>
                  <a:sysClr val="windowText" lastClr="000000"/>
                </a:solidFill>
                <a:latin typeface="Times New Roman"/>
                <a:ea typeface="微软雅黑" pitchFamily="34" charset="-122"/>
              </a:endParaRPr>
            </a:p>
          </p:txBody>
        </p:sp>
        <p:sp>
          <p:nvSpPr>
            <p:cNvPr id="377" name="Freeform 18"/>
            <p:cNvSpPr>
              <a:spLocks/>
            </p:cNvSpPr>
            <p:nvPr/>
          </p:nvSpPr>
          <p:spPr bwMode="auto">
            <a:xfrm>
              <a:off x="5296990" y="1669273"/>
              <a:ext cx="146497" cy="154640"/>
            </a:xfrm>
            <a:custGeom>
              <a:avLst/>
              <a:gdLst>
                <a:gd name="T0" fmla="*/ 15 w 557"/>
                <a:gd name="T1" fmla="*/ 18 h 484"/>
                <a:gd name="T2" fmla="*/ 45 w 557"/>
                <a:gd name="T3" fmla="*/ 51 h 484"/>
                <a:gd name="T4" fmla="*/ 76 w 557"/>
                <a:gd name="T5" fmla="*/ 82 h 484"/>
                <a:gd name="T6" fmla="*/ 108 w 557"/>
                <a:gd name="T7" fmla="*/ 114 h 484"/>
                <a:gd name="T8" fmla="*/ 142 w 557"/>
                <a:gd name="T9" fmla="*/ 143 h 484"/>
                <a:gd name="T10" fmla="*/ 177 w 557"/>
                <a:gd name="T11" fmla="*/ 171 h 484"/>
                <a:gd name="T12" fmla="*/ 212 w 557"/>
                <a:gd name="T13" fmla="*/ 200 h 484"/>
                <a:gd name="T14" fmla="*/ 248 w 557"/>
                <a:gd name="T15" fmla="*/ 228 h 484"/>
                <a:gd name="T16" fmla="*/ 285 w 557"/>
                <a:gd name="T17" fmla="*/ 257 h 484"/>
                <a:gd name="T18" fmla="*/ 321 w 557"/>
                <a:gd name="T19" fmla="*/ 287 h 484"/>
                <a:gd name="T20" fmla="*/ 357 w 557"/>
                <a:gd name="T21" fmla="*/ 318 h 484"/>
                <a:gd name="T22" fmla="*/ 393 w 557"/>
                <a:gd name="T23" fmla="*/ 349 h 484"/>
                <a:gd name="T24" fmla="*/ 429 w 557"/>
                <a:gd name="T25" fmla="*/ 379 h 484"/>
                <a:gd name="T26" fmla="*/ 462 w 557"/>
                <a:gd name="T27" fmla="*/ 409 h 484"/>
                <a:gd name="T28" fmla="*/ 496 w 557"/>
                <a:gd name="T29" fmla="*/ 441 h 484"/>
                <a:gd name="T30" fmla="*/ 532 w 557"/>
                <a:gd name="T31" fmla="*/ 470 h 484"/>
                <a:gd name="T32" fmla="*/ 552 w 557"/>
                <a:gd name="T33" fmla="*/ 484 h 484"/>
                <a:gd name="T34" fmla="*/ 557 w 557"/>
                <a:gd name="T35" fmla="*/ 481 h 484"/>
                <a:gd name="T36" fmla="*/ 542 w 557"/>
                <a:gd name="T37" fmla="*/ 461 h 484"/>
                <a:gd name="T38" fmla="*/ 509 w 557"/>
                <a:gd name="T39" fmla="*/ 430 h 484"/>
                <a:gd name="T40" fmla="*/ 474 w 557"/>
                <a:gd name="T41" fmla="*/ 398 h 484"/>
                <a:gd name="T42" fmla="*/ 438 w 557"/>
                <a:gd name="T43" fmla="*/ 369 h 484"/>
                <a:gd name="T44" fmla="*/ 400 w 557"/>
                <a:gd name="T45" fmla="*/ 340 h 484"/>
                <a:gd name="T46" fmla="*/ 363 w 557"/>
                <a:gd name="T47" fmla="*/ 310 h 484"/>
                <a:gd name="T48" fmla="*/ 326 w 557"/>
                <a:gd name="T49" fmla="*/ 282 h 484"/>
                <a:gd name="T50" fmla="*/ 290 w 557"/>
                <a:gd name="T51" fmla="*/ 253 h 484"/>
                <a:gd name="T52" fmla="*/ 255 w 557"/>
                <a:gd name="T53" fmla="*/ 223 h 484"/>
                <a:gd name="T54" fmla="*/ 219 w 557"/>
                <a:gd name="T55" fmla="*/ 195 h 484"/>
                <a:gd name="T56" fmla="*/ 182 w 557"/>
                <a:gd name="T57" fmla="*/ 168 h 484"/>
                <a:gd name="T58" fmla="*/ 146 w 557"/>
                <a:gd name="T59" fmla="*/ 140 h 484"/>
                <a:gd name="T60" fmla="*/ 111 w 557"/>
                <a:gd name="T61" fmla="*/ 111 h 484"/>
                <a:gd name="T62" fmla="*/ 77 w 557"/>
                <a:gd name="T63" fmla="*/ 81 h 484"/>
                <a:gd name="T64" fmla="*/ 45 w 557"/>
                <a:gd name="T65" fmla="*/ 49 h 484"/>
                <a:gd name="T66" fmla="*/ 15 w 557"/>
                <a:gd name="T67" fmla="*/ 17 h 484"/>
                <a:gd name="T68" fmla="*/ 0 w 557"/>
                <a:gd name="T69" fmla="*/ 0 h 484"/>
                <a:gd name="T70" fmla="*/ 0 w 557"/>
                <a:gd name="T71" fmla="*/ 0 h 484"/>
                <a:gd name="T72" fmla="*/ 0 w 557"/>
                <a:gd name="T73" fmla="*/ 1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57" h="484">
                  <a:moveTo>
                    <a:pt x="0" y="1"/>
                  </a:moveTo>
                  <a:lnTo>
                    <a:pt x="15" y="18"/>
                  </a:lnTo>
                  <a:lnTo>
                    <a:pt x="29" y="34"/>
                  </a:lnTo>
                  <a:lnTo>
                    <a:pt x="45" y="51"/>
                  </a:lnTo>
                  <a:lnTo>
                    <a:pt x="59" y="67"/>
                  </a:lnTo>
                  <a:lnTo>
                    <a:pt x="76" y="82"/>
                  </a:lnTo>
                  <a:lnTo>
                    <a:pt x="92" y="98"/>
                  </a:lnTo>
                  <a:lnTo>
                    <a:pt x="108" y="114"/>
                  </a:lnTo>
                  <a:lnTo>
                    <a:pt x="125" y="128"/>
                  </a:lnTo>
                  <a:lnTo>
                    <a:pt x="142" y="143"/>
                  </a:lnTo>
                  <a:lnTo>
                    <a:pt x="159" y="157"/>
                  </a:lnTo>
                  <a:lnTo>
                    <a:pt x="177" y="171"/>
                  </a:lnTo>
                  <a:lnTo>
                    <a:pt x="194" y="186"/>
                  </a:lnTo>
                  <a:lnTo>
                    <a:pt x="212" y="200"/>
                  </a:lnTo>
                  <a:lnTo>
                    <a:pt x="230" y="214"/>
                  </a:lnTo>
                  <a:lnTo>
                    <a:pt x="248" y="228"/>
                  </a:lnTo>
                  <a:lnTo>
                    <a:pt x="266" y="242"/>
                  </a:lnTo>
                  <a:lnTo>
                    <a:pt x="285" y="257"/>
                  </a:lnTo>
                  <a:lnTo>
                    <a:pt x="303" y="272"/>
                  </a:lnTo>
                  <a:lnTo>
                    <a:pt x="321" y="287"/>
                  </a:lnTo>
                  <a:lnTo>
                    <a:pt x="339" y="303"/>
                  </a:lnTo>
                  <a:lnTo>
                    <a:pt x="357" y="318"/>
                  </a:lnTo>
                  <a:lnTo>
                    <a:pt x="375" y="334"/>
                  </a:lnTo>
                  <a:lnTo>
                    <a:pt x="393" y="349"/>
                  </a:lnTo>
                  <a:lnTo>
                    <a:pt x="411" y="364"/>
                  </a:lnTo>
                  <a:lnTo>
                    <a:pt x="429" y="379"/>
                  </a:lnTo>
                  <a:lnTo>
                    <a:pt x="446" y="394"/>
                  </a:lnTo>
                  <a:lnTo>
                    <a:pt x="462" y="409"/>
                  </a:lnTo>
                  <a:lnTo>
                    <a:pt x="479" y="425"/>
                  </a:lnTo>
                  <a:lnTo>
                    <a:pt x="496" y="441"/>
                  </a:lnTo>
                  <a:lnTo>
                    <a:pt x="514" y="456"/>
                  </a:lnTo>
                  <a:lnTo>
                    <a:pt x="532" y="470"/>
                  </a:lnTo>
                  <a:lnTo>
                    <a:pt x="550" y="484"/>
                  </a:lnTo>
                  <a:lnTo>
                    <a:pt x="552" y="484"/>
                  </a:lnTo>
                  <a:lnTo>
                    <a:pt x="556" y="483"/>
                  </a:lnTo>
                  <a:lnTo>
                    <a:pt x="557" y="481"/>
                  </a:lnTo>
                  <a:lnTo>
                    <a:pt x="557" y="479"/>
                  </a:lnTo>
                  <a:lnTo>
                    <a:pt x="542" y="461"/>
                  </a:lnTo>
                  <a:lnTo>
                    <a:pt x="526" y="445"/>
                  </a:lnTo>
                  <a:lnTo>
                    <a:pt x="509" y="430"/>
                  </a:lnTo>
                  <a:lnTo>
                    <a:pt x="492" y="413"/>
                  </a:lnTo>
                  <a:lnTo>
                    <a:pt x="474" y="398"/>
                  </a:lnTo>
                  <a:lnTo>
                    <a:pt x="456" y="383"/>
                  </a:lnTo>
                  <a:lnTo>
                    <a:pt x="438" y="369"/>
                  </a:lnTo>
                  <a:lnTo>
                    <a:pt x="419" y="354"/>
                  </a:lnTo>
                  <a:lnTo>
                    <a:pt x="400" y="340"/>
                  </a:lnTo>
                  <a:lnTo>
                    <a:pt x="382" y="325"/>
                  </a:lnTo>
                  <a:lnTo>
                    <a:pt x="363" y="310"/>
                  </a:lnTo>
                  <a:lnTo>
                    <a:pt x="344" y="296"/>
                  </a:lnTo>
                  <a:lnTo>
                    <a:pt x="326" y="282"/>
                  </a:lnTo>
                  <a:lnTo>
                    <a:pt x="308" y="267"/>
                  </a:lnTo>
                  <a:lnTo>
                    <a:pt x="290" y="253"/>
                  </a:lnTo>
                  <a:lnTo>
                    <a:pt x="272" y="237"/>
                  </a:lnTo>
                  <a:lnTo>
                    <a:pt x="255" y="223"/>
                  </a:lnTo>
                  <a:lnTo>
                    <a:pt x="237" y="209"/>
                  </a:lnTo>
                  <a:lnTo>
                    <a:pt x="219" y="195"/>
                  </a:lnTo>
                  <a:lnTo>
                    <a:pt x="201" y="181"/>
                  </a:lnTo>
                  <a:lnTo>
                    <a:pt x="182" y="168"/>
                  </a:lnTo>
                  <a:lnTo>
                    <a:pt x="164" y="154"/>
                  </a:lnTo>
                  <a:lnTo>
                    <a:pt x="146" y="140"/>
                  </a:lnTo>
                  <a:lnTo>
                    <a:pt x="128" y="126"/>
                  </a:lnTo>
                  <a:lnTo>
                    <a:pt x="111" y="111"/>
                  </a:lnTo>
                  <a:lnTo>
                    <a:pt x="93" y="96"/>
                  </a:lnTo>
                  <a:lnTo>
                    <a:pt x="77" y="81"/>
                  </a:lnTo>
                  <a:lnTo>
                    <a:pt x="60" y="66"/>
                  </a:lnTo>
                  <a:lnTo>
                    <a:pt x="45" y="49"/>
                  </a:lnTo>
                  <a:lnTo>
                    <a:pt x="30" y="33"/>
                  </a:lnTo>
                  <a:lnTo>
                    <a:pt x="15" y="17"/>
                  </a:lnTo>
                  <a:lnTo>
                    <a:pt x="0" y="0"/>
                  </a:lnTo>
                  <a:lnTo>
                    <a:pt x="0" y="0"/>
                  </a:lnTo>
                  <a:lnTo>
                    <a:pt x="0" y="0"/>
                  </a:lnTo>
                  <a:lnTo>
                    <a:pt x="0" y="0"/>
                  </a:lnTo>
                  <a:lnTo>
                    <a:pt x="0" y="1"/>
                  </a:lnTo>
                  <a:lnTo>
                    <a:pt x="0" y="1"/>
                  </a:lnTo>
                  <a:close/>
                </a:path>
              </a:pathLst>
            </a:custGeom>
            <a:solidFill>
              <a:sysClr val="window" lastClr="FFFFFF"/>
            </a:solidFill>
            <a:ln>
              <a:noFill/>
            </a:ln>
          </p:spPr>
          <p:txBody>
            <a:bodyPr/>
            <a:lstStyle/>
            <a:p>
              <a:pPr eaLnBrk="1" hangingPunct="1">
                <a:defRPr/>
              </a:pPr>
              <a:endParaRPr lang="zh-CN" altLang="en-US" b="1" kern="0">
                <a:solidFill>
                  <a:sysClr val="windowText" lastClr="000000"/>
                </a:solidFill>
                <a:latin typeface="Times New Roman"/>
                <a:ea typeface="微软雅黑" pitchFamily="34" charset="-122"/>
              </a:endParaRPr>
            </a:p>
          </p:txBody>
        </p:sp>
        <p:sp>
          <p:nvSpPr>
            <p:cNvPr id="378" name="Freeform 19"/>
            <p:cNvSpPr>
              <a:spLocks/>
            </p:cNvSpPr>
            <p:nvPr/>
          </p:nvSpPr>
          <p:spPr bwMode="auto">
            <a:xfrm>
              <a:off x="5270061" y="1680979"/>
              <a:ext cx="151883" cy="117058"/>
            </a:xfrm>
            <a:custGeom>
              <a:avLst/>
              <a:gdLst>
                <a:gd name="T0" fmla="*/ 563 w 574"/>
                <a:gd name="T1" fmla="*/ 10 h 372"/>
                <a:gd name="T2" fmla="*/ 539 w 574"/>
                <a:gd name="T3" fmla="*/ 28 h 372"/>
                <a:gd name="T4" fmla="*/ 513 w 574"/>
                <a:gd name="T5" fmla="*/ 46 h 372"/>
                <a:gd name="T6" fmla="*/ 487 w 574"/>
                <a:gd name="T7" fmla="*/ 62 h 372"/>
                <a:gd name="T8" fmla="*/ 453 w 574"/>
                <a:gd name="T9" fmla="*/ 85 h 372"/>
                <a:gd name="T10" fmla="*/ 408 w 574"/>
                <a:gd name="T11" fmla="*/ 114 h 372"/>
                <a:gd name="T12" fmla="*/ 363 w 574"/>
                <a:gd name="T13" fmla="*/ 143 h 372"/>
                <a:gd name="T14" fmla="*/ 318 w 574"/>
                <a:gd name="T15" fmla="*/ 173 h 372"/>
                <a:gd name="T16" fmla="*/ 276 w 574"/>
                <a:gd name="T17" fmla="*/ 199 h 372"/>
                <a:gd name="T18" fmla="*/ 239 w 574"/>
                <a:gd name="T19" fmla="*/ 223 h 372"/>
                <a:gd name="T20" fmla="*/ 201 w 574"/>
                <a:gd name="T21" fmla="*/ 247 h 372"/>
                <a:gd name="T22" fmla="*/ 162 w 574"/>
                <a:gd name="T23" fmla="*/ 269 h 372"/>
                <a:gd name="T24" fmla="*/ 125 w 574"/>
                <a:gd name="T25" fmla="*/ 291 h 372"/>
                <a:gd name="T26" fmla="*/ 87 w 574"/>
                <a:gd name="T27" fmla="*/ 310 h 372"/>
                <a:gd name="T28" fmla="*/ 48 w 574"/>
                <a:gd name="T29" fmla="*/ 329 h 372"/>
                <a:gd name="T30" fmla="*/ 15 w 574"/>
                <a:gd name="T31" fmla="*/ 353 h 372"/>
                <a:gd name="T32" fmla="*/ 0 w 574"/>
                <a:gd name="T33" fmla="*/ 369 h 372"/>
                <a:gd name="T34" fmla="*/ 4 w 574"/>
                <a:gd name="T35" fmla="*/ 372 h 372"/>
                <a:gd name="T36" fmla="*/ 22 w 574"/>
                <a:gd name="T37" fmla="*/ 356 h 372"/>
                <a:gd name="T38" fmla="*/ 58 w 574"/>
                <a:gd name="T39" fmla="*/ 332 h 372"/>
                <a:gd name="T40" fmla="*/ 97 w 574"/>
                <a:gd name="T41" fmla="*/ 312 h 372"/>
                <a:gd name="T42" fmla="*/ 137 w 574"/>
                <a:gd name="T43" fmla="*/ 291 h 372"/>
                <a:gd name="T44" fmla="*/ 174 w 574"/>
                <a:gd name="T45" fmla="*/ 268 h 372"/>
                <a:gd name="T46" fmla="*/ 214 w 574"/>
                <a:gd name="T47" fmla="*/ 243 h 372"/>
                <a:gd name="T48" fmla="*/ 253 w 574"/>
                <a:gd name="T49" fmla="*/ 218 h 372"/>
                <a:gd name="T50" fmla="*/ 293 w 574"/>
                <a:gd name="T51" fmla="*/ 193 h 372"/>
                <a:gd name="T52" fmla="*/ 334 w 574"/>
                <a:gd name="T53" fmla="*/ 166 h 372"/>
                <a:gd name="T54" fmla="*/ 376 w 574"/>
                <a:gd name="T55" fmla="*/ 139 h 372"/>
                <a:gd name="T56" fmla="*/ 418 w 574"/>
                <a:gd name="T57" fmla="*/ 111 h 372"/>
                <a:gd name="T58" fmla="*/ 460 w 574"/>
                <a:gd name="T59" fmla="*/ 83 h 372"/>
                <a:gd name="T60" fmla="*/ 493 w 574"/>
                <a:gd name="T61" fmla="*/ 61 h 372"/>
                <a:gd name="T62" fmla="*/ 517 w 574"/>
                <a:gd name="T63" fmla="*/ 45 h 372"/>
                <a:gd name="T64" fmla="*/ 541 w 574"/>
                <a:gd name="T65" fmla="*/ 27 h 372"/>
                <a:gd name="T66" fmla="*/ 563 w 574"/>
                <a:gd name="T67" fmla="*/ 10 h 372"/>
                <a:gd name="T68" fmla="*/ 574 w 574"/>
                <a:gd name="T69" fmla="*/ 0 h 372"/>
                <a:gd name="T70" fmla="*/ 574 w 574"/>
                <a:gd name="T71" fmla="*/ 0 h 372"/>
                <a:gd name="T72" fmla="*/ 574 w 574"/>
                <a:gd name="T73" fmla="*/ 0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74" h="372">
                  <a:moveTo>
                    <a:pt x="574" y="0"/>
                  </a:moveTo>
                  <a:lnTo>
                    <a:pt x="563" y="10"/>
                  </a:lnTo>
                  <a:lnTo>
                    <a:pt x="551" y="20"/>
                  </a:lnTo>
                  <a:lnTo>
                    <a:pt x="539" y="28"/>
                  </a:lnTo>
                  <a:lnTo>
                    <a:pt x="526" y="37"/>
                  </a:lnTo>
                  <a:lnTo>
                    <a:pt x="513" y="46"/>
                  </a:lnTo>
                  <a:lnTo>
                    <a:pt x="499" y="54"/>
                  </a:lnTo>
                  <a:lnTo>
                    <a:pt x="487" y="62"/>
                  </a:lnTo>
                  <a:lnTo>
                    <a:pt x="474" y="71"/>
                  </a:lnTo>
                  <a:lnTo>
                    <a:pt x="453" y="85"/>
                  </a:lnTo>
                  <a:lnTo>
                    <a:pt x="430" y="100"/>
                  </a:lnTo>
                  <a:lnTo>
                    <a:pt x="408" y="114"/>
                  </a:lnTo>
                  <a:lnTo>
                    <a:pt x="385" y="129"/>
                  </a:lnTo>
                  <a:lnTo>
                    <a:pt x="363" y="143"/>
                  </a:lnTo>
                  <a:lnTo>
                    <a:pt x="340" y="159"/>
                  </a:lnTo>
                  <a:lnTo>
                    <a:pt x="318" y="173"/>
                  </a:lnTo>
                  <a:lnTo>
                    <a:pt x="295" y="187"/>
                  </a:lnTo>
                  <a:lnTo>
                    <a:pt x="276" y="199"/>
                  </a:lnTo>
                  <a:lnTo>
                    <a:pt x="257" y="211"/>
                  </a:lnTo>
                  <a:lnTo>
                    <a:pt x="239" y="223"/>
                  </a:lnTo>
                  <a:lnTo>
                    <a:pt x="220" y="235"/>
                  </a:lnTo>
                  <a:lnTo>
                    <a:pt x="201" y="247"/>
                  </a:lnTo>
                  <a:lnTo>
                    <a:pt x="181" y="259"/>
                  </a:lnTo>
                  <a:lnTo>
                    <a:pt x="162" y="269"/>
                  </a:lnTo>
                  <a:lnTo>
                    <a:pt x="143" y="281"/>
                  </a:lnTo>
                  <a:lnTo>
                    <a:pt x="125" y="291"/>
                  </a:lnTo>
                  <a:lnTo>
                    <a:pt x="106" y="301"/>
                  </a:lnTo>
                  <a:lnTo>
                    <a:pt x="87" y="310"/>
                  </a:lnTo>
                  <a:lnTo>
                    <a:pt x="67" y="319"/>
                  </a:lnTo>
                  <a:lnTo>
                    <a:pt x="48" y="329"/>
                  </a:lnTo>
                  <a:lnTo>
                    <a:pt x="30" y="341"/>
                  </a:lnTo>
                  <a:lnTo>
                    <a:pt x="15" y="353"/>
                  </a:lnTo>
                  <a:lnTo>
                    <a:pt x="1" y="367"/>
                  </a:lnTo>
                  <a:lnTo>
                    <a:pt x="0" y="369"/>
                  </a:lnTo>
                  <a:lnTo>
                    <a:pt x="1" y="372"/>
                  </a:lnTo>
                  <a:lnTo>
                    <a:pt x="4" y="372"/>
                  </a:lnTo>
                  <a:lnTo>
                    <a:pt x="6" y="369"/>
                  </a:lnTo>
                  <a:lnTo>
                    <a:pt x="22" y="356"/>
                  </a:lnTo>
                  <a:lnTo>
                    <a:pt x="40" y="344"/>
                  </a:lnTo>
                  <a:lnTo>
                    <a:pt x="58" y="332"/>
                  </a:lnTo>
                  <a:lnTo>
                    <a:pt x="77" y="322"/>
                  </a:lnTo>
                  <a:lnTo>
                    <a:pt x="97" y="312"/>
                  </a:lnTo>
                  <a:lnTo>
                    <a:pt x="117" y="301"/>
                  </a:lnTo>
                  <a:lnTo>
                    <a:pt x="137" y="291"/>
                  </a:lnTo>
                  <a:lnTo>
                    <a:pt x="155" y="280"/>
                  </a:lnTo>
                  <a:lnTo>
                    <a:pt x="174" y="268"/>
                  </a:lnTo>
                  <a:lnTo>
                    <a:pt x="195" y="255"/>
                  </a:lnTo>
                  <a:lnTo>
                    <a:pt x="214" y="243"/>
                  </a:lnTo>
                  <a:lnTo>
                    <a:pt x="234" y="230"/>
                  </a:lnTo>
                  <a:lnTo>
                    <a:pt x="253" y="218"/>
                  </a:lnTo>
                  <a:lnTo>
                    <a:pt x="273" y="205"/>
                  </a:lnTo>
                  <a:lnTo>
                    <a:pt x="293" y="193"/>
                  </a:lnTo>
                  <a:lnTo>
                    <a:pt x="312" y="180"/>
                  </a:lnTo>
                  <a:lnTo>
                    <a:pt x="334" y="166"/>
                  </a:lnTo>
                  <a:lnTo>
                    <a:pt x="354" y="152"/>
                  </a:lnTo>
                  <a:lnTo>
                    <a:pt x="376" y="139"/>
                  </a:lnTo>
                  <a:lnTo>
                    <a:pt x="397" y="125"/>
                  </a:lnTo>
                  <a:lnTo>
                    <a:pt x="418" y="111"/>
                  </a:lnTo>
                  <a:lnTo>
                    <a:pt x="439" y="97"/>
                  </a:lnTo>
                  <a:lnTo>
                    <a:pt x="460" y="83"/>
                  </a:lnTo>
                  <a:lnTo>
                    <a:pt x="481" y="69"/>
                  </a:lnTo>
                  <a:lnTo>
                    <a:pt x="493" y="61"/>
                  </a:lnTo>
                  <a:lnTo>
                    <a:pt x="505" y="52"/>
                  </a:lnTo>
                  <a:lnTo>
                    <a:pt x="517" y="45"/>
                  </a:lnTo>
                  <a:lnTo>
                    <a:pt x="529" y="36"/>
                  </a:lnTo>
                  <a:lnTo>
                    <a:pt x="541" y="27"/>
                  </a:lnTo>
                  <a:lnTo>
                    <a:pt x="552" y="19"/>
                  </a:lnTo>
                  <a:lnTo>
                    <a:pt x="563" y="10"/>
                  </a:lnTo>
                  <a:lnTo>
                    <a:pt x="574" y="0"/>
                  </a:lnTo>
                  <a:lnTo>
                    <a:pt x="574" y="0"/>
                  </a:lnTo>
                  <a:lnTo>
                    <a:pt x="574" y="0"/>
                  </a:lnTo>
                  <a:lnTo>
                    <a:pt x="574" y="0"/>
                  </a:lnTo>
                  <a:lnTo>
                    <a:pt x="574" y="0"/>
                  </a:lnTo>
                  <a:lnTo>
                    <a:pt x="574" y="0"/>
                  </a:lnTo>
                  <a:close/>
                </a:path>
              </a:pathLst>
            </a:custGeom>
            <a:solidFill>
              <a:sysClr val="window" lastClr="FFFFFF"/>
            </a:solidFill>
            <a:ln>
              <a:noFill/>
            </a:ln>
          </p:spPr>
          <p:txBody>
            <a:bodyPr/>
            <a:lstStyle/>
            <a:p>
              <a:pPr eaLnBrk="1" hangingPunct="1">
                <a:defRPr/>
              </a:pPr>
              <a:endParaRPr lang="zh-CN" altLang="en-US" b="1" kern="0">
                <a:solidFill>
                  <a:sysClr val="windowText" lastClr="000000"/>
                </a:solidFill>
                <a:latin typeface="Times New Roman"/>
                <a:ea typeface="微软雅黑" pitchFamily="34" charset="-122"/>
              </a:endParaRPr>
            </a:p>
          </p:txBody>
        </p:sp>
        <p:sp>
          <p:nvSpPr>
            <p:cNvPr id="379" name="Freeform 20"/>
            <p:cNvSpPr>
              <a:spLocks/>
            </p:cNvSpPr>
            <p:nvPr/>
          </p:nvSpPr>
          <p:spPr bwMode="auto">
            <a:xfrm>
              <a:off x="5272215" y="1432692"/>
              <a:ext cx="70017" cy="425723"/>
            </a:xfrm>
            <a:custGeom>
              <a:avLst/>
              <a:gdLst>
                <a:gd name="T0" fmla="*/ 253 w 265"/>
                <a:gd name="T1" fmla="*/ 58 h 1340"/>
                <a:gd name="T2" fmla="*/ 229 w 265"/>
                <a:gd name="T3" fmla="*/ 172 h 1340"/>
                <a:gd name="T4" fmla="*/ 205 w 265"/>
                <a:gd name="T5" fmla="*/ 287 h 1340"/>
                <a:gd name="T6" fmla="*/ 181 w 265"/>
                <a:gd name="T7" fmla="*/ 401 h 1340"/>
                <a:gd name="T8" fmla="*/ 164 w 265"/>
                <a:gd name="T9" fmla="*/ 490 h 1340"/>
                <a:gd name="T10" fmla="*/ 152 w 265"/>
                <a:gd name="T11" fmla="*/ 553 h 1340"/>
                <a:gd name="T12" fmla="*/ 139 w 265"/>
                <a:gd name="T13" fmla="*/ 616 h 1340"/>
                <a:gd name="T14" fmla="*/ 126 w 265"/>
                <a:gd name="T15" fmla="*/ 679 h 1340"/>
                <a:gd name="T16" fmla="*/ 109 w 265"/>
                <a:gd name="T17" fmla="*/ 745 h 1340"/>
                <a:gd name="T18" fmla="*/ 94 w 265"/>
                <a:gd name="T19" fmla="*/ 814 h 1340"/>
                <a:gd name="T20" fmla="*/ 74 w 265"/>
                <a:gd name="T21" fmla="*/ 909 h 1340"/>
                <a:gd name="T22" fmla="*/ 48 w 265"/>
                <a:gd name="T23" fmla="*/ 1030 h 1340"/>
                <a:gd name="T24" fmla="*/ 25 w 265"/>
                <a:gd name="T25" fmla="*/ 1151 h 1340"/>
                <a:gd name="T26" fmla="*/ 6 w 265"/>
                <a:gd name="T27" fmla="*/ 1272 h 1340"/>
                <a:gd name="T28" fmla="*/ 2 w 265"/>
                <a:gd name="T29" fmla="*/ 1340 h 1340"/>
                <a:gd name="T30" fmla="*/ 20 w 265"/>
                <a:gd name="T31" fmla="*/ 1332 h 1340"/>
                <a:gd name="T32" fmla="*/ 34 w 265"/>
                <a:gd name="T33" fmla="*/ 1300 h 1340"/>
                <a:gd name="T34" fmla="*/ 49 w 265"/>
                <a:gd name="T35" fmla="*/ 1250 h 1340"/>
                <a:gd name="T36" fmla="*/ 60 w 265"/>
                <a:gd name="T37" fmla="*/ 1198 h 1340"/>
                <a:gd name="T38" fmla="*/ 69 w 265"/>
                <a:gd name="T39" fmla="*/ 1147 h 1340"/>
                <a:gd name="T40" fmla="*/ 80 w 265"/>
                <a:gd name="T41" fmla="*/ 1086 h 1340"/>
                <a:gd name="T42" fmla="*/ 91 w 265"/>
                <a:gd name="T43" fmla="*/ 1017 h 1340"/>
                <a:gd name="T44" fmla="*/ 102 w 265"/>
                <a:gd name="T45" fmla="*/ 947 h 1340"/>
                <a:gd name="T46" fmla="*/ 112 w 265"/>
                <a:gd name="T47" fmla="*/ 878 h 1340"/>
                <a:gd name="T48" fmla="*/ 124 w 265"/>
                <a:gd name="T49" fmla="*/ 797 h 1340"/>
                <a:gd name="T50" fmla="*/ 139 w 265"/>
                <a:gd name="T51" fmla="*/ 707 h 1340"/>
                <a:gd name="T52" fmla="*/ 154 w 265"/>
                <a:gd name="T53" fmla="*/ 617 h 1340"/>
                <a:gd name="T54" fmla="*/ 170 w 265"/>
                <a:gd name="T55" fmla="*/ 527 h 1340"/>
                <a:gd name="T56" fmla="*/ 184 w 265"/>
                <a:gd name="T57" fmla="*/ 422 h 1340"/>
                <a:gd name="T58" fmla="*/ 205 w 265"/>
                <a:gd name="T59" fmla="*/ 301 h 1340"/>
                <a:gd name="T60" fmla="*/ 229 w 265"/>
                <a:gd name="T61" fmla="*/ 181 h 1340"/>
                <a:gd name="T62" fmla="*/ 253 w 265"/>
                <a:gd name="T63" fmla="*/ 60 h 1340"/>
                <a:gd name="T64" fmla="*/ 265 w 265"/>
                <a:gd name="T65" fmla="*/ 0 h 1340"/>
                <a:gd name="T66" fmla="*/ 265 w 265"/>
                <a:gd name="T67" fmla="*/ 0 h 1340"/>
                <a:gd name="T68" fmla="*/ 265 w 265"/>
                <a:gd name="T69" fmla="*/ 0 h 1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65" h="1340">
                  <a:moveTo>
                    <a:pt x="265" y="0"/>
                  </a:moveTo>
                  <a:lnTo>
                    <a:pt x="253" y="58"/>
                  </a:lnTo>
                  <a:lnTo>
                    <a:pt x="241" y="115"/>
                  </a:lnTo>
                  <a:lnTo>
                    <a:pt x="229" y="172"/>
                  </a:lnTo>
                  <a:lnTo>
                    <a:pt x="217" y="229"/>
                  </a:lnTo>
                  <a:lnTo>
                    <a:pt x="205" y="287"/>
                  </a:lnTo>
                  <a:lnTo>
                    <a:pt x="193" y="343"/>
                  </a:lnTo>
                  <a:lnTo>
                    <a:pt x="181" y="401"/>
                  </a:lnTo>
                  <a:lnTo>
                    <a:pt x="170" y="459"/>
                  </a:lnTo>
                  <a:lnTo>
                    <a:pt x="164" y="490"/>
                  </a:lnTo>
                  <a:lnTo>
                    <a:pt x="158" y="522"/>
                  </a:lnTo>
                  <a:lnTo>
                    <a:pt x="152" y="553"/>
                  </a:lnTo>
                  <a:lnTo>
                    <a:pt x="146" y="585"/>
                  </a:lnTo>
                  <a:lnTo>
                    <a:pt x="139" y="616"/>
                  </a:lnTo>
                  <a:lnTo>
                    <a:pt x="133" y="648"/>
                  </a:lnTo>
                  <a:lnTo>
                    <a:pt x="126" y="679"/>
                  </a:lnTo>
                  <a:lnTo>
                    <a:pt x="117" y="711"/>
                  </a:lnTo>
                  <a:lnTo>
                    <a:pt x="109" y="745"/>
                  </a:lnTo>
                  <a:lnTo>
                    <a:pt x="102" y="779"/>
                  </a:lnTo>
                  <a:lnTo>
                    <a:pt x="94" y="814"/>
                  </a:lnTo>
                  <a:lnTo>
                    <a:pt x="87" y="849"/>
                  </a:lnTo>
                  <a:lnTo>
                    <a:pt x="74" y="909"/>
                  </a:lnTo>
                  <a:lnTo>
                    <a:pt x="61" y="969"/>
                  </a:lnTo>
                  <a:lnTo>
                    <a:pt x="48" y="1030"/>
                  </a:lnTo>
                  <a:lnTo>
                    <a:pt x="36" y="1090"/>
                  </a:lnTo>
                  <a:lnTo>
                    <a:pt x="25" y="1151"/>
                  </a:lnTo>
                  <a:lnTo>
                    <a:pt x="14" y="1211"/>
                  </a:lnTo>
                  <a:lnTo>
                    <a:pt x="6" y="1272"/>
                  </a:lnTo>
                  <a:lnTo>
                    <a:pt x="0" y="1333"/>
                  </a:lnTo>
                  <a:lnTo>
                    <a:pt x="2" y="1340"/>
                  </a:lnTo>
                  <a:lnTo>
                    <a:pt x="10" y="1337"/>
                  </a:lnTo>
                  <a:lnTo>
                    <a:pt x="20" y="1332"/>
                  </a:lnTo>
                  <a:lnTo>
                    <a:pt x="25" y="1325"/>
                  </a:lnTo>
                  <a:lnTo>
                    <a:pt x="34" y="1300"/>
                  </a:lnTo>
                  <a:lnTo>
                    <a:pt x="42" y="1275"/>
                  </a:lnTo>
                  <a:lnTo>
                    <a:pt x="49" y="1250"/>
                  </a:lnTo>
                  <a:lnTo>
                    <a:pt x="55" y="1224"/>
                  </a:lnTo>
                  <a:lnTo>
                    <a:pt x="60" y="1198"/>
                  </a:lnTo>
                  <a:lnTo>
                    <a:pt x="64" y="1173"/>
                  </a:lnTo>
                  <a:lnTo>
                    <a:pt x="69" y="1147"/>
                  </a:lnTo>
                  <a:lnTo>
                    <a:pt x="74" y="1121"/>
                  </a:lnTo>
                  <a:lnTo>
                    <a:pt x="80" y="1086"/>
                  </a:lnTo>
                  <a:lnTo>
                    <a:pt x="86" y="1052"/>
                  </a:lnTo>
                  <a:lnTo>
                    <a:pt x="91" y="1017"/>
                  </a:lnTo>
                  <a:lnTo>
                    <a:pt x="97" y="982"/>
                  </a:lnTo>
                  <a:lnTo>
                    <a:pt x="102" y="947"/>
                  </a:lnTo>
                  <a:lnTo>
                    <a:pt x="108" y="913"/>
                  </a:lnTo>
                  <a:lnTo>
                    <a:pt x="112" y="878"/>
                  </a:lnTo>
                  <a:lnTo>
                    <a:pt x="117" y="843"/>
                  </a:lnTo>
                  <a:lnTo>
                    <a:pt x="124" y="797"/>
                  </a:lnTo>
                  <a:lnTo>
                    <a:pt x="132" y="753"/>
                  </a:lnTo>
                  <a:lnTo>
                    <a:pt x="139" y="707"/>
                  </a:lnTo>
                  <a:lnTo>
                    <a:pt x="147" y="663"/>
                  </a:lnTo>
                  <a:lnTo>
                    <a:pt x="154" y="617"/>
                  </a:lnTo>
                  <a:lnTo>
                    <a:pt x="163" y="573"/>
                  </a:lnTo>
                  <a:lnTo>
                    <a:pt x="170" y="527"/>
                  </a:lnTo>
                  <a:lnTo>
                    <a:pt x="176" y="481"/>
                  </a:lnTo>
                  <a:lnTo>
                    <a:pt x="184" y="422"/>
                  </a:lnTo>
                  <a:lnTo>
                    <a:pt x="195" y="361"/>
                  </a:lnTo>
                  <a:lnTo>
                    <a:pt x="205" y="301"/>
                  </a:lnTo>
                  <a:lnTo>
                    <a:pt x="217" y="240"/>
                  </a:lnTo>
                  <a:lnTo>
                    <a:pt x="229" y="181"/>
                  </a:lnTo>
                  <a:lnTo>
                    <a:pt x="241" y="121"/>
                  </a:lnTo>
                  <a:lnTo>
                    <a:pt x="253" y="60"/>
                  </a:lnTo>
                  <a:lnTo>
                    <a:pt x="265" y="0"/>
                  </a:lnTo>
                  <a:lnTo>
                    <a:pt x="265" y="0"/>
                  </a:lnTo>
                  <a:lnTo>
                    <a:pt x="265" y="0"/>
                  </a:lnTo>
                  <a:lnTo>
                    <a:pt x="265" y="0"/>
                  </a:lnTo>
                  <a:lnTo>
                    <a:pt x="265" y="0"/>
                  </a:lnTo>
                  <a:lnTo>
                    <a:pt x="265" y="0"/>
                  </a:lnTo>
                  <a:close/>
                </a:path>
              </a:pathLst>
            </a:custGeom>
            <a:solidFill>
              <a:sysClr val="window" lastClr="FFFFFF"/>
            </a:solidFill>
            <a:ln>
              <a:noFill/>
            </a:ln>
          </p:spPr>
          <p:txBody>
            <a:bodyPr/>
            <a:lstStyle/>
            <a:p>
              <a:pPr eaLnBrk="1" hangingPunct="1">
                <a:defRPr/>
              </a:pPr>
              <a:endParaRPr lang="zh-CN" altLang="en-US" b="1" kern="0">
                <a:solidFill>
                  <a:sysClr val="windowText" lastClr="000000"/>
                </a:solidFill>
                <a:latin typeface="Times New Roman"/>
                <a:ea typeface="微软雅黑" pitchFamily="34" charset="-122"/>
              </a:endParaRPr>
            </a:p>
          </p:txBody>
        </p:sp>
        <p:sp>
          <p:nvSpPr>
            <p:cNvPr id="380" name="Freeform 21"/>
            <p:cNvSpPr>
              <a:spLocks/>
            </p:cNvSpPr>
            <p:nvPr/>
          </p:nvSpPr>
          <p:spPr bwMode="auto">
            <a:xfrm>
              <a:off x="5351927" y="1351983"/>
              <a:ext cx="98024" cy="518138"/>
            </a:xfrm>
            <a:custGeom>
              <a:avLst/>
              <a:gdLst>
                <a:gd name="T0" fmla="*/ 8 w 375"/>
                <a:gd name="T1" fmla="*/ 34 h 1630"/>
                <a:gd name="T2" fmla="*/ 31 w 375"/>
                <a:gd name="T3" fmla="*/ 23 h 1630"/>
                <a:gd name="T4" fmla="*/ 59 w 375"/>
                <a:gd name="T5" fmla="*/ 15 h 1630"/>
                <a:gd name="T6" fmla="*/ 86 w 375"/>
                <a:gd name="T7" fmla="*/ 11 h 1630"/>
                <a:gd name="T8" fmla="*/ 109 w 375"/>
                <a:gd name="T9" fmla="*/ 13 h 1630"/>
                <a:gd name="T10" fmla="*/ 126 w 375"/>
                <a:gd name="T11" fmla="*/ 26 h 1630"/>
                <a:gd name="T12" fmla="*/ 138 w 375"/>
                <a:gd name="T13" fmla="*/ 47 h 1630"/>
                <a:gd name="T14" fmla="*/ 146 w 375"/>
                <a:gd name="T15" fmla="*/ 67 h 1630"/>
                <a:gd name="T16" fmla="*/ 153 w 375"/>
                <a:gd name="T17" fmla="*/ 92 h 1630"/>
                <a:gd name="T18" fmla="*/ 158 w 375"/>
                <a:gd name="T19" fmla="*/ 126 h 1630"/>
                <a:gd name="T20" fmla="*/ 164 w 375"/>
                <a:gd name="T21" fmla="*/ 165 h 1630"/>
                <a:gd name="T22" fmla="*/ 171 w 375"/>
                <a:gd name="T23" fmla="*/ 211 h 1630"/>
                <a:gd name="T24" fmla="*/ 181 w 375"/>
                <a:gd name="T25" fmla="*/ 273 h 1630"/>
                <a:gd name="T26" fmla="*/ 193 w 375"/>
                <a:gd name="T27" fmla="*/ 352 h 1630"/>
                <a:gd name="T28" fmla="*/ 205 w 375"/>
                <a:gd name="T29" fmla="*/ 431 h 1630"/>
                <a:gd name="T30" fmla="*/ 217 w 375"/>
                <a:gd name="T31" fmla="*/ 510 h 1630"/>
                <a:gd name="T32" fmla="*/ 239 w 375"/>
                <a:gd name="T33" fmla="*/ 650 h 1630"/>
                <a:gd name="T34" fmla="*/ 267 w 375"/>
                <a:gd name="T35" fmla="*/ 848 h 1630"/>
                <a:gd name="T36" fmla="*/ 295 w 375"/>
                <a:gd name="T37" fmla="*/ 1047 h 1630"/>
                <a:gd name="T38" fmla="*/ 321 w 375"/>
                <a:gd name="T39" fmla="*/ 1246 h 1630"/>
                <a:gd name="T40" fmla="*/ 339 w 375"/>
                <a:gd name="T41" fmla="*/ 1382 h 1630"/>
                <a:gd name="T42" fmla="*/ 349 w 375"/>
                <a:gd name="T43" fmla="*/ 1452 h 1630"/>
                <a:gd name="T44" fmla="*/ 359 w 375"/>
                <a:gd name="T45" fmla="*/ 1524 h 1630"/>
                <a:gd name="T46" fmla="*/ 369 w 375"/>
                <a:gd name="T47" fmla="*/ 1595 h 1630"/>
                <a:gd name="T48" fmla="*/ 374 w 375"/>
                <a:gd name="T49" fmla="*/ 1630 h 1630"/>
                <a:gd name="T50" fmla="*/ 375 w 375"/>
                <a:gd name="T51" fmla="*/ 1629 h 1630"/>
                <a:gd name="T52" fmla="*/ 351 w 375"/>
                <a:gd name="T53" fmla="*/ 1460 h 1630"/>
                <a:gd name="T54" fmla="*/ 307 w 375"/>
                <a:gd name="T55" fmla="*/ 1120 h 1630"/>
                <a:gd name="T56" fmla="*/ 264 w 375"/>
                <a:gd name="T57" fmla="*/ 780 h 1630"/>
                <a:gd name="T58" fmla="*/ 221 w 375"/>
                <a:gd name="T59" fmla="*/ 440 h 1630"/>
                <a:gd name="T60" fmla="*/ 194 w 375"/>
                <a:gd name="T61" fmla="*/ 234 h 1630"/>
                <a:gd name="T62" fmla="*/ 183 w 375"/>
                <a:gd name="T63" fmla="*/ 162 h 1630"/>
                <a:gd name="T64" fmla="*/ 175 w 375"/>
                <a:gd name="T65" fmla="*/ 111 h 1630"/>
                <a:gd name="T66" fmla="*/ 169 w 375"/>
                <a:gd name="T67" fmla="*/ 80 h 1630"/>
                <a:gd name="T68" fmla="*/ 159 w 375"/>
                <a:gd name="T69" fmla="*/ 51 h 1630"/>
                <a:gd name="T70" fmla="*/ 144 w 375"/>
                <a:gd name="T71" fmla="*/ 24 h 1630"/>
                <a:gd name="T72" fmla="*/ 126 w 375"/>
                <a:gd name="T73" fmla="*/ 5 h 1630"/>
                <a:gd name="T74" fmla="*/ 109 w 375"/>
                <a:gd name="T75" fmla="*/ 0 h 1630"/>
                <a:gd name="T76" fmla="*/ 92 w 375"/>
                <a:gd name="T77" fmla="*/ 1 h 1630"/>
                <a:gd name="T78" fmla="*/ 74 w 375"/>
                <a:gd name="T79" fmla="*/ 6 h 1630"/>
                <a:gd name="T80" fmla="*/ 56 w 375"/>
                <a:gd name="T81" fmla="*/ 13 h 1630"/>
                <a:gd name="T82" fmla="*/ 38 w 375"/>
                <a:gd name="T83" fmla="*/ 18 h 1630"/>
                <a:gd name="T84" fmla="*/ 21 w 375"/>
                <a:gd name="T85" fmla="*/ 24 h 1630"/>
                <a:gd name="T86" fmla="*/ 7 w 375"/>
                <a:gd name="T87" fmla="*/ 34 h 1630"/>
                <a:gd name="T88" fmla="*/ 0 w 375"/>
                <a:gd name="T89" fmla="*/ 41 h 1630"/>
                <a:gd name="T90" fmla="*/ 0 w 375"/>
                <a:gd name="T91" fmla="*/ 41 h 1630"/>
                <a:gd name="T92" fmla="*/ 0 w 375"/>
                <a:gd name="T93" fmla="*/ 41 h 16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75" h="1630">
                  <a:moveTo>
                    <a:pt x="0" y="41"/>
                  </a:moveTo>
                  <a:lnTo>
                    <a:pt x="8" y="34"/>
                  </a:lnTo>
                  <a:lnTo>
                    <a:pt x="19" y="28"/>
                  </a:lnTo>
                  <a:lnTo>
                    <a:pt x="31" y="23"/>
                  </a:lnTo>
                  <a:lnTo>
                    <a:pt x="44" y="18"/>
                  </a:lnTo>
                  <a:lnTo>
                    <a:pt x="59" y="15"/>
                  </a:lnTo>
                  <a:lnTo>
                    <a:pt x="72" y="13"/>
                  </a:lnTo>
                  <a:lnTo>
                    <a:pt x="86" y="11"/>
                  </a:lnTo>
                  <a:lnTo>
                    <a:pt x="98" y="11"/>
                  </a:lnTo>
                  <a:lnTo>
                    <a:pt x="109" y="13"/>
                  </a:lnTo>
                  <a:lnTo>
                    <a:pt x="117" y="18"/>
                  </a:lnTo>
                  <a:lnTo>
                    <a:pt x="126" y="26"/>
                  </a:lnTo>
                  <a:lnTo>
                    <a:pt x="133" y="36"/>
                  </a:lnTo>
                  <a:lnTo>
                    <a:pt x="138" y="47"/>
                  </a:lnTo>
                  <a:lnTo>
                    <a:pt x="143" y="58"/>
                  </a:lnTo>
                  <a:lnTo>
                    <a:pt x="146" y="67"/>
                  </a:lnTo>
                  <a:lnTo>
                    <a:pt x="150" y="76"/>
                  </a:lnTo>
                  <a:lnTo>
                    <a:pt x="153" y="92"/>
                  </a:lnTo>
                  <a:lnTo>
                    <a:pt x="157" y="109"/>
                  </a:lnTo>
                  <a:lnTo>
                    <a:pt x="158" y="126"/>
                  </a:lnTo>
                  <a:lnTo>
                    <a:pt x="161" y="142"/>
                  </a:lnTo>
                  <a:lnTo>
                    <a:pt x="164" y="165"/>
                  </a:lnTo>
                  <a:lnTo>
                    <a:pt x="168" y="188"/>
                  </a:lnTo>
                  <a:lnTo>
                    <a:pt x="171" y="211"/>
                  </a:lnTo>
                  <a:lnTo>
                    <a:pt x="175" y="234"/>
                  </a:lnTo>
                  <a:lnTo>
                    <a:pt x="181" y="273"/>
                  </a:lnTo>
                  <a:lnTo>
                    <a:pt x="187" y="313"/>
                  </a:lnTo>
                  <a:lnTo>
                    <a:pt x="193" y="352"/>
                  </a:lnTo>
                  <a:lnTo>
                    <a:pt x="199" y="392"/>
                  </a:lnTo>
                  <a:lnTo>
                    <a:pt x="205" y="431"/>
                  </a:lnTo>
                  <a:lnTo>
                    <a:pt x="211" y="471"/>
                  </a:lnTo>
                  <a:lnTo>
                    <a:pt x="217" y="510"/>
                  </a:lnTo>
                  <a:lnTo>
                    <a:pt x="223" y="551"/>
                  </a:lnTo>
                  <a:lnTo>
                    <a:pt x="239" y="650"/>
                  </a:lnTo>
                  <a:lnTo>
                    <a:pt x="253" y="749"/>
                  </a:lnTo>
                  <a:lnTo>
                    <a:pt x="267" y="848"/>
                  </a:lnTo>
                  <a:lnTo>
                    <a:pt x="281" y="948"/>
                  </a:lnTo>
                  <a:lnTo>
                    <a:pt x="295" y="1047"/>
                  </a:lnTo>
                  <a:lnTo>
                    <a:pt x="308" y="1147"/>
                  </a:lnTo>
                  <a:lnTo>
                    <a:pt x="321" y="1246"/>
                  </a:lnTo>
                  <a:lnTo>
                    <a:pt x="335" y="1346"/>
                  </a:lnTo>
                  <a:lnTo>
                    <a:pt x="339" y="1382"/>
                  </a:lnTo>
                  <a:lnTo>
                    <a:pt x="344" y="1416"/>
                  </a:lnTo>
                  <a:lnTo>
                    <a:pt x="349" y="1452"/>
                  </a:lnTo>
                  <a:lnTo>
                    <a:pt x="354" y="1488"/>
                  </a:lnTo>
                  <a:lnTo>
                    <a:pt x="359" y="1524"/>
                  </a:lnTo>
                  <a:lnTo>
                    <a:pt x="363" y="1560"/>
                  </a:lnTo>
                  <a:lnTo>
                    <a:pt x="369" y="1595"/>
                  </a:lnTo>
                  <a:lnTo>
                    <a:pt x="374" y="1630"/>
                  </a:lnTo>
                  <a:lnTo>
                    <a:pt x="374" y="1630"/>
                  </a:lnTo>
                  <a:lnTo>
                    <a:pt x="375" y="1629"/>
                  </a:lnTo>
                  <a:lnTo>
                    <a:pt x="375" y="1629"/>
                  </a:lnTo>
                  <a:lnTo>
                    <a:pt x="375" y="1629"/>
                  </a:lnTo>
                  <a:lnTo>
                    <a:pt x="351" y="1460"/>
                  </a:lnTo>
                  <a:lnTo>
                    <a:pt x="329" y="1289"/>
                  </a:lnTo>
                  <a:lnTo>
                    <a:pt x="307" y="1120"/>
                  </a:lnTo>
                  <a:lnTo>
                    <a:pt x="285" y="949"/>
                  </a:lnTo>
                  <a:lnTo>
                    <a:pt x="264" y="780"/>
                  </a:lnTo>
                  <a:lnTo>
                    <a:pt x="242" y="609"/>
                  </a:lnTo>
                  <a:lnTo>
                    <a:pt x="221" y="440"/>
                  </a:lnTo>
                  <a:lnTo>
                    <a:pt x="199" y="270"/>
                  </a:lnTo>
                  <a:lnTo>
                    <a:pt x="194" y="234"/>
                  </a:lnTo>
                  <a:lnTo>
                    <a:pt x="188" y="198"/>
                  </a:lnTo>
                  <a:lnTo>
                    <a:pt x="183" y="162"/>
                  </a:lnTo>
                  <a:lnTo>
                    <a:pt x="177" y="126"/>
                  </a:lnTo>
                  <a:lnTo>
                    <a:pt x="175" y="111"/>
                  </a:lnTo>
                  <a:lnTo>
                    <a:pt x="171" y="96"/>
                  </a:lnTo>
                  <a:lnTo>
                    <a:pt x="169" y="80"/>
                  </a:lnTo>
                  <a:lnTo>
                    <a:pt x="164" y="65"/>
                  </a:lnTo>
                  <a:lnTo>
                    <a:pt x="159" y="51"/>
                  </a:lnTo>
                  <a:lnTo>
                    <a:pt x="152" y="37"/>
                  </a:lnTo>
                  <a:lnTo>
                    <a:pt x="144" y="24"/>
                  </a:lnTo>
                  <a:lnTo>
                    <a:pt x="133" y="12"/>
                  </a:lnTo>
                  <a:lnTo>
                    <a:pt x="126" y="5"/>
                  </a:lnTo>
                  <a:lnTo>
                    <a:pt x="117" y="2"/>
                  </a:lnTo>
                  <a:lnTo>
                    <a:pt x="109" y="0"/>
                  </a:lnTo>
                  <a:lnTo>
                    <a:pt x="101" y="0"/>
                  </a:lnTo>
                  <a:lnTo>
                    <a:pt x="92" y="1"/>
                  </a:lnTo>
                  <a:lnTo>
                    <a:pt x="84" y="3"/>
                  </a:lnTo>
                  <a:lnTo>
                    <a:pt x="74" y="6"/>
                  </a:lnTo>
                  <a:lnTo>
                    <a:pt x="66" y="10"/>
                  </a:lnTo>
                  <a:lnTo>
                    <a:pt x="56" y="13"/>
                  </a:lnTo>
                  <a:lnTo>
                    <a:pt x="47" y="16"/>
                  </a:lnTo>
                  <a:lnTo>
                    <a:pt x="38" y="18"/>
                  </a:lnTo>
                  <a:lnTo>
                    <a:pt x="30" y="21"/>
                  </a:lnTo>
                  <a:lnTo>
                    <a:pt x="21" y="24"/>
                  </a:lnTo>
                  <a:lnTo>
                    <a:pt x="14" y="28"/>
                  </a:lnTo>
                  <a:lnTo>
                    <a:pt x="7" y="34"/>
                  </a:lnTo>
                  <a:lnTo>
                    <a:pt x="0" y="41"/>
                  </a:lnTo>
                  <a:lnTo>
                    <a:pt x="0" y="41"/>
                  </a:lnTo>
                  <a:lnTo>
                    <a:pt x="0" y="41"/>
                  </a:lnTo>
                  <a:lnTo>
                    <a:pt x="0" y="41"/>
                  </a:lnTo>
                  <a:lnTo>
                    <a:pt x="0" y="41"/>
                  </a:lnTo>
                  <a:lnTo>
                    <a:pt x="0" y="41"/>
                  </a:lnTo>
                  <a:close/>
                </a:path>
              </a:pathLst>
            </a:custGeom>
            <a:solidFill>
              <a:sysClr val="window" lastClr="FFFFFF"/>
            </a:solidFill>
            <a:ln>
              <a:noFill/>
            </a:ln>
          </p:spPr>
          <p:txBody>
            <a:bodyPr/>
            <a:lstStyle/>
            <a:p>
              <a:pPr eaLnBrk="1" hangingPunct="1">
                <a:defRPr/>
              </a:pPr>
              <a:endParaRPr lang="zh-CN" altLang="en-US" b="1" kern="0">
                <a:solidFill>
                  <a:sysClr val="windowText" lastClr="000000"/>
                </a:solidFill>
                <a:latin typeface="Times New Roman"/>
                <a:ea typeface="微软雅黑" pitchFamily="34" charset="-122"/>
              </a:endParaRPr>
            </a:p>
          </p:txBody>
        </p:sp>
        <p:sp>
          <p:nvSpPr>
            <p:cNvPr id="381" name="Freeform 22"/>
            <p:cNvSpPr>
              <a:spLocks/>
            </p:cNvSpPr>
            <p:nvPr/>
          </p:nvSpPr>
          <p:spPr bwMode="auto">
            <a:xfrm>
              <a:off x="5598063" y="1493069"/>
              <a:ext cx="103410" cy="25260"/>
            </a:xfrm>
            <a:custGeom>
              <a:avLst/>
              <a:gdLst>
                <a:gd name="T0" fmla="*/ 13 w 388"/>
                <a:gd name="T1" fmla="*/ 38 h 76"/>
                <a:gd name="T2" fmla="*/ 38 w 388"/>
                <a:gd name="T3" fmla="*/ 35 h 76"/>
                <a:gd name="T4" fmla="*/ 65 w 388"/>
                <a:gd name="T5" fmla="*/ 35 h 76"/>
                <a:gd name="T6" fmla="*/ 91 w 388"/>
                <a:gd name="T7" fmla="*/ 34 h 76"/>
                <a:gd name="T8" fmla="*/ 119 w 388"/>
                <a:gd name="T9" fmla="*/ 32 h 76"/>
                <a:gd name="T10" fmla="*/ 148 w 388"/>
                <a:gd name="T11" fmla="*/ 29 h 76"/>
                <a:gd name="T12" fmla="*/ 176 w 388"/>
                <a:gd name="T13" fmla="*/ 28 h 76"/>
                <a:gd name="T14" fmla="*/ 205 w 388"/>
                <a:gd name="T15" fmla="*/ 28 h 76"/>
                <a:gd name="T16" fmla="*/ 230 w 388"/>
                <a:gd name="T17" fmla="*/ 29 h 76"/>
                <a:gd name="T18" fmla="*/ 251 w 388"/>
                <a:gd name="T19" fmla="*/ 27 h 76"/>
                <a:gd name="T20" fmla="*/ 272 w 388"/>
                <a:gd name="T21" fmla="*/ 25 h 76"/>
                <a:gd name="T22" fmla="*/ 293 w 388"/>
                <a:gd name="T23" fmla="*/ 22 h 76"/>
                <a:gd name="T24" fmla="*/ 308 w 388"/>
                <a:gd name="T25" fmla="*/ 22 h 76"/>
                <a:gd name="T26" fmla="*/ 318 w 388"/>
                <a:gd name="T27" fmla="*/ 22 h 76"/>
                <a:gd name="T28" fmla="*/ 329 w 388"/>
                <a:gd name="T29" fmla="*/ 22 h 76"/>
                <a:gd name="T30" fmla="*/ 338 w 388"/>
                <a:gd name="T31" fmla="*/ 22 h 76"/>
                <a:gd name="T32" fmla="*/ 356 w 388"/>
                <a:gd name="T33" fmla="*/ 31 h 76"/>
                <a:gd name="T34" fmla="*/ 367 w 388"/>
                <a:gd name="T35" fmla="*/ 58 h 76"/>
                <a:gd name="T36" fmla="*/ 373 w 388"/>
                <a:gd name="T37" fmla="*/ 76 h 76"/>
                <a:gd name="T38" fmla="*/ 383 w 388"/>
                <a:gd name="T39" fmla="*/ 71 h 76"/>
                <a:gd name="T40" fmla="*/ 388 w 388"/>
                <a:gd name="T41" fmla="*/ 51 h 76"/>
                <a:gd name="T42" fmla="*/ 378 w 388"/>
                <a:gd name="T43" fmla="*/ 18 h 76"/>
                <a:gd name="T44" fmla="*/ 356 w 388"/>
                <a:gd name="T45" fmla="*/ 2 h 76"/>
                <a:gd name="T46" fmla="*/ 335 w 388"/>
                <a:gd name="T47" fmla="*/ 0 h 76"/>
                <a:gd name="T48" fmla="*/ 312 w 388"/>
                <a:gd name="T49" fmla="*/ 1 h 76"/>
                <a:gd name="T50" fmla="*/ 289 w 388"/>
                <a:gd name="T51" fmla="*/ 3 h 76"/>
                <a:gd name="T52" fmla="*/ 264 w 388"/>
                <a:gd name="T53" fmla="*/ 6 h 76"/>
                <a:gd name="T54" fmla="*/ 232 w 388"/>
                <a:gd name="T55" fmla="*/ 9 h 76"/>
                <a:gd name="T56" fmla="*/ 199 w 388"/>
                <a:gd name="T57" fmla="*/ 14 h 76"/>
                <a:gd name="T58" fmla="*/ 167 w 388"/>
                <a:gd name="T59" fmla="*/ 17 h 76"/>
                <a:gd name="T60" fmla="*/ 131 w 388"/>
                <a:gd name="T61" fmla="*/ 21 h 76"/>
                <a:gd name="T62" fmla="*/ 94 w 388"/>
                <a:gd name="T63" fmla="*/ 26 h 76"/>
                <a:gd name="T64" fmla="*/ 55 w 388"/>
                <a:gd name="T65" fmla="*/ 30 h 76"/>
                <a:gd name="T66" fmla="*/ 18 w 388"/>
                <a:gd name="T67" fmla="*/ 34 h 76"/>
                <a:gd name="T68" fmla="*/ 0 w 388"/>
                <a:gd name="T69" fmla="*/ 37 h 76"/>
                <a:gd name="T70" fmla="*/ 0 w 388"/>
                <a:gd name="T71" fmla="*/ 39 h 76"/>
                <a:gd name="T72" fmla="*/ 0 w 388"/>
                <a:gd name="T73" fmla="*/ 39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88" h="76">
                  <a:moveTo>
                    <a:pt x="0" y="39"/>
                  </a:moveTo>
                  <a:lnTo>
                    <a:pt x="13" y="38"/>
                  </a:lnTo>
                  <a:lnTo>
                    <a:pt x="26" y="37"/>
                  </a:lnTo>
                  <a:lnTo>
                    <a:pt x="38" y="35"/>
                  </a:lnTo>
                  <a:lnTo>
                    <a:pt x="52" y="35"/>
                  </a:lnTo>
                  <a:lnTo>
                    <a:pt x="65" y="35"/>
                  </a:lnTo>
                  <a:lnTo>
                    <a:pt x="78" y="34"/>
                  </a:lnTo>
                  <a:lnTo>
                    <a:pt x="91" y="34"/>
                  </a:lnTo>
                  <a:lnTo>
                    <a:pt x="104" y="33"/>
                  </a:lnTo>
                  <a:lnTo>
                    <a:pt x="119" y="32"/>
                  </a:lnTo>
                  <a:lnTo>
                    <a:pt x="133" y="30"/>
                  </a:lnTo>
                  <a:lnTo>
                    <a:pt x="148" y="29"/>
                  </a:lnTo>
                  <a:lnTo>
                    <a:pt x="162" y="28"/>
                  </a:lnTo>
                  <a:lnTo>
                    <a:pt x="176" y="28"/>
                  </a:lnTo>
                  <a:lnTo>
                    <a:pt x="191" y="28"/>
                  </a:lnTo>
                  <a:lnTo>
                    <a:pt x="205" y="28"/>
                  </a:lnTo>
                  <a:lnTo>
                    <a:pt x="220" y="29"/>
                  </a:lnTo>
                  <a:lnTo>
                    <a:pt x="230" y="29"/>
                  </a:lnTo>
                  <a:lnTo>
                    <a:pt x="240" y="28"/>
                  </a:lnTo>
                  <a:lnTo>
                    <a:pt x="251" y="27"/>
                  </a:lnTo>
                  <a:lnTo>
                    <a:pt x="262" y="26"/>
                  </a:lnTo>
                  <a:lnTo>
                    <a:pt x="272" y="25"/>
                  </a:lnTo>
                  <a:lnTo>
                    <a:pt x="283" y="23"/>
                  </a:lnTo>
                  <a:lnTo>
                    <a:pt x="293" y="22"/>
                  </a:lnTo>
                  <a:lnTo>
                    <a:pt x="304" y="22"/>
                  </a:lnTo>
                  <a:lnTo>
                    <a:pt x="308" y="22"/>
                  </a:lnTo>
                  <a:lnTo>
                    <a:pt x="313" y="22"/>
                  </a:lnTo>
                  <a:lnTo>
                    <a:pt x="318" y="22"/>
                  </a:lnTo>
                  <a:lnTo>
                    <a:pt x="324" y="22"/>
                  </a:lnTo>
                  <a:lnTo>
                    <a:pt x="329" y="22"/>
                  </a:lnTo>
                  <a:lnTo>
                    <a:pt x="334" y="22"/>
                  </a:lnTo>
                  <a:lnTo>
                    <a:pt x="338" y="22"/>
                  </a:lnTo>
                  <a:lnTo>
                    <a:pt x="343" y="23"/>
                  </a:lnTo>
                  <a:lnTo>
                    <a:pt x="356" y="31"/>
                  </a:lnTo>
                  <a:lnTo>
                    <a:pt x="364" y="43"/>
                  </a:lnTo>
                  <a:lnTo>
                    <a:pt x="367" y="58"/>
                  </a:lnTo>
                  <a:lnTo>
                    <a:pt x="370" y="72"/>
                  </a:lnTo>
                  <a:lnTo>
                    <a:pt x="373" y="76"/>
                  </a:lnTo>
                  <a:lnTo>
                    <a:pt x="378" y="75"/>
                  </a:lnTo>
                  <a:lnTo>
                    <a:pt x="383" y="71"/>
                  </a:lnTo>
                  <a:lnTo>
                    <a:pt x="385" y="67"/>
                  </a:lnTo>
                  <a:lnTo>
                    <a:pt x="388" y="51"/>
                  </a:lnTo>
                  <a:lnTo>
                    <a:pt x="385" y="33"/>
                  </a:lnTo>
                  <a:lnTo>
                    <a:pt x="378" y="18"/>
                  </a:lnTo>
                  <a:lnTo>
                    <a:pt x="365" y="6"/>
                  </a:lnTo>
                  <a:lnTo>
                    <a:pt x="356" y="2"/>
                  </a:lnTo>
                  <a:lnTo>
                    <a:pt x="346" y="0"/>
                  </a:lnTo>
                  <a:lnTo>
                    <a:pt x="335" y="0"/>
                  </a:lnTo>
                  <a:lnTo>
                    <a:pt x="323" y="0"/>
                  </a:lnTo>
                  <a:lnTo>
                    <a:pt x="312" y="1"/>
                  </a:lnTo>
                  <a:lnTo>
                    <a:pt x="300" y="2"/>
                  </a:lnTo>
                  <a:lnTo>
                    <a:pt x="289" y="3"/>
                  </a:lnTo>
                  <a:lnTo>
                    <a:pt x="281" y="4"/>
                  </a:lnTo>
                  <a:lnTo>
                    <a:pt x="264" y="6"/>
                  </a:lnTo>
                  <a:lnTo>
                    <a:pt x="247" y="8"/>
                  </a:lnTo>
                  <a:lnTo>
                    <a:pt x="232" y="9"/>
                  </a:lnTo>
                  <a:lnTo>
                    <a:pt x="215" y="12"/>
                  </a:lnTo>
                  <a:lnTo>
                    <a:pt x="199" y="14"/>
                  </a:lnTo>
                  <a:lnTo>
                    <a:pt x="182" y="15"/>
                  </a:lnTo>
                  <a:lnTo>
                    <a:pt x="167" y="17"/>
                  </a:lnTo>
                  <a:lnTo>
                    <a:pt x="150" y="19"/>
                  </a:lnTo>
                  <a:lnTo>
                    <a:pt x="131" y="21"/>
                  </a:lnTo>
                  <a:lnTo>
                    <a:pt x="113" y="23"/>
                  </a:lnTo>
                  <a:lnTo>
                    <a:pt x="94" y="26"/>
                  </a:lnTo>
                  <a:lnTo>
                    <a:pt x="74" y="28"/>
                  </a:lnTo>
                  <a:lnTo>
                    <a:pt x="55" y="30"/>
                  </a:lnTo>
                  <a:lnTo>
                    <a:pt x="37" y="32"/>
                  </a:lnTo>
                  <a:lnTo>
                    <a:pt x="18" y="34"/>
                  </a:lnTo>
                  <a:lnTo>
                    <a:pt x="0" y="37"/>
                  </a:lnTo>
                  <a:lnTo>
                    <a:pt x="0" y="37"/>
                  </a:lnTo>
                  <a:lnTo>
                    <a:pt x="0" y="38"/>
                  </a:lnTo>
                  <a:lnTo>
                    <a:pt x="0" y="39"/>
                  </a:lnTo>
                  <a:lnTo>
                    <a:pt x="0" y="39"/>
                  </a:lnTo>
                  <a:lnTo>
                    <a:pt x="0" y="39"/>
                  </a:lnTo>
                  <a:close/>
                </a:path>
              </a:pathLst>
            </a:custGeom>
            <a:solidFill>
              <a:sysClr val="window" lastClr="FFFFFF"/>
            </a:solidFill>
            <a:ln>
              <a:noFill/>
            </a:ln>
          </p:spPr>
          <p:txBody>
            <a:bodyPr/>
            <a:lstStyle/>
            <a:p>
              <a:pPr eaLnBrk="1" hangingPunct="1">
                <a:defRPr/>
              </a:pPr>
              <a:endParaRPr lang="zh-CN" altLang="en-US" b="1" kern="0">
                <a:solidFill>
                  <a:sysClr val="windowText" lastClr="000000"/>
                </a:solidFill>
                <a:latin typeface="Times New Roman"/>
                <a:ea typeface="微软雅黑" pitchFamily="34" charset="-122"/>
              </a:endParaRPr>
            </a:p>
          </p:txBody>
        </p:sp>
        <p:sp>
          <p:nvSpPr>
            <p:cNvPr id="382" name="Freeform 23"/>
            <p:cNvSpPr>
              <a:spLocks/>
            </p:cNvSpPr>
            <p:nvPr/>
          </p:nvSpPr>
          <p:spPr bwMode="auto">
            <a:xfrm>
              <a:off x="5594832" y="1502927"/>
              <a:ext cx="11849" cy="24028"/>
            </a:xfrm>
            <a:custGeom>
              <a:avLst/>
              <a:gdLst>
                <a:gd name="T0" fmla="*/ 17 w 41"/>
                <a:gd name="T1" fmla="*/ 76 h 77"/>
                <a:gd name="T2" fmla="*/ 15 w 41"/>
                <a:gd name="T3" fmla="*/ 65 h 77"/>
                <a:gd name="T4" fmla="*/ 16 w 41"/>
                <a:gd name="T5" fmla="*/ 55 h 77"/>
                <a:gd name="T6" fmla="*/ 19 w 41"/>
                <a:gd name="T7" fmla="*/ 44 h 77"/>
                <a:gd name="T8" fmla="*/ 23 w 41"/>
                <a:gd name="T9" fmla="*/ 34 h 77"/>
                <a:gd name="T10" fmla="*/ 28 w 41"/>
                <a:gd name="T11" fmla="*/ 27 h 77"/>
                <a:gd name="T12" fmla="*/ 34 w 41"/>
                <a:gd name="T13" fmla="*/ 20 h 77"/>
                <a:gd name="T14" fmla="*/ 39 w 41"/>
                <a:gd name="T15" fmla="*/ 14 h 77"/>
                <a:gd name="T16" fmla="*/ 41 w 41"/>
                <a:gd name="T17" fmla="*/ 6 h 77"/>
                <a:gd name="T18" fmla="*/ 41 w 41"/>
                <a:gd name="T19" fmla="*/ 3 h 77"/>
                <a:gd name="T20" fmla="*/ 40 w 41"/>
                <a:gd name="T21" fmla="*/ 1 h 77"/>
                <a:gd name="T22" fmla="*/ 37 w 41"/>
                <a:gd name="T23" fmla="*/ 0 h 77"/>
                <a:gd name="T24" fmla="*/ 35 w 41"/>
                <a:gd name="T25" fmla="*/ 0 h 77"/>
                <a:gd name="T26" fmla="*/ 22 w 41"/>
                <a:gd name="T27" fmla="*/ 2 h 77"/>
                <a:gd name="T28" fmla="*/ 12 w 41"/>
                <a:gd name="T29" fmla="*/ 9 h 77"/>
                <a:gd name="T30" fmla="*/ 5 w 41"/>
                <a:gd name="T31" fmla="*/ 20 h 77"/>
                <a:gd name="T32" fmla="*/ 0 w 41"/>
                <a:gd name="T33" fmla="*/ 31 h 77"/>
                <a:gd name="T34" fmla="*/ 0 w 41"/>
                <a:gd name="T35" fmla="*/ 43 h 77"/>
                <a:gd name="T36" fmla="*/ 3 w 41"/>
                <a:gd name="T37" fmla="*/ 55 h 77"/>
                <a:gd name="T38" fmla="*/ 9 w 41"/>
                <a:gd name="T39" fmla="*/ 67 h 77"/>
                <a:gd name="T40" fmla="*/ 16 w 41"/>
                <a:gd name="T41" fmla="*/ 77 h 77"/>
                <a:gd name="T42" fmla="*/ 16 w 41"/>
                <a:gd name="T43" fmla="*/ 77 h 77"/>
                <a:gd name="T44" fmla="*/ 17 w 41"/>
                <a:gd name="T45" fmla="*/ 77 h 77"/>
                <a:gd name="T46" fmla="*/ 17 w 41"/>
                <a:gd name="T47" fmla="*/ 77 h 77"/>
                <a:gd name="T48" fmla="*/ 17 w 41"/>
                <a:gd name="T49" fmla="*/ 76 h 77"/>
                <a:gd name="T50" fmla="*/ 17 w 41"/>
                <a:gd name="T51" fmla="*/ 76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1" h="77">
                  <a:moveTo>
                    <a:pt x="17" y="76"/>
                  </a:moveTo>
                  <a:lnTo>
                    <a:pt x="15" y="65"/>
                  </a:lnTo>
                  <a:lnTo>
                    <a:pt x="16" y="55"/>
                  </a:lnTo>
                  <a:lnTo>
                    <a:pt x="19" y="44"/>
                  </a:lnTo>
                  <a:lnTo>
                    <a:pt x="23" y="34"/>
                  </a:lnTo>
                  <a:lnTo>
                    <a:pt x="28" y="27"/>
                  </a:lnTo>
                  <a:lnTo>
                    <a:pt x="34" y="20"/>
                  </a:lnTo>
                  <a:lnTo>
                    <a:pt x="39" y="14"/>
                  </a:lnTo>
                  <a:lnTo>
                    <a:pt x="41" y="6"/>
                  </a:lnTo>
                  <a:lnTo>
                    <a:pt x="41" y="3"/>
                  </a:lnTo>
                  <a:lnTo>
                    <a:pt x="40" y="1"/>
                  </a:lnTo>
                  <a:lnTo>
                    <a:pt x="37" y="0"/>
                  </a:lnTo>
                  <a:lnTo>
                    <a:pt x="35" y="0"/>
                  </a:lnTo>
                  <a:lnTo>
                    <a:pt x="22" y="2"/>
                  </a:lnTo>
                  <a:lnTo>
                    <a:pt x="12" y="9"/>
                  </a:lnTo>
                  <a:lnTo>
                    <a:pt x="5" y="20"/>
                  </a:lnTo>
                  <a:lnTo>
                    <a:pt x="0" y="31"/>
                  </a:lnTo>
                  <a:lnTo>
                    <a:pt x="0" y="43"/>
                  </a:lnTo>
                  <a:lnTo>
                    <a:pt x="3" y="55"/>
                  </a:lnTo>
                  <a:lnTo>
                    <a:pt x="9" y="67"/>
                  </a:lnTo>
                  <a:lnTo>
                    <a:pt x="16" y="77"/>
                  </a:lnTo>
                  <a:lnTo>
                    <a:pt x="16" y="77"/>
                  </a:lnTo>
                  <a:lnTo>
                    <a:pt x="17" y="77"/>
                  </a:lnTo>
                  <a:lnTo>
                    <a:pt x="17" y="77"/>
                  </a:lnTo>
                  <a:lnTo>
                    <a:pt x="17" y="76"/>
                  </a:lnTo>
                  <a:lnTo>
                    <a:pt x="17" y="76"/>
                  </a:lnTo>
                  <a:close/>
                </a:path>
              </a:pathLst>
            </a:custGeom>
            <a:solidFill>
              <a:sysClr val="window" lastClr="FFFFFF"/>
            </a:solidFill>
            <a:ln>
              <a:noFill/>
            </a:ln>
          </p:spPr>
          <p:txBody>
            <a:bodyPr/>
            <a:lstStyle/>
            <a:p>
              <a:pPr eaLnBrk="1" hangingPunct="1">
                <a:defRPr/>
              </a:pPr>
              <a:endParaRPr lang="zh-CN" altLang="en-US" b="1" kern="0">
                <a:solidFill>
                  <a:sysClr val="windowText" lastClr="000000"/>
                </a:solidFill>
                <a:latin typeface="Times New Roman"/>
                <a:ea typeface="微软雅黑" pitchFamily="34" charset="-122"/>
              </a:endParaRPr>
            </a:p>
          </p:txBody>
        </p:sp>
        <p:sp>
          <p:nvSpPr>
            <p:cNvPr id="383" name="Freeform 24"/>
            <p:cNvSpPr>
              <a:spLocks/>
            </p:cNvSpPr>
            <p:nvPr/>
          </p:nvSpPr>
          <p:spPr bwMode="auto">
            <a:xfrm>
              <a:off x="5584060" y="1471506"/>
              <a:ext cx="47396" cy="380748"/>
            </a:xfrm>
            <a:custGeom>
              <a:avLst/>
              <a:gdLst>
                <a:gd name="T0" fmla="*/ 9 w 184"/>
                <a:gd name="T1" fmla="*/ 1159 h 1204"/>
                <a:gd name="T2" fmla="*/ 24 w 184"/>
                <a:gd name="T3" fmla="*/ 1067 h 1204"/>
                <a:gd name="T4" fmla="*/ 38 w 184"/>
                <a:gd name="T5" fmla="*/ 977 h 1204"/>
                <a:gd name="T6" fmla="*/ 52 w 184"/>
                <a:gd name="T7" fmla="*/ 888 h 1204"/>
                <a:gd name="T8" fmla="*/ 68 w 184"/>
                <a:gd name="T9" fmla="*/ 800 h 1204"/>
                <a:gd name="T10" fmla="*/ 84 w 184"/>
                <a:gd name="T11" fmla="*/ 711 h 1204"/>
                <a:gd name="T12" fmla="*/ 99 w 184"/>
                <a:gd name="T13" fmla="*/ 620 h 1204"/>
                <a:gd name="T14" fmla="*/ 115 w 184"/>
                <a:gd name="T15" fmla="*/ 525 h 1204"/>
                <a:gd name="T16" fmla="*/ 130 w 184"/>
                <a:gd name="T17" fmla="*/ 431 h 1204"/>
                <a:gd name="T18" fmla="*/ 145 w 184"/>
                <a:gd name="T19" fmla="*/ 336 h 1204"/>
                <a:gd name="T20" fmla="*/ 163 w 184"/>
                <a:gd name="T21" fmla="*/ 227 h 1204"/>
                <a:gd name="T22" fmla="*/ 182 w 184"/>
                <a:gd name="T23" fmla="*/ 100 h 1204"/>
                <a:gd name="T24" fmla="*/ 184 w 184"/>
                <a:gd name="T25" fmla="*/ 28 h 1204"/>
                <a:gd name="T26" fmla="*/ 184 w 184"/>
                <a:gd name="T27" fmla="*/ 12 h 1204"/>
                <a:gd name="T28" fmla="*/ 182 w 184"/>
                <a:gd name="T29" fmla="*/ 0 h 1204"/>
                <a:gd name="T30" fmla="*/ 171 w 184"/>
                <a:gd name="T31" fmla="*/ 5 h 1204"/>
                <a:gd name="T32" fmla="*/ 168 w 184"/>
                <a:gd name="T33" fmla="*/ 25 h 1204"/>
                <a:gd name="T34" fmla="*/ 160 w 184"/>
                <a:gd name="T35" fmla="*/ 54 h 1204"/>
                <a:gd name="T36" fmla="*/ 153 w 184"/>
                <a:gd name="T37" fmla="*/ 100 h 1204"/>
                <a:gd name="T38" fmla="*/ 145 w 184"/>
                <a:gd name="T39" fmla="*/ 158 h 1204"/>
                <a:gd name="T40" fmla="*/ 135 w 184"/>
                <a:gd name="T41" fmla="*/ 232 h 1204"/>
                <a:gd name="T42" fmla="*/ 123 w 184"/>
                <a:gd name="T43" fmla="*/ 320 h 1204"/>
                <a:gd name="T44" fmla="*/ 111 w 184"/>
                <a:gd name="T45" fmla="*/ 408 h 1204"/>
                <a:gd name="T46" fmla="*/ 99 w 184"/>
                <a:gd name="T47" fmla="*/ 495 h 1204"/>
                <a:gd name="T48" fmla="*/ 84 w 184"/>
                <a:gd name="T49" fmla="*/ 618 h 1204"/>
                <a:gd name="T50" fmla="*/ 63 w 184"/>
                <a:gd name="T51" fmla="*/ 776 h 1204"/>
                <a:gd name="T52" fmla="*/ 42 w 184"/>
                <a:gd name="T53" fmla="*/ 934 h 1204"/>
                <a:gd name="T54" fmla="*/ 18 w 184"/>
                <a:gd name="T55" fmla="*/ 1092 h 1204"/>
                <a:gd name="T56" fmla="*/ 4 w 184"/>
                <a:gd name="T57" fmla="*/ 1179 h 1204"/>
                <a:gd name="T58" fmla="*/ 1 w 184"/>
                <a:gd name="T59" fmla="*/ 1196 h 1204"/>
                <a:gd name="T60" fmla="*/ 0 w 184"/>
                <a:gd name="T61" fmla="*/ 1204 h 1204"/>
                <a:gd name="T62" fmla="*/ 0 w 184"/>
                <a:gd name="T63" fmla="*/ 1204 h 1204"/>
                <a:gd name="T64" fmla="*/ 0 w 184"/>
                <a:gd name="T65" fmla="*/ 1204 h 1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84" h="1204">
                  <a:moveTo>
                    <a:pt x="0" y="1204"/>
                  </a:moveTo>
                  <a:lnTo>
                    <a:pt x="9" y="1159"/>
                  </a:lnTo>
                  <a:lnTo>
                    <a:pt x="16" y="1113"/>
                  </a:lnTo>
                  <a:lnTo>
                    <a:pt x="24" y="1067"/>
                  </a:lnTo>
                  <a:lnTo>
                    <a:pt x="31" y="1022"/>
                  </a:lnTo>
                  <a:lnTo>
                    <a:pt x="38" y="977"/>
                  </a:lnTo>
                  <a:lnTo>
                    <a:pt x="45" y="933"/>
                  </a:lnTo>
                  <a:lnTo>
                    <a:pt x="52" y="888"/>
                  </a:lnTo>
                  <a:lnTo>
                    <a:pt x="61" y="844"/>
                  </a:lnTo>
                  <a:lnTo>
                    <a:pt x="68" y="800"/>
                  </a:lnTo>
                  <a:lnTo>
                    <a:pt x="75" y="756"/>
                  </a:lnTo>
                  <a:lnTo>
                    <a:pt x="84" y="711"/>
                  </a:lnTo>
                  <a:lnTo>
                    <a:pt x="91" y="667"/>
                  </a:lnTo>
                  <a:lnTo>
                    <a:pt x="99" y="620"/>
                  </a:lnTo>
                  <a:lnTo>
                    <a:pt x="106" y="572"/>
                  </a:lnTo>
                  <a:lnTo>
                    <a:pt x="115" y="525"/>
                  </a:lnTo>
                  <a:lnTo>
                    <a:pt x="122" y="478"/>
                  </a:lnTo>
                  <a:lnTo>
                    <a:pt x="130" y="431"/>
                  </a:lnTo>
                  <a:lnTo>
                    <a:pt x="138" y="383"/>
                  </a:lnTo>
                  <a:lnTo>
                    <a:pt x="145" y="336"/>
                  </a:lnTo>
                  <a:lnTo>
                    <a:pt x="152" y="290"/>
                  </a:lnTo>
                  <a:lnTo>
                    <a:pt x="163" y="227"/>
                  </a:lnTo>
                  <a:lnTo>
                    <a:pt x="174" y="164"/>
                  </a:lnTo>
                  <a:lnTo>
                    <a:pt x="182" y="100"/>
                  </a:lnTo>
                  <a:lnTo>
                    <a:pt x="184" y="37"/>
                  </a:lnTo>
                  <a:lnTo>
                    <a:pt x="184" y="28"/>
                  </a:lnTo>
                  <a:lnTo>
                    <a:pt x="184" y="19"/>
                  </a:lnTo>
                  <a:lnTo>
                    <a:pt x="184" y="12"/>
                  </a:lnTo>
                  <a:lnTo>
                    <a:pt x="184" y="3"/>
                  </a:lnTo>
                  <a:lnTo>
                    <a:pt x="182" y="0"/>
                  </a:lnTo>
                  <a:lnTo>
                    <a:pt x="177" y="1"/>
                  </a:lnTo>
                  <a:lnTo>
                    <a:pt x="171" y="5"/>
                  </a:lnTo>
                  <a:lnTo>
                    <a:pt x="169" y="11"/>
                  </a:lnTo>
                  <a:lnTo>
                    <a:pt x="168" y="25"/>
                  </a:lnTo>
                  <a:lnTo>
                    <a:pt x="164" y="40"/>
                  </a:lnTo>
                  <a:lnTo>
                    <a:pt x="160" y="54"/>
                  </a:lnTo>
                  <a:lnTo>
                    <a:pt x="158" y="69"/>
                  </a:lnTo>
                  <a:lnTo>
                    <a:pt x="153" y="100"/>
                  </a:lnTo>
                  <a:lnTo>
                    <a:pt x="150" y="129"/>
                  </a:lnTo>
                  <a:lnTo>
                    <a:pt x="145" y="158"/>
                  </a:lnTo>
                  <a:lnTo>
                    <a:pt x="141" y="189"/>
                  </a:lnTo>
                  <a:lnTo>
                    <a:pt x="135" y="232"/>
                  </a:lnTo>
                  <a:lnTo>
                    <a:pt x="129" y="277"/>
                  </a:lnTo>
                  <a:lnTo>
                    <a:pt x="123" y="320"/>
                  </a:lnTo>
                  <a:lnTo>
                    <a:pt x="117" y="364"/>
                  </a:lnTo>
                  <a:lnTo>
                    <a:pt x="111" y="408"/>
                  </a:lnTo>
                  <a:lnTo>
                    <a:pt x="105" y="452"/>
                  </a:lnTo>
                  <a:lnTo>
                    <a:pt x="99" y="495"/>
                  </a:lnTo>
                  <a:lnTo>
                    <a:pt x="93" y="538"/>
                  </a:lnTo>
                  <a:lnTo>
                    <a:pt x="84" y="618"/>
                  </a:lnTo>
                  <a:lnTo>
                    <a:pt x="73" y="697"/>
                  </a:lnTo>
                  <a:lnTo>
                    <a:pt x="63" y="776"/>
                  </a:lnTo>
                  <a:lnTo>
                    <a:pt x="52" y="856"/>
                  </a:lnTo>
                  <a:lnTo>
                    <a:pt x="42" y="934"/>
                  </a:lnTo>
                  <a:lnTo>
                    <a:pt x="30" y="1013"/>
                  </a:lnTo>
                  <a:lnTo>
                    <a:pt x="18" y="1092"/>
                  </a:lnTo>
                  <a:lnTo>
                    <a:pt x="6" y="1171"/>
                  </a:lnTo>
                  <a:lnTo>
                    <a:pt x="4" y="1179"/>
                  </a:lnTo>
                  <a:lnTo>
                    <a:pt x="3" y="1187"/>
                  </a:lnTo>
                  <a:lnTo>
                    <a:pt x="1" y="1196"/>
                  </a:lnTo>
                  <a:lnTo>
                    <a:pt x="0" y="1204"/>
                  </a:lnTo>
                  <a:lnTo>
                    <a:pt x="0" y="1204"/>
                  </a:lnTo>
                  <a:lnTo>
                    <a:pt x="0" y="1204"/>
                  </a:lnTo>
                  <a:lnTo>
                    <a:pt x="0" y="1204"/>
                  </a:lnTo>
                  <a:lnTo>
                    <a:pt x="0" y="1204"/>
                  </a:lnTo>
                  <a:lnTo>
                    <a:pt x="0" y="1204"/>
                  </a:lnTo>
                  <a:close/>
                </a:path>
              </a:pathLst>
            </a:custGeom>
            <a:solidFill>
              <a:sysClr val="window" lastClr="FFFFFF"/>
            </a:solidFill>
            <a:ln>
              <a:noFill/>
            </a:ln>
          </p:spPr>
          <p:txBody>
            <a:bodyPr/>
            <a:lstStyle/>
            <a:p>
              <a:pPr eaLnBrk="1" hangingPunct="1">
                <a:defRPr/>
              </a:pPr>
              <a:endParaRPr lang="zh-CN" altLang="en-US" b="1" kern="0">
                <a:solidFill>
                  <a:sysClr val="windowText" lastClr="000000"/>
                </a:solidFill>
                <a:latin typeface="Times New Roman"/>
                <a:ea typeface="微软雅黑" pitchFamily="34" charset="-122"/>
              </a:endParaRPr>
            </a:p>
          </p:txBody>
        </p:sp>
        <p:sp>
          <p:nvSpPr>
            <p:cNvPr id="384" name="Freeform 25"/>
            <p:cNvSpPr>
              <a:spLocks/>
            </p:cNvSpPr>
            <p:nvPr/>
          </p:nvSpPr>
          <p:spPr bwMode="auto">
            <a:xfrm>
              <a:off x="5658386" y="1468425"/>
              <a:ext cx="68940" cy="418330"/>
            </a:xfrm>
            <a:custGeom>
              <a:avLst/>
              <a:gdLst>
                <a:gd name="T0" fmla="*/ 256 w 256"/>
                <a:gd name="T1" fmla="*/ 1301 h 1317"/>
                <a:gd name="T2" fmla="*/ 243 w 256"/>
                <a:gd name="T3" fmla="*/ 1224 h 1317"/>
                <a:gd name="T4" fmla="*/ 228 w 256"/>
                <a:gd name="T5" fmla="*/ 1147 h 1317"/>
                <a:gd name="T6" fmla="*/ 215 w 256"/>
                <a:gd name="T7" fmla="*/ 1071 h 1317"/>
                <a:gd name="T8" fmla="*/ 201 w 256"/>
                <a:gd name="T9" fmla="*/ 994 h 1317"/>
                <a:gd name="T10" fmla="*/ 185 w 256"/>
                <a:gd name="T11" fmla="*/ 917 h 1317"/>
                <a:gd name="T12" fmla="*/ 171 w 256"/>
                <a:gd name="T13" fmla="*/ 841 h 1317"/>
                <a:gd name="T14" fmla="*/ 156 w 256"/>
                <a:gd name="T15" fmla="*/ 764 h 1317"/>
                <a:gd name="T16" fmla="*/ 142 w 256"/>
                <a:gd name="T17" fmla="*/ 687 h 1317"/>
                <a:gd name="T18" fmla="*/ 125 w 256"/>
                <a:gd name="T19" fmla="*/ 601 h 1317"/>
                <a:gd name="T20" fmla="*/ 110 w 256"/>
                <a:gd name="T21" fmla="*/ 516 h 1317"/>
                <a:gd name="T22" fmla="*/ 94 w 256"/>
                <a:gd name="T23" fmla="*/ 430 h 1317"/>
                <a:gd name="T24" fmla="*/ 77 w 256"/>
                <a:gd name="T25" fmla="*/ 345 h 1317"/>
                <a:gd name="T26" fmla="*/ 62 w 256"/>
                <a:gd name="T27" fmla="*/ 259 h 1317"/>
                <a:gd name="T28" fmla="*/ 45 w 256"/>
                <a:gd name="T29" fmla="*/ 174 h 1317"/>
                <a:gd name="T30" fmla="*/ 28 w 256"/>
                <a:gd name="T31" fmla="*/ 88 h 1317"/>
                <a:gd name="T32" fmla="*/ 11 w 256"/>
                <a:gd name="T33" fmla="*/ 3 h 1317"/>
                <a:gd name="T34" fmla="*/ 9 w 256"/>
                <a:gd name="T35" fmla="*/ 0 h 1317"/>
                <a:gd name="T36" fmla="*/ 5 w 256"/>
                <a:gd name="T37" fmla="*/ 1 h 1317"/>
                <a:gd name="T38" fmla="*/ 2 w 256"/>
                <a:gd name="T39" fmla="*/ 5 h 1317"/>
                <a:gd name="T40" fmla="*/ 0 w 256"/>
                <a:gd name="T41" fmla="*/ 9 h 1317"/>
                <a:gd name="T42" fmla="*/ 2 w 256"/>
                <a:gd name="T43" fmla="*/ 33 h 1317"/>
                <a:gd name="T44" fmla="*/ 4 w 256"/>
                <a:gd name="T45" fmla="*/ 57 h 1317"/>
                <a:gd name="T46" fmla="*/ 9 w 256"/>
                <a:gd name="T47" fmla="*/ 81 h 1317"/>
                <a:gd name="T48" fmla="*/ 14 w 256"/>
                <a:gd name="T49" fmla="*/ 104 h 1317"/>
                <a:gd name="T50" fmla="*/ 20 w 256"/>
                <a:gd name="T51" fmla="*/ 136 h 1317"/>
                <a:gd name="T52" fmla="*/ 24 w 256"/>
                <a:gd name="T53" fmla="*/ 167 h 1317"/>
                <a:gd name="T54" fmla="*/ 28 w 256"/>
                <a:gd name="T55" fmla="*/ 199 h 1317"/>
                <a:gd name="T56" fmla="*/ 33 w 256"/>
                <a:gd name="T57" fmla="*/ 230 h 1317"/>
                <a:gd name="T58" fmla="*/ 40 w 256"/>
                <a:gd name="T59" fmla="*/ 268 h 1317"/>
                <a:gd name="T60" fmla="*/ 47 w 256"/>
                <a:gd name="T61" fmla="*/ 307 h 1317"/>
                <a:gd name="T62" fmla="*/ 54 w 256"/>
                <a:gd name="T63" fmla="*/ 345 h 1317"/>
                <a:gd name="T64" fmla="*/ 62 w 256"/>
                <a:gd name="T65" fmla="*/ 381 h 1317"/>
                <a:gd name="T66" fmla="*/ 69 w 256"/>
                <a:gd name="T67" fmla="*/ 421 h 1317"/>
                <a:gd name="T68" fmla="*/ 77 w 256"/>
                <a:gd name="T69" fmla="*/ 459 h 1317"/>
                <a:gd name="T70" fmla="*/ 84 w 256"/>
                <a:gd name="T71" fmla="*/ 498 h 1317"/>
                <a:gd name="T72" fmla="*/ 92 w 256"/>
                <a:gd name="T73" fmla="*/ 536 h 1317"/>
                <a:gd name="T74" fmla="*/ 99 w 256"/>
                <a:gd name="T75" fmla="*/ 574 h 1317"/>
                <a:gd name="T76" fmla="*/ 106 w 256"/>
                <a:gd name="T77" fmla="*/ 612 h 1317"/>
                <a:gd name="T78" fmla="*/ 114 w 256"/>
                <a:gd name="T79" fmla="*/ 651 h 1317"/>
                <a:gd name="T80" fmla="*/ 122 w 256"/>
                <a:gd name="T81" fmla="*/ 689 h 1317"/>
                <a:gd name="T82" fmla="*/ 137 w 256"/>
                <a:gd name="T83" fmla="*/ 767 h 1317"/>
                <a:gd name="T84" fmla="*/ 153 w 256"/>
                <a:gd name="T85" fmla="*/ 844 h 1317"/>
                <a:gd name="T86" fmla="*/ 167 w 256"/>
                <a:gd name="T87" fmla="*/ 922 h 1317"/>
                <a:gd name="T88" fmla="*/ 183 w 256"/>
                <a:gd name="T89" fmla="*/ 1001 h 1317"/>
                <a:gd name="T90" fmla="*/ 197 w 256"/>
                <a:gd name="T91" fmla="*/ 1078 h 1317"/>
                <a:gd name="T92" fmla="*/ 213 w 256"/>
                <a:gd name="T93" fmla="*/ 1156 h 1317"/>
                <a:gd name="T94" fmla="*/ 227 w 256"/>
                <a:gd name="T95" fmla="*/ 1234 h 1317"/>
                <a:gd name="T96" fmla="*/ 240 w 256"/>
                <a:gd name="T97" fmla="*/ 1312 h 1317"/>
                <a:gd name="T98" fmla="*/ 244 w 256"/>
                <a:gd name="T99" fmla="*/ 1317 h 1317"/>
                <a:gd name="T100" fmla="*/ 250 w 256"/>
                <a:gd name="T101" fmla="*/ 1314 h 1317"/>
                <a:gd name="T102" fmla="*/ 255 w 256"/>
                <a:gd name="T103" fmla="*/ 1308 h 1317"/>
                <a:gd name="T104" fmla="*/ 256 w 256"/>
                <a:gd name="T105" fmla="*/ 1301 h 1317"/>
                <a:gd name="T106" fmla="*/ 256 w 256"/>
                <a:gd name="T107" fmla="*/ 1301 h 1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6" h="1317">
                  <a:moveTo>
                    <a:pt x="256" y="1301"/>
                  </a:moveTo>
                  <a:lnTo>
                    <a:pt x="243" y="1224"/>
                  </a:lnTo>
                  <a:lnTo>
                    <a:pt x="228" y="1147"/>
                  </a:lnTo>
                  <a:lnTo>
                    <a:pt x="215" y="1071"/>
                  </a:lnTo>
                  <a:lnTo>
                    <a:pt x="201" y="994"/>
                  </a:lnTo>
                  <a:lnTo>
                    <a:pt x="185" y="917"/>
                  </a:lnTo>
                  <a:lnTo>
                    <a:pt x="171" y="841"/>
                  </a:lnTo>
                  <a:lnTo>
                    <a:pt x="156" y="764"/>
                  </a:lnTo>
                  <a:lnTo>
                    <a:pt x="142" y="687"/>
                  </a:lnTo>
                  <a:lnTo>
                    <a:pt x="125" y="601"/>
                  </a:lnTo>
                  <a:lnTo>
                    <a:pt x="110" y="516"/>
                  </a:lnTo>
                  <a:lnTo>
                    <a:pt x="94" y="430"/>
                  </a:lnTo>
                  <a:lnTo>
                    <a:pt x="77" y="345"/>
                  </a:lnTo>
                  <a:lnTo>
                    <a:pt x="62" y="259"/>
                  </a:lnTo>
                  <a:lnTo>
                    <a:pt x="45" y="174"/>
                  </a:lnTo>
                  <a:lnTo>
                    <a:pt x="28" y="88"/>
                  </a:lnTo>
                  <a:lnTo>
                    <a:pt x="11" y="3"/>
                  </a:lnTo>
                  <a:lnTo>
                    <a:pt x="9" y="0"/>
                  </a:lnTo>
                  <a:lnTo>
                    <a:pt x="5" y="1"/>
                  </a:lnTo>
                  <a:lnTo>
                    <a:pt x="2" y="5"/>
                  </a:lnTo>
                  <a:lnTo>
                    <a:pt x="0" y="9"/>
                  </a:lnTo>
                  <a:lnTo>
                    <a:pt x="2" y="33"/>
                  </a:lnTo>
                  <a:lnTo>
                    <a:pt x="4" y="57"/>
                  </a:lnTo>
                  <a:lnTo>
                    <a:pt x="9" y="81"/>
                  </a:lnTo>
                  <a:lnTo>
                    <a:pt x="14" y="104"/>
                  </a:lnTo>
                  <a:lnTo>
                    <a:pt x="20" y="136"/>
                  </a:lnTo>
                  <a:lnTo>
                    <a:pt x="24" y="167"/>
                  </a:lnTo>
                  <a:lnTo>
                    <a:pt x="28" y="199"/>
                  </a:lnTo>
                  <a:lnTo>
                    <a:pt x="33" y="230"/>
                  </a:lnTo>
                  <a:lnTo>
                    <a:pt x="40" y="268"/>
                  </a:lnTo>
                  <a:lnTo>
                    <a:pt x="47" y="307"/>
                  </a:lnTo>
                  <a:lnTo>
                    <a:pt x="54" y="345"/>
                  </a:lnTo>
                  <a:lnTo>
                    <a:pt x="62" y="381"/>
                  </a:lnTo>
                  <a:lnTo>
                    <a:pt x="69" y="421"/>
                  </a:lnTo>
                  <a:lnTo>
                    <a:pt x="77" y="459"/>
                  </a:lnTo>
                  <a:lnTo>
                    <a:pt x="84" y="498"/>
                  </a:lnTo>
                  <a:lnTo>
                    <a:pt x="92" y="536"/>
                  </a:lnTo>
                  <a:lnTo>
                    <a:pt x="99" y="574"/>
                  </a:lnTo>
                  <a:lnTo>
                    <a:pt x="106" y="612"/>
                  </a:lnTo>
                  <a:lnTo>
                    <a:pt x="114" y="651"/>
                  </a:lnTo>
                  <a:lnTo>
                    <a:pt x="122" y="689"/>
                  </a:lnTo>
                  <a:lnTo>
                    <a:pt x="137" y="767"/>
                  </a:lnTo>
                  <a:lnTo>
                    <a:pt x="153" y="844"/>
                  </a:lnTo>
                  <a:lnTo>
                    <a:pt x="167" y="922"/>
                  </a:lnTo>
                  <a:lnTo>
                    <a:pt x="183" y="1001"/>
                  </a:lnTo>
                  <a:lnTo>
                    <a:pt x="197" y="1078"/>
                  </a:lnTo>
                  <a:lnTo>
                    <a:pt x="213" y="1156"/>
                  </a:lnTo>
                  <a:lnTo>
                    <a:pt x="227" y="1234"/>
                  </a:lnTo>
                  <a:lnTo>
                    <a:pt x="240" y="1312"/>
                  </a:lnTo>
                  <a:lnTo>
                    <a:pt x="244" y="1317"/>
                  </a:lnTo>
                  <a:lnTo>
                    <a:pt x="250" y="1314"/>
                  </a:lnTo>
                  <a:lnTo>
                    <a:pt x="255" y="1308"/>
                  </a:lnTo>
                  <a:lnTo>
                    <a:pt x="256" y="1301"/>
                  </a:lnTo>
                  <a:lnTo>
                    <a:pt x="256" y="1301"/>
                  </a:lnTo>
                  <a:close/>
                </a:path>
              </a:pathLst>
            </a:custGeom>
            <a:solidFill>
              <a:sysClr val="window" lastClr="FFFFFF"/>
            </a:solidFill>
            <a:ln>
              <a:noFill/>
            </a:ln>
          </p:spPr>
          <p:txBody>
            <a:bodyPr/>
            <a:lstStyle/>
            <a:p>
              <a:pPr eaLnBrk="1" hangingPunct="1">
                <a:defRPr/>
              </a:pPr>
              <a:endParaRPr lang="zh-CN" altLang="en-US" b="1" kern="0">
                <a:solidFill>
                  <a:sysClr val="windowText" lastClr="000000"/>
                </a:solidFill>
                <a:latin typeface="Times New Roman"/>
                <a:ea typeface="微软雅黑" pitchFamily="34" charset="-122"/>
              </a:endParaRPr>
            </a:p>
          </p:txBody>
        </p:sp>
        <p:sp>
          <p:nvSpPr>
            <p:cNvPr id="385" name="Freeform 26"/>
            <p:cNvSpPr>
              <a:spLocks/>
            </p:cNvSpPr>
            <p:nvPr/>
          </p:nvSpPr>
          <p:spPr bwMode="auto">
            <a:xfrm>
              <a:off x="5627147" y="1459800"/>
              <a:ext cx="30161" cy="19099"/>
            </a:xfrm>
            <a:custGeom>
              <a:avLst/>
              <a:gdLst>
                <a:gd name="T0" fmla="*/ 0 w 116"/>
                <a:gd name="T1" fmla="*/ 59 h 59"/>
                <a:gd name="T2" fmla="*/ 2 w 116"/>
                <a:gd name="T3" fmla="*/ 50 h 59"/>
                <a:gd name="T4" fmla="*/ 7 w 116"/>
                <a:gd name="T5" fmla="*/ 44 h 59"/>
                <a:gd name="T6" fmla="*/ 13 w 116"/>
                <a:gd name="T7" fmla="*/ 37 h 59"/>
                <a:gd name="T8" fmla="*/ 20 w 116"/>
                <a:gd name="T9" fmla="*/ 33 h 59"/>
                <a:gd name="T10" fmla="*/ 28 w 116"/>
                <a:gd name="T11" fmla="*/ 30 h 59"/>
                <a:gd name="T12" fmla="*/ 37 w 116"/>
                <a:gd name="T13" fmla="*/ 26 h 59"/>
                <a:gd name="T14" fmla="*/ 46 w 116"/>
                <a:gd name="T15" fmla="*/ 24 h 59"/>
                <a:gd name="T16" fmla="*/ 55 w 116"/>
                <a:gd name="T17" fmla="*/ 21 h 59"/>
                <a:gd name="T18" fmla="*/ 62 w 116"/>
                <a:gd name="T19" fmla="*/ 19 h 59"/>
                <a:gd name="T20" fmla="*/ 69 w 116"/>
                <a:gd name="T21" fmla="*/ 18 h 59"/>
                <a:gd name="T22" fmla="*/ 75 w 116"/>
                <a:gd name="T23" fmla="*/ 17 h 59"/>
                <a:gd name="T24" fmla="*/ 82 w 116"/>
                <a:gd name="T25" fmla="*/ 15 h 59"/>
                <a:gd name="T26" fmla="*/ 88 w 116"/>
                <a:gd name="T27" fmla="*/ 17 h 59"/>
                <a:gd name="T28" fmla="*/ 96 w 116"/>
                <a:gd name="T29" fmla="*/ 18 h 59"/>
                <a:gd name="T30" fmla="*/ 102 w 116"/>
                <a:gd name="T31" fmla="*/ 20 h 59"/>
                <a:gd name="T32" fmla="*/ 109 w 116"/>
                <a:gd name="T33" fmla="*/ 23 h 59"/>
                <a:gd name="T34" fmla="*/ 111 w 116"/>
                <a:gd name="T35" fmla="*/ 23 h 59"/>
                <a:gd name="T36" fmla="*/ 114 w 116"/>
                <a:gd name="T37" fmla="*/ 21 h 59"/>
                <a:gd name="T38" fmla="*/ 115 w 116"/>
                <a:gd name="T39" fmla="*/ 18 h 59"/>
                <a:gd name="T40" fmla="*/ 116 w 116"/>
                <a:gd name="T41" fmla="*/ 15 h 59"/>
                <a:gd name="T42" fmla="*/ 111 w 116"/>
                <a:gd name="T43" fmla="*/ 7 h 59"/>
                <a:gd name="T44" fmla="*/ 105 w 116"/>
                <a:gd name="T45" fmla="*/ 2 h 59"/>
                <a:gd name="T46" fmla="*/ 96 w 116"/>
                <a:gd name="T47" fmla="*/ 0 h 59"/>
                <a:gd name="T48" fmla="*/ 86 w 116"/>
                <a:gd name="T49" fmla="*/ 1 h 59"/>
                <a:gd name="T50" fmla="*/ 76 w 116"/>
                <a:gd name="T51" fmla="*/ 5 h 59"/>
                <a:gd name="T52" fmla="*/ 66 w 116"/>
                <a:gd name="T53" fmla="*/ 8 h 59"/>
                <a:gd name="T54" fmla="*/ 57 w 116"/>
                <a:gd name="T55" fmla="*/ 12 h 59"/>
                <a:gd name="T56" fmla="*/ 50 w 116"/>
                <a:gd name="T57" fmla="*/ 15 h 59"/>
                <a:gd name="T58" fmla="*/ 42 w 116"/>
                <a:gd name="T59" fmla="*/ 20 h 59"/>
                <a:gd name="T60" fmla="*/ 33 w 116"/>
                <a:gd name="T61" fmla="*/ 24 h 59"/>
                <a:gd name="T62" fmla="*/ 25 w 116"/>
                <a:gd name="T63" fmla="*/ 27 h 59"/>
                <a:gd name="T64" fmla="*/ 18 w 116"/>
                <a:gd name="T65" fmla="*/ 32 h 59"/>
                <a:gd name="T66" fmla="*/ 10 w 116"/>
                <a:gd name="T67" fmla="*/ 37 h 59"/>
                <a:gd name="T68" fmla="*/ 6 w 116"/>
                <a:gd name="T69" fmla="*/ 43 h 59"/>
                <a:gd name="T70" fmla="*/ 2 w 116"/>
                <a:gd name="T71" fmla="*/ 50 h 59"/>
                <a:gd name="T72" fmla="*/ 0 w 116"/>
                <a:gd name="T73" fmla="*/ 59 h 59"/>
                <a:gd name="T74" fmla="*/ 0 w 116"/>
                <a:gd name="T75" fmla="*/ 59 h 59"/>
                <a:gd name="T76" fmla="*/ 0 w 116"/>
                <a:gd name="T77" fmla="*/ 59 h 59"/>
                <a:gd name="T78" fmla="*/ 0 w 116"/>
                <a:gd name="T79" fmla="*/ 59 h 59"/>
                <a:gd name="T80" fmla="*/ 0 w 116"/>
                <a:gd name="T81" fmla="*/ 59 h 59"/>
                <a:gd name="T82" fmla="*/ 0 w 116"/>
                <a:gd name="T83"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16" h="59">
                  <a:moveTo>
                    <a:pt x="0" y="59"/>
                  </a:moveTo>
                  <a:lnTo>
                    <a:pt x="2" y="50"/>
                  </a:lnTo>
                  <a:lnTo>
                    <a:pt x="7" y="44"/>
                  </a:lnTo>
                  <a:lnTo>
                    <a:pt x="13" y="37"/>
                  </a:lnTo>
                  <a:lnTo>
                    <a:pt x="20" y="33"/>
                  </a:lnTo>
                  <a:lnTo>
                    <a:pt x="28" y="30"/>
                  </a:lnTo>
                  <a:lnTo>
                    <a:pt x="37" y="26"/>
                  </a:lnTo>
                  <a:lnTo>
                    <a:pt x="46" y="24"/>
                  </a:lnTo>
                  <a:lnTo>
                    <a:pt x="55" y="21"/>
                  </a:lnTo>
                  <a:lnTo>
                    <a:pt x="62" y="19"/>
                  </a:lnTo>
                  <a:lnTo>
                    <a:pt x="69" y="18"/>
                  </a:lnTo>
                  <a:lnTo>
                    <a:pt x="75" y="17"/>
                  </a:lnTo>
                  <a:lnTo>
                    <a:pt x="82" y="15"/>
                  </a:lnTo>
                  <a:lnTo>
                    <a:pt x="88" y="17"/>
                  </a:lnTo>
                  <a:lnTo>
                    <a:pt x="96" y="18"/>
                  </a:lnTo>
                  <a:lnTo>
                    <a:pt x="102" y="20"/>
                  </a:lnTo>
                  <a:lnTo>
                    <a:pt x="109" y="23"/>
                  </a:lnTo>
                  <a:lnTo>
                    <a:pt x="111" y="23"/>
                  </a:lnTo>
                  <a:lnTo>
                    <a:pt x="114" y="21"/>
                  </a:lnTo>
                  <a:lnTo>
                    <a:pt x="115" y="18"/>
                  </a:lnTo>
                  <a:lnTo>
                    <a:pt x="116" y="15"/>
                  </a:lnTo>
                  <a:lnTo>
                    <a:pt x="111" y="7"/>
                  </a:lnTo>
                  <a:lnTo>
                    <a:pt x="105" y="2"/>
                  </a:lnTo>
                  <a:lnTo>
                    <a:pt x="96" y="0"/>
                  </a:lnTo>
                  <a:lnTo>
                    <a:pt x="86" y="1"/>
                  </a:lnTo>
                  <a:lnTo>
                    <a:pt x="76" y="5"/>
                  </a:lnTo>
                  <a:lnTo>
                    <a:pt x="66" y="8"/>
                  </a:lnTo>
                  <a:lnTo>
                    <a:pt x="57" y="12"/>
                  </a:lnTo>
                  <a:lnTo>
                    <a:pt x="50" y="15"/>
                  </a:lnTo>
                  <a:lnTo>
                    <a:pt x="42" y="20"/>
                  </a:lnTo>
                  <a:lnTo>
                    <a:pt x="33" y="24"/>
                  </a:lnTo>
                  <a:lnTo>
                    <a:pt x="25" y="27"/>
                  </a:lnTo>
                  <a:lnTo>
                    <a:pt x="18" y="32"/>
                  </a:lnTo>
                  <a:lnTo>
                    <a:pt x="10" y="37"/>
                  </a:lnTo>
                  <a:lnTo>
                    <a:pt x="6" y="43"/>
                  </a:lnTo>
                  <a:lnTo>
                    <a:pt x="2" y="50"/>
                  </a:lnTo>
                  <a:lnTo>
                    <a:pt x="0" y="59"/>
                  </a:lnTo>
                  <a:lnTo>
                    <a:pt x="0" y="59"/>
                  </a:lnTo>
                  <a:lnTo>
                    <a:pt x="0" y="59"/>
                  </a:lnTo>
                  <a:lnTo>
                    <a:pt x="0" y="59"/>
                  </a:lnTo>
                  <a:lnTo>
                    <a:pt x="0" y="59"/>
                  </a:lnTo>
                  <a:lnTo>
                    <a:pt x="0" y="59"/>
                  </a:lnTo>
                  <a:close/>
                </a:path>
              </a:pathLst>
            </a:custGeom>
            <a:solidFill>
              <a:sysClr val="window" lastClr="FFFFFF"/>
            </a:solidFill>
            <a:ln>
              <a:noFill/>
            </a:ln>
          </p:spPr>
          <p:txBody>
            <a:bodyPr/>
            <a:lstStyle/>
            <a:p>
              <a:pPr eaLnBrk="1" hangingPunct="1">
                <a:defRPr/>
              </a:pPr>
              <a:endParaRPr lang="zh-CN" altLang="en-US" b="1" kern="0">
                <a:solidFill>
                  <a:sysClr val="windowText" lastClr="000000"/>
                </a:solidFill>
                <a:latin typeface="Times New Roman"/>
                <a:ea typeface="微软雅黑" pitchFamily="34" charset="-122"/>
              </a:endParaRPr>
            </a:p>
          </p:txBody>
        </p:sp>
        <p:sp>
          <p:nvSpPr>
            <p:cNvPr id="386" name="Freeform 27"/>
            <p:cNvSpPr>
              <a:spLocks/>
            </p:cNvSpPr>
            <p:nvPr/>
          </p:nvSpPr>
          <p:spPr bwMode="auto">
            <a:xfrm>
              <a:off x="5586214" y="1576242"/>
              <a:ext cx="21544" cy="28340"/>
            </a:xfrm>
            <a:custGeom>
              <a:avLst/>
              <a:gdLst>
                <a:gd name="T0" fmla="*/ 16 w 83"/>
                <a:gd name="T1" fmla="*/ 88 h 88"/>
                <a:gd name="T2" fmla="*/ 13 w 83"/>
                <a:gd name="T3" fmla="*/ 74 h 88"/>
                <a:gd name="T4" fmla="*/ 16 w 83"/>
                <a:gd name="T5" fmla="*/ 59 h 88"/>
                <a:gd name="T6" fmla="*/ 23 w 83"/>
                <a:gd name="T7" fmla="*/ 45 h 88"/>
                <a:gd name="T8" fmla="*/ 33 w 83"/>
                <a:gd name="T9" fmla="*/ 34 h 88"/>
                <a:gd name="T10" fmla="*/ 37 w 83"/>
                <a:gd name="T11" fmla="*/ 30 h 88"/>
                <a:gd name="T12" fmla="*/ 42 w 83"/>
                <a:gd name="T13" fmla="*/ 25 h 88"/>
                <a:gd name="T14" fmla="*/ 46 w 83"/>
                <a:gd name="T15" fmla="*/ 21 h 88"/>
                <a:gd name="T16" fmla="*/ 51 w 83"/>
                <a:gd name="T17" fmla="*/ 18 h 88"/>
                <a:gd name="T18" fmla="*/ 57 w 83"/>
                <a:gd name="T19" fmla="*/ 14 h 88"/>
                <a:gd name="T20" fmla="*/ 64 w 83"/>
                <a:gd name="T21" fmla="*/ 12 h 88"/>
                <a:gd name="T22" fmla="*/ 70 w 83"/>
                <a:gd name="T23" fmla="*/ 11 h 88"/>
                <a:gd name="T24" fmla="*/ 77 w 83"/>
                <a:gd name="T25" fmla="*/ 10 h 88"/>
                <a:gd name="T26" fmla="*/ 79 w 83"/>
                <a:gd name="T27" fmla="*/ 9 h 88"/>
                <a:gd name="T28" fmla="*/ 82 w 83"/>
                <a:gd name="T29" fmla="*/ 6 h 88"/>
                <a:gd name="T30" fmla="*/ 83 w 83"/>
                <a:gd name="T31" fmla="*/ 4 h 88"/>
                <a:gd name="T32" fmla="*/ 81 w 83"/>
                <a:gd name="T33" fmla="*/ 2 h 88"/>
                <a:gd name="T34" fmla="*/ 71 w 83"/>
                <a:gd name="T35" fmla="*/ 1 h 88"/>
                <a:gd name="T36" fmla="*/ 61 w 83"/>
                <a:gd name="T37" fmla="*/ 0 h 88"/>
                <a:gd name="T38" fmla="*/ 52 w 83"/>
                <a:gd name="T39" fmla="*/ 0 h 88"/>
                <a:gd name="T40" fmla="*/ 42 w 83"/>
                <a:gd name="T41" fmla="*/ 1 h 88"/>
                <a:gd name="T42" fmla="*/ 33 w 83"/>
                <a:gd name="T43" fmla="*/ 4 h 88"/>
                <a:gd name="T44" fmla="*/ 24 w 83"/>
                <a:gd name="T45" fmla="*/ 7 h 88"/>
                <a:gd name="T46" fmla="*/ 17 w 83"/>
                <a:gd name="T47" fmla="*/ 12 h 88"/>
                <a:gd name="T48" fmla="*/ 11 w 83"/>
                <a:gd name="T49" fmla="*/ 19 h 88"/>
                <a:gd name="T50" fmla="*/ 1 w 83"/>
                <a:gd name="T51" fmla="*/ 36 h 88"/>
                <a:gd name="T52" fmla="*/ 0 w 83"/>
                <a:gd name="T53" fmla="*/ 55 h 88"/>
                <a:gd name="T54" fmla="*/ 5 w 83"/>
                <a:gd name="T55" fmla="*/ 72 h 88"/>
                <a:gd name="T56" fmla="*/ 16 w 83"/>
                <a:gd name="T57" fmla="*/ 88 h 88"/>
                <a:gd name="T58" fmla="*/ 16 w 83"/>
                <a:gd name="T59" fmla="*/ 88 h 88"/>
                <a:gd name="T60" fmla="*/ 16 w 83"/>
                <a:gd name="T61" fmla="*/ 88 h 88"/>
                <a:gd name="T62" fmla="*/ 16 w 83"/>
                <a:gd name="T63" fmla="*/ 88 h 88"/>
                <a:gd name="T64" fmla="*/ 16 w 83"/>
                <a:gd name="T65" fmla="*/ 88 h 88"/>
                <a:gd name="T66" fmla="*/ 16 w 83"/>
                <a:gd name="T67" fmla="*/ 8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3" h="88">
                  <a:moveTo>
                    <a:pt x="16" y="88"/>
                  </a:moveTo>
                  <a:lnTo>
                    <a:pt x="13" y="74"/>
                  </a:lnTo>
                  <a:lnTo>
                    <a:pt x="16" y="59"/>
                  </a:lnTo>
                  <a:lnTo>
                    <a:pt x="23" y="45"/>
                  </a:lnTo>
                  <a:lnTo>
                    <a:pt x="33" y="34"/>
                  </a:lnTo>
                  <a:lnTo>
                    <a:pt x="37" y="30"/>
                  </a:lnTo>
                  <a:lnTo>
                    <a:pt x="42" y="25"/>
                  </a:lnTo>
                  <a:lnTo>
                    <a:pt x="46" y="21"/>
                  </a:lnTo>
                  <a:lnTo>
                    <a:pt x="51" y="18"/>
                  </a:lnTo>
                  <a:lnTo>
                    <a:pt x="57" y="14"/>
                  </a:lnTo>
                  <a:lnTo>
                    <a:pt x="64" y="12"/>
                  </a:lnTo>
                  <a:lnTo>
                    <a:pt x="70" y="11"/>
                  </a:lnTo>
                  <a:lnTo>
                    <a:pt x="77" y="10"/>
                  </a:lnTo>
                  <a:lnTo>
                    <a:pt x="79" y="9"/>
                  </a:lnTo>
                  <a:lnTo>
                    <a:pt x="82" y="6"/>
                  </a:lnTo>
                  <a:lnTo>
                    <a:pt x="83" y="4"/>
                  </a:lnTo>
                  <a:lnTo>
                    <a:pt x="81" y="2"/>
                  </a:lnTo>
                  <a:lnTo>
                    <a:pt x="71" y="1"/>
                  </a:lnTo>
                  <a:lnTo>
                    <a:pt x="61" y="0"/>
                  </a:lnTo>
                  <a:lnTo>
                    <a:pt x="52" y="0"/>
                  </a:lnTo>
                  <a:lnTo>
                    <a:pt x="42" y="1"/>
                  </a:lnTo>
                  <a:lnTo>
                    <a:pt x="33" y="4"/>
                  </a:lnTo>
                  <a:lnTo>
                    <a:pt x="24" y="7"/>
                  </a:lnTo>
                  <a:lnTo>
                    <a:pt x="17" y="12"/>
                  </a:lnTo>
                  <a:lnTo>
                    <a:pt x="11" y="19"/>
                  </a:lnTo>
                  <a:lnTo>
                    <a:pt x="1" y="36"/>
                  </a:lnTo>
                  <a:lnTo>
                    <a:pt x="0" y="55"/>
                  </a:lnTo>
                  <a:lnTo>
                    <a:pt x="5" y="72"/>
                  </a:lnTo>
                  <a:lnTo>
                    <a:pt x="16" y="88"/>
                  </a:lnTo>
                  <a:lnTo>
                    <a:pt x="16" y="88"/>
                  </a:lnTo>
                  <a:lnTo>
                    <a:pt x="16" y="88"/>
                  </a:lnTo>
                  <a:lnTo>
                    <a:pt x="16" y="88"/>
                  </a:lnTo>
                  <a:lnTo>
                    <a:pt x="16" y="88"/>
                  </a:lnTo>
                  <a:lnTo>
                    <a:pt x="16" y="88"/>
                  </a:lnTo>
                  <a:close/>
                </a:path>
              </a:pathLst>
            </a:custGeom>
            <a:solidFill>
              <a:sysClr val="window" lastClr="FFFFFF"/>
            </a:solidFill>
            <a:ln>
              <a:noFill/>
            </a:ln>
          </p:spPr>
          <p:txBody>
            <a:bodyPr/>
            <a:lstStyle/>
            <a:p>
              <a:pPr eaLnBrk="1" hangingPunct="1">
                <a:defRPr/>
              </a:pPr>
              <a:endParaRPr lang="zh-CN" altLang="en-US" b="1" kern="0">
                <a:solidFill>
                  <a:sysClr val="windowText" lastClr="000000"/>
                </a:solidFill>
                <a:latin typeface="Times New Roman"/>
                <a:ea typeface="微软雅黑" pitchFamily="34" charset="-122"/>
              </a:endParaRPr>
            </a:p>
          </p:txBody>
        </p:sp>
        <p:sp>
          <p:nvSpPr>
            <p:cNvPr id="387" name="Freeform 28"/>
            <p:cNvSpPr>
              <a:spLocks/>
            </p:cNvSpPr>
            <p:nvPr/>
          </p:nvSpPr>
          <p:spPr bwMode="auto">
            <a:xfrm>
              <a:off x="5598063" y="1566385"/>
              <a:ext cx="107718" cy="14786"/>
            </a:xfrm>
            <a:custGeom>
              <a:avLst/>
              <a:gdLst>
                <a:gd name="T0" fmla="*/ 14 w 410"/>
                <a:gd name="T1" fmla="*/ 41 h 46"/>
                <a:gd name="T2" fmla="*/ 42 w 410"/>
                <a:gd name="T3" fmla="*/ 41 h 46"/>
                <a:gd name="T4" fmla="*/ 69 w 410"/>
                <a:gd name="T5" fmla="*/ 40 h 46"/>
                <a:gd name="T6" fmla="*/ 97 w 410"/>
                <a:gd name="T7" fmla="*/ 38 h 46"/>
                <a:gd name="T8" fmla="*/ 124 w 410"/>
                <a:gd name="T9" fmla="*/ 36 h 46"/>
                <a:gd name="T10" fmla="*/ 152 w 410"/>
                <a:gd name="T11" fmla="*/ 33 h 46"/>
                <a:gd name="T12" fmla="*/ 180 w 410"/>
                <a:gd name="T13" fmla="*/ 30 h 46"/>
                <a:gd name="T14" fmla="*/ 207 w 410"/>
                <a:gd name="T15" fmla="*/ 28 h 46"/>
                <a:gd name="T16" fmla="*/ 234 w 410"/>
                <a:gd name="T17" fmla="*/ 27 h 46"/>
                <a:gd name="T18" fmla="*/ 260 w 410"/>
                <a:gd name="T19" fmla="*/ 25 h 46"/>
                <a:gd name="T20" fmla="*/ 286 w 410"/>
                <a:gd name="T21" fmla="*/ 24 h 46"/>
                <a:gd name="T22" fmla="*/ 313 w 410"/>
                <a:gd name="T23" fmla="*/ 24 h 46"/>
                <a:gd name="T24" fmla="*/ 337 w 410"/>
                <a:gd name="T25" fmla="*/ 24 h 46"/>
                <a:gd name="T26" fmla="*/ 360 w 410"/>
                <a:gd name="T27" fmla="*/ 23 h 46"/>
                <a:gd name="T28" fmla="*/ 381 w 410"/>
                <a:gd name="T29" fmla="*/ 25 h 46"/>
                <a:gd name="T30" fmla="*/ 397 w 410"/>
                <a:gd name="T31" fmla="*/ 35 h 46"/>
                <a:gd name="T32" fmla="*/ 402 w 410"/>
                <a:gd name="T33" fmla="*/ 46 h 46"/>
                <a:gd name="T34" fmla="*/ 406 w 410"/>
                <a:gd name="T35" fmla="*/ 42 h 46"/>
                <a:gd name="T36" fmla="*/ 410 w 410"/>
                <a:gd name="T37" fmla="*/ 30 h 46"/>
                <a:gd name="T38" fmla="*/ 408 w 410"/>
                <a:gd name="T39" fmla="*/ 12 h 46"/>
                <a:gd name="T40" fmla="*/ 402 w 410"/>
                <a:gd name="T41" fmla="*/ 2 h 46"/>
                <a:gd name="T42" fmla="*/ 398 w 410"/>
                <a:gd name="T43" fmla="*/ 2 h 46"/>
                <a:gd name="T44" fmla="*/ 387 w 410"/>
                <a:gd name="T45" fmla="*/ 3 h 46"/>
                <a:gd name="T46" fmla="*/ 367 w 410"/>
                <a:gd name="T47" fmla="*/ 2 h 46"/>
                <a:gd name="T48" fmla="*/ 346 w 410"/>
                <a:gd name="T49" fmla="*/ 0 h 46"/>
                <a:gd name="T50" fmla="*/ 326 w 410"/>
                <a:gd name="T51" fmla="*/ 0 h 46"/>
                <a:gd name="T52" fmla="*/ 303 w 410"/>
                <a:gd name="T53" fmla="*/ 3 h 46"/>
                <a:gd name="T54" fmla="*/ 277 w 410"/>
                <a:gd name="T55" fmla="*/ 5 h 46"/>
                <a:gd name="T56" fmla="*/ 250 w 410"/>
                <a:gd name="T57" fmla="*/ 6 h 46"/>
                <a:gd name="T58" fmla="*/ 224 w 410"/>
                <a:gd name="T59" fmla="*/ 8 h 46"/>
                <a:gd name="T60" fmla="*/ 198 w 410"/>
                <a:gd name="T61" fmla="*/ 11 h 46"/>
                <a:gd name="T62" fmla="*/ 171 w 410"/>
                <a:gd name="T63" fmla="*/ 15 h 46"/>
                <a:gd name="T64" fmla="*/ 145 w 410"/>
                <a:gd name="T65" fmla="*/ 19 h 46"/>
                <a:gd name="T66" fmla="*/ 120 w 410"/>
                <a:gd name="T67" fmla="*/ 25 h 46"/>
                <a:gd name="T68" fmla="*/ 93 w 410"/>
                <a:gd name="T69" fmla="*/ 29 h 46"/>
                <a:gd name="T70" fmla="*/ 67 w 410"/>
                <a:gd name="T71" fmla="*/ 33 h 46"/>
                <a:gd name="T72" fmla="*/ 40 w 410"/>
                <a:gd name="T73" fmla="*/ 37 h 46"/>
                <a:gd name="T74" fmla="*/ 13 w 410"/>
                <a:gd name="T75" fmla="*/ 39 h 46"/>
                <a:gd name="T76" fmla="*/ 0 w 410"/>
                <a:gd name="T77" fmla="*/ 39 h 46"/>
                <a:gd name="T78" fmla="*/ 0 w 410"/>
                <a:gd name="T79" fmla="*/ 40 h 46"/>
                <a:gd name="T80" fmla="*/ 0 w 410"/>
                <a:gd name="T81" fmla="*/ 4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10" h="46">
                  <a:moveTo>
                    <a:pt x="0" y="40"/>
                  </a:moveTo>
                  <a:lnTo>
                    <a:pt x="14" y="41"/>
                  </a:lnTo>
                  <a:lnTo>
                    <a:pt x="27" y="41"/>
                  </a:lnTo>
                  <a:lnTo>
                    <a:pt x="42" y="41"/>
                  </a:lnTo>
                  <a:lnTo>
                    <a:pt x="55" y="41"/>
                  </a:lnTo>
                  <a:lnTo>
                    <a:pt x="69" y="40"/>
                  </a:lnTo>
                  <a:lnTo>
                    <a:pt x="82" y="39"/>
                  </a:lnTo>
                  <a:lnTo>
                    <a:pt x="97" y="38"/>
                  </a:lnTo>
                  <a:lnTo>
                    <a:pt x="110" y="37"/>
                  </a:lnTo>
                  <a:lnTo>
                    <a:pt x="124" y="36"/>
                  </a:lnTo>
                  <a:lnTo>
                    <a:pt x="138" y="35"/>
                  </a:lnTo>
                  <a:lnTo>
                    <a:pt x="152" y="33"/>
                  </a:lnTo>
                  <a:lnTo>
                    <a:pt x="165" y="31"/>
                  </a:lnTo>
                  <a:lnTo>
                    <a:pt x="180" y="30"/>
                  </a:lnTo>
                  <a:lnTo>
                    <a:pt x="193" y="29"/>
                  </a:lnTo>
                  <a:lnTo>
                    <a:pt x="207" y="28"/>
                  </a:lnTo>
                  <a:lnTo>
                    <a:pt x="220" y="27"/>
                  </a:lnTo>
                  <a:lnTo>
                    <a:pt x="234" y="27"/>
                  </a:lnTo>
                  <a:lnTo>
                    <a:pt x="247" y="26"/>
                  </a:lnTo>
                  <a:lnTo>
                    <a:pt x="260" y="25"/>
                  </a:lnTo>
                  <a:lnTo>
                    <a:pt x="273" y="24"/>
                  </a:lnTo>
                  <a:lnTo>
                    <a:pt x="286" y="24"/>
                  </a:lnTo>
                  <a:lnTo>
                    <a:pt x="300" y="23"/>
                  </a:lnTo>
                  <a:lnTo>
                    <a:pt x="313" y="24"/>
                  </a:lnTo>
                  <a:lnTo>
                    <a:pt x="326" y="24"/>
                  </a:lnTo>
                  <a:lnTo>
                    <a:pt x="337" y="24"/>
                  </a:lnTo>
                  <a:lnTo>
                    <a:pt x="348" y="23"/>
                  </a:lnTo>
                  <a:lnTo>
                    <a:pt x="360" y="23"/>
                  </a:lnTo>
                  <a:lnTo>
                    <a:pt x="372" y="23"/>
                  </a:lnTo>
                  <a:lnTo>
                    <a:pt x="381" y="25"/>
                  </a:lnTo>
                  <a:lnTo>
                    <a:pt x="391" y="28"/>
                  </a:lnTo>
                  <a:lnTo>
                    <a:pt x="397" y="35"/>
                  </a:lnTo>
                  <a:lnTo>
                    <a:pt x="399" y="43"/>
                  </a:lnTo>
                  <a:lnTo>
                    <a:pt x="402" y="46"/>
                  </a:lnTo>
                  <a:lnTo>
                    <a:pt x="404" y="45"/>
                  </a:lnTo>
                  <a:lnTo>
                    <a:pt x="406" y="42"/>
                  </a:lnTo>
                  <a:lnTo>
                    <a:pt x="408" y="40"/>
                  </a:lnTo>
                  <a:lnTo>
                    <a:pt x="410" y="30"/>
                  </a:lnTo>
                  <a:lnTo>
                    <a:pt x="410" y="20"/>
                  </a:lnTo>
                  <a:lnTo>
                    <a:pt x="408" y="12"/>
                  </a:lnTo>
                  <a:lnTo>
                    <a:pt x="403" y="3"/>
                  </a:lnTo>
                  <a:lnTo>
                    <a:pt x="402" y="2"/>
                  </a:lnTo>
                  <a:lnTo>
                    <a:pt x="400" y="2"/>
                  </a:lnTo>
                  <a:lnTo>
                    <a:pt x="398" y="2"/>
                  </a:lnTo>
                  <a:lnTo>
                    <a:pt x="397" y="2"/>
                  </a:lnTo>
                  <a:lnTo>
                    <a:pt x="387" y="3"/>
                  </a:lnTo>
                  <a:lnTo>
                    <a:pt x="376" y="3"/>
                  </a:lnTo>
                  <a:lnTo>
                    <a:pt x="367" y="2"/>
                  </a:lnTo>
                  <a:lnTo>
                    <a:pt x="357" y="1"/>
                  </a:lnTo>
                  <a:lnTo>
                    <a:pt x="346" y="0"/>
                  </a:lnTo>
                  <a:lnTo>
                    <a:pt x="337" y="0"/>
                  </a:lnTo>
                  <a:lnTo>
                    <a:pt x="326" y="0"/>
                  </a:lnTo>
                  <a:lnTo>
                    <a:pt x="316" y="1"/>
                  </a:lnTo>
                  <a:lnTo>
                    <a:pt x="303" y="3"/>
                  </a:lnTo>
                  <a:lnTo>
                    <a:pt x="290" y="4"/>
                  </a:lnTo>
                  <a:lnTo>
                    <a:pt x="277" y="5"/>
                  </a:lnTo>
                  <a:lnTo>
                    <a:pt x="264" y="5"/>
                  </a:lnTo>
                  <a:lnTo>
                    <a:pt x="250" y="6"/>
                  </a:lnTo>
                  <a:lnTo>
                    <a:pt x="237" y="7"/>
                  </a:lnTo>
                  <a:lnTo>
                    <a:pt x="224" y="8"/>
                  </a:lnTo>
                  <a:lnTo>
                    <a:pt x="211" y="10"/>
                  </a:lnTo>
                  <a:lnTo>
                    <a:pt x="198" y="11"/>
                  </a:lnTo>
                  <a:lnTo>
                    <a:pt x="184" y="13"/>
                  </a:lnTo>
                  <a:lnTo>
                    <a:pt x="171" y="15"/>
                  </a:lnTo>
                  <a:lnTo>
                    <a:pt x="158" y="17"/>
                  </a:lnTo>
                  <a:lnTo>
                    <a:pt x="145" y="19"/>
                  </a:lnTo>
                  <a:lnTo>
                    <a:pt x="132" y="23"/>
                  </a:lnTo>
                  <a:lnTo>
                    <a:pt x="120" y="25"/>
                  </a:lnTo>
                  <a:lnTo>
                    <a:pt x="106" y="27"/>
                  </a:lnTo>
                  <a:lnTo>
                    <a:pt x="93" y="29"/>
                  </a:lnTo>
                  <a:lnTo>
                    <a:pt x="80" y="31"/>
                  </a:lnTo>
                  <a:lnTo>
                    <a:pt x="67" y="33"/>
                  </a:lnTo>
                  <a:lnTo>
                    <a:pt x="54" y="36"/>
                  </a:lnTo>
                  <a:lnTo>
                    <a:pt x="40" y="37"/>
                  </a:lnTo>
                  <a:lnTo>
                    <a:pt x="27" y="38"/>
                  </a:lnTo>
                  <a:lnTo>
                    <a:pt x="13" y="39"/>
                  </a:lnTo>
                  <a:lnTo>
                    <a:pt x="0" y="39"/>
                  </a:lnTo>
                  <a:lnTo>
                    <a:pt x="0" y="39"/>
                  </a:lnTo>
                  <a:lnTo>
                    <a:pt x="0" y="39"/>
                  </a:lnTo>
                  <a:lnTo>
                    <a:pt x="0" y="40"/>
                  </a:lnTo>
                  <a:lnTo>
                    <a:pt x="0" y="40"/>
                  </a:lnTo>
                  <a:lnTo>
                    <a:pt x="0" y="40"/>
                  </a:lnTo>
                  <a:close/>
                </a:path>
              </a:pathLst>
            </a:custGeom>
            <a:solidFill>
              <a:sysClr val="window" lastClr="FFFFFF"/>
            </a:solidFill>
            <a:ln>
              <a:noFill/>
            </a:ln>
          </p:spPr>
          <p:txBody>
            <a:bodyPr/>
            <a:lstStyle/>
            <a:p>
              <a:pPr eaLnBrk="1" hangingPunct="1">
                <a:defRPr/>
              </a:pPr>
              <a:endParaRPr lang="zh-CN" altLang="en-US" b="1" kern="0">
                <a:solidFill>
                  <a:sysClr val="windowText" lastClr="000000"/>
                </a:solidFill>
                <a:latin typeface="Times New Roman"/>
                <a:ea typeface="微软雅黑" pitchFamily="34" charset="-122"/>
              </a:endParaRPr>
            </a:p>
          </p:txBody>
        </p:sp>
        <p:sp>
          <p:nvSpPr>
            <p:cNvPr id="388" name="Freeform 29"/>
            <p:cNvSpPr>
              <a:spLocks/>
            </p:cNvSpPr>
            <p:nvPr/>
          </p:nvSpPr>
          <p:spPr bwMode="auto">
            <a:xfrm>
              <a:off x="5701473" y="1569465"/>
              <a:ext cx="7540" cy="33885"/>
            </a:xfrm>
            <a:custGeom>
              <a:avLst/>
              <a:gdLst>
                <a:gd name="T0" fmla="*/ 0 w 32"/>
                <a:gd name="T1" fmla="*/ 1 h 101"/>
                <a:gd name="T2" fmla="*/ 10 w 32"/>
                <a:gd name="T3" fmla="*/ 20 h 101"/>
                <a:gd name="T4" fmla="*/ 12 w 32"/>
                <a:gd name="T5" fmla="*/ 42 h 101"/>
                <a:gd name="T6" fmla="*/ 8 w 32"/>
                <a:gd name="T7" fmla="*/ 65 h 101"/>
                <a:gd name="T8" fmla="*/ 1 w 32"/>
                <a:gd name="T9" fmla="*/ 87 h 101"/>
                <a:gd name="T10" fmla="*/ 0 w 32"/>
                <a:gd name="T11" fmla="*/ 90 h 101"/>
                <a:gd name="T12" fmla="*/ 0 w 32"/>
                <a:gd name="T13" fmla="*/ 93 h 101"/>
                <a:gd name="T14" fmla="*/ 1 w 32"/>
                <a:gd name="T15" fmla="*/ 96 h 101"/>
                <a:gd name="T16" fmla="*/ 4 w 32"/>
                <a:gd name="T17" fmla="*/ 98 h 101"/>
                <a:gd name="T18" fmla="*/ 4 w 32"/>
                <a:gd name="T19" fmla="*/ 98 h 101"/>
                <a:gd name="T20" fmla="*/ 4 w 32"/>
                <a:gd name="T21" fmla="*/ 98 h 101"/>
                <a:gd name="T22" fmla="*/ 4 w 32"/>
                <a:gd name="T23" fmla="*/ 100 h 101"/>
                <a:gd name="T24" fmla="*/ 5 w 32"/>
                <a:gd name="T25" fmla="*/ 100 h 101"/>
                <a:gd name="T26" fmla="*/ 7 w 32"/>
                <a:gd name="T27" fmla="*/ 101 h 101"/>
                <a:gd name="T28" fmla="*/ 10 w 32"/>
                <a:gd name="T29" fmla="*/ 101 h 101"/>
                <a:gd name="T30" fmla="*/ 12 w 32"/>
                <a:gd name="T31" fmla="*/ 100 h 101"/>
                <a:gd name="T32" fmla="*/ 14 w 32"/>
                <a:gd name="T33" fmla="*/ 98 h 101"/>
                <a:gd name="T34" fmla="*/ 25 w 32"/>
                <a:gd name="T35" fmla="*/ 90 h 101"/>
                <a:gd name="T36" fmla="*/ 31 w 32"/>
                <a:gd name="T37" fmla="*/ 77 h 101"/>
                <a:gd name="T38" fmla="*/ 32 w 32"/>
                <a:gd name="T39" fmla="*/ 63 h 101"/>
                <a:gd name="T40" fmla="*/ 32 w 32"/>
                <a:gd name="T41" fmla="*/ 49 h 101"/>
                <a:gd name="T42" fmla="*/ 29 w 32"/>
                <a:gd name="T43" fmla="*/ 34 h 101"/>
                <a:gd name="T44" fmla="*/ 23 w 32"/>
                <a:gd name="T45" fmla="*/ 21 h 101"/>
                <a:gd name="T46" fmla="*/ 13 w 32"/>
                <a:gd name="T47" fmla="*/ 9 h 101"/>
                <a:gd name="T48" fmla="*/ 0 w 32"/>
                <a:gd name="T49" fmla="*/ 0 h 101"/>
                <a:gd name="T50" fmla="*/ 0 w 32"/>
                <a:gd name="T51" fmla="*/ 0 h 101"/>
                <a:gd name="T52" fmla="*/ 0 w 32"/>
                <a:gd name="T53" fmla="*/ 0 h 101"/>
                <a:gd name="T54" fmla="*/ 0 w 32"/>
                <a:gd name="T55" fmla="*/ 1 h 101"/>
                <a:gd name="T56" fmla="*/ 0 w 32"/>
                <a:gd name="T57" fmla="*/ 1 h 101"/>
                <a:gd name="T58" fmla="*/ 0 w 32"/>
                <a:gd name="T59" fmla="*/ 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2" h="101">
                  <a:moveTo>
                    <a:pt x="0" y="1"/>
                  </a:moveTo>
                  <a:lnTo>
                    <a:pt x="10" y="20"/>
                  </a:lnTo>
                  <a:lnTo>
                    <a:pt x="12" y="42"/>
                  </a:lnTo>
                  <a:lnTo>
                    <a:pt x="8" y="65"/>
                  </a:lnTo>
                  <a:lnTo>
                    <a:pt x="1" y="87"/>
                  </a:lnTo>
                  <a:lnTo>
                    <a:pt x="0" y="90"/>
                  </a:lnTo>
                  <a:lnTo>
                    <a:pt x="0" y="93"/>
                  </a:lnTo>
                  <a:lnTo>
                    <a:pt x="1" y="96"/>
                  </a:lnTo>
                  <a:lnTo>
                    <a:pt x="4" y="98"/>
                  </a:lnTo>
                  <a:lnTo>
                    <a:pt x="4" y="98"/>
                  </a:lnTo>
                  <a:lnTo>
                    <a:pt x="4" y="98"/>
                  </a:lnTo>
                  <a:lnTo>
                    <a:pt x="4" y="100"/>
                  </a:lnTo>
                  <a:lnTo>
                    <a:pt x="5" y="100"/>
                  </a:lnTo>
                  <a:lnTo>
                    <a:pt x="7" y="101"/>
                  </a:lnTo>
                  <a:lnTo>
                    <a:pt x="10" y="101"/>
                  </a:lnTo>
                  <a:lnTo>
                    <a:pt x="12" y="100"/>
                  </a:lnTo>
                  <a:lnTo>
                    <a:pt x="14" y="98"/>
                  </a:lnTo>
                  <a:lnTo>
                    <a:pt x="25" y="90"/>
                  </a:lnTo>
                  <a:lnTo>
                    <a:pt x="31" y="77"/>
                  </a:lnTo>
                  <a:lnTo>
                    <a:pt x="32" y="63"/>
                  </a:lnTo>
                  <a:lnTo>
                    <a:pt x="32" y="49"/>
                  </a:lnTo>
                  <a:lnTo>
                    <a:pt x="29" y="34"/>
                  </a:lnTo>
                  <a:lnTo>
                    <a:pt x="23" y="21"/>
                  </a:lnTo>
                  <a:lnTo>
                    <a:pt x="13" y="9"/>
                  </a:lnTo>
                  <a:lnTo>
                    <a:pt x="0" y="0"/>
                  </a:lnTo>
                  <a:lnTo>
                    <a:pt x="0" y="0"/>
                  </a:lnTo>
                  <a:lnTo>
                    <a:pt x="0" y="0"/>
                  </a:lnTo>
                  <a:lnTo>
                    <a:pt x="0" y="1"/>
                  </a:lnTo>
                  <a:lnTo>
                    <a:pt x="0" y="1"/>
                  </a:lnTo>
                  <a:lnTo>
                    <a:pt x="0" y="1"/>
                  </a:lnTo>
                  <a:close/>
                </a:path>
              </a:pathLst>
            </a:custGeom>
            <a:solidFill>
              <a:sysClr val="window" lastClr="FFFFFF"/>
            </a:solidFill>
            <a:ln>
              <a:noFill/>
            </a:ln>
          </p:spPr>
          <p:txBody>
            <a:bodyPr/>
            <a:lstStyle/>
            <a:p>
              <a:pPr eaLnBrk="1" hangingPunct="1">
                <a:defRPr/>
              </a:pPr>
              <a:endParaRPr lang="zh-CN" altLang="en-US" b="1" kern="0">
                <a:solidFill>
                  <a:sysClr val="windowText" lastClr="000000"/>
                </a:solidFill>
                <a:latin typeface="Times New Roman"/>
                <a:ea typeface="微软雅黑" pitchFamily="34" charset="-122"/>
              </a:endParaRPr>
            </a:p>
          </p:txBody>
        </p:sp>
        <p:sp>
          <p:nvSpPr>
            <p:cNvPr id="389" name="Freeform 30"/>
            <p:cNvSpPr>
              <a:spLocks/>
            </p:cNvSpPr>
            <p:nvPr/>
          </p:nvSpPr>
          <p:spPr bwMode="auto">
            <a:xfrm>
              <a:off x="5607758" y="1613824"/>
              <a:ext cx="93715" cy="100424"/>
            </a:xfrm>
            <a:custGeom>
              <a:avLst/>
              <a:gdLst>
                <a:gd name="T0" fmla="*/ 0 w 355"/>
                <a:gd name="T1" fmla="*/ 0 h 312"/>
                <a:gd name="T2" fmla="*/ 18 w 355"/>
                <a:gd name="T3" fmla="*/ 21 h 312"/>
                <a:gd name="T4" fmla="*/ 37 w 355"/>
                <a:gd name="T5" fmla="*/ 43 h 312"/>
                <a:gd name="T6" fmla="*/ 57 w 355"/>
                <a:gd name="T7" fmla="*/ 63 h 312"/>
                <a:gd name="T8" fmla="*/ 79 w 355"/>
                <a:gd name="T9" fmla="*/ 82 h 312"/>
                <a:gd name="T10" fmla="*/ 100 w 355"/>
                <a:gd name="T11" fmla="*/ 102 h 312"/>
                <a:gd name="T12" fmla="*/ 122 w 355"/>
                <a:gd name="T13" fmla="*/ 120 h 312"/>
                <a:gd name="T14" fmla="*/ 145 w 355"/>
                <a:gd name="T15" fmla="*/ 138 h 312"/>
                <a:gd name="T16" fmla="*/ 168 w 355"/>
                <a:gd name="T17" fmla="*/ 156 h 312"/>
                <a:gd name="T18" fmla="*/ 181 w 355"/>
                <a:gd name="T19" fmla="*/ 167 h 312"/>
                <a:gd name="T20" fmla="*/ 193 w 355"/>
                <a:gd name="T21" fmla="*/ 178 h 312"/>
                <a:gd name="T22" fmla="*/ 206 w 355"/>
                <a:gd name="T23" fmla="*/ 189 h 312"/>
                <a:gd name="T24" fmla="*/ 218 w 355"/>
                <a:gd name="T25" fmla="*/ 200 h 312"/>
                <a:gd name="T26" fmla="*/ 231 w 355"/>
                <a:gd name="T27" fmla="*/ 210 h 312"/>
                <a:gd name="T28" fmla="*/ 243 w 355"/>
                <a:gd name="T29" fmla="*/ 221 h 312"/>
                <a:gd name="T30" fmla="*/ 256 w 355"/>
                <a:gd name="T31" fmla="*/ 232 h 312"/>
                <a:gd name="T32" fmla="*/ 268 w 355"/>
                <a:gd name="T33" fmla="*/ 243 h 312"/>
                <a:gd name="T34" fmla="*/ 278 w 355"/>
                <a:gd name="T35" fmla="*/ 252 h 312"/>
                <a:gd name="T36" fmla="*/ 289 w 355"/>
                <a:gd name="T37" fmla="*/ 260 h 312"/>
                <a:gd name="T38" fmla="*/ 297 w 355"/>
                <a:gd name="T39" fmla="*/ 270 h 312"/>
                <a:gd name="T40" fmla="*/ 307 w 355"/>
                <a:gd name="T41" fmla="*/ 279 h 312"/>
                <a:gd name="T42" fmla="*/ 316 w 355"/>
                <a:gd name="T43" fmla="*/ 289 h 312"/>
                <a:gd name="T44" fmla="*/ 326 w 355"/>
                <a:gd name="T45" fmla="*/ 297 h 312"/>
                <a:gd name="T46" fmla="*/ 337 w 355"/>
                <a:gd name="T47" fmla="*/ 305 h 312"/>
                <a:gd name="T48" fmla="*/ 348 w 355"/>
                <a:gd name="T49" fmla="*/ 312 h 312"/>
                <a:gd name="T50" fmla="*/ 350 w 355"/>
                <a:gd name="T51" fmla="*/ 312 h 312"/>
                <a:gd name="T52" fmla="*/ 354 w 355"/>
                <a:gd name="T53" fmla="*/ 310 h 312"/>
                <a:gd name="T54" fmla="*/ 355 w 355"/>
                <a:gd name="T55" fmla="*/ 308 h 312"/>
                <a:gd name="T56" fmla="*/ 355 w 355"/>
                <a:gd name="T57" fmla="*/ 306 h 312"/>
                <a:gd name="T58" fmla="*/ 348 w 355"/>
                <a:gd name="T59" fmla="*/ 296 h 312"/>
                <a:gd name="T60" fmla="*/ 338 w 355"/>
                <a:gd name="T61" fmla="*/ 287 h 312"/>
                <a:gd name="T62" fmla="*/ 328 w 355"/>
                <a:gd name="T63" fmla="*/ 278 h 312"/>
                <a:gd name="T64" fmla="*/ 319 w 355"/>
                <a:gd name="T65" fmla="*/ 269 h 312"/>
                <a:gd name="T66" fmla="*/ 308 w 355"/>
                <a:gd name="T67" fmla="*/ 260 h 312"/>
                <a:gd name="T68" fmla="*/ 298 w 355"/>
                <a:gd name="T69" fmla="*/ 253 h 312"/>
                <a:gd name="T70" fmla="*/ 288 w 355"/>
                <a:gd name="T71" fmla="*/ 244 h 312"/>
                <a:gd name="T72" fmla="*/ 278 w 355"/>
                <a:gd name="T73" fmla="*/ 236 h 312"/>
                <a:gd name="T74" fmla="*/ 265 w 355"/>
                <a:gd name="T75" fmla="*/ 227 h 312"/>
                <a:gd name="T76" fmla="*/ 252 w 355"/>
                <a:gd name="T77" fmla="*/ 216 h 312"/>
                <a:gd name="T78" fmla="*/ 238 w 355"/>
                <a:gd name="T79" fmla="*/ 205 h 312"/>
                <a:gd name="T80" fmla="*/ 225 w 355"/>
                <a:gd name="T81" fmla="*/ 195 h 312"/>
                <a:gd name="T82" fmla="*/ 212 w 355"/>
                <a:gd name="T83" fmla="*/ 184 h 312"/>
                <a:gd name="T84" fmla="*/ 199 w 355"/>
                <a:gd name="T85" fmla="*/ 173 h 312"/>
                <a:gd name="T86" fmla="*/ 187 w 355"/>
                <a:gd name="T87" fmla="*/ 163 h 312"/>
                <a:gd name="T88" fmla="*/ 174 w 355"/>
                <a:gd name="T89" fmla="*/ 152 h 312"/>
                <a:gd name="T90" fmla="*/ 151 w 355"/>
                <a:gd name="T91" fmla="*/ 133 h 312"/>
                <a:gd name="T92" fmla="*/ 129 w 355"/>
                <a:gd name="T93" fmla="*/ 115 h 312"/>
                <a:gd name="T94" fmla="*/ 106 w 355"/>
                <a:gd name="T95" fmla="*/ 97 h 312"/>
                <a:gd name="T96" fmla="*/ 84 w 355"/>
                <a:gd name="T97" fmla="*/ 79 h 312"/>
                <a:gd name="T98" fmla="*/ 62 w 355"/>
                <a:gd name="T99" fmla="*/ 60 h 312"/>
                <a:gd name="T100" fmla="*/ 40 w 355"/>
                <a:gd name="T101" fmla="*/ 41 h 312"/>
                <a:gd name="T102" fmla="*/ 20 w 355"/>
                <a:gd name="T103" fmla="*/ 21 h 312"/>
                <a:gd name="T104" fmla="*/ 1 w 355"/>
                <a:gd name="T105" fmla="*/ 0 h 312"/>
                <a:gd name="T106" fmla="*/ 0 w 355"/>
                <a:gd name="T107" fmla="*/ 0 h 312"/>
                <a:gd name="T108" fmla="*/ 0 w 355"/>
                <a:gd name="T109" fmla="*/ 0 h 312"/>
                <a:gd name="T110" fmla="*/ 0 w 355"/>
                <a:gd name="T111" fmla="*/ 0 h 312"/>
                <a:gd name="T112" fmla="*/ 0 w 355"/>
                <a:gd name="T113" fmla="*/ 0 h 312"/>
                <a:gd name="T114" fmla="*/ 0 w 355"/>
                <a:gd name="T115" fmla="*/ 0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55" h="312">
                  <a:moveTo>
                    <a:pt x="0" y="0"/>
                  </a:moveTo>
                  <a:lnTo>
                    <a:pt x="18" y="21"/>
                  </a:lnTo>
                  <a:lnTo>
                    <a:pt x="37" y="43"/>
                  </a:lnTo>
                  <a:lnTo>
                    <a:pt x="57" y="63"/>
                  </a:lnTo>
                  <a:lnTo>
                    <a:pt x="79" y="82"/>
                  </a:lnTo>
                  <a:lnTo>
                    <a:pt x="100" y="102"/>
                  </a:lnTo>
                  <a:lnTo>
                    <a:pt x="122" y="120"/>
                  </a:lnTo>
                  <a:lnTo>
                    <a:pt x="145" y="138"/>
                  </a:lnTo>
                  <a:lnTo>
                    <a:pt x="168" y="156"/>
                  </a:lnTo>
                  <a:lnTo>
                    <a:pt x="181" y="167"/>
                  </a:lnTo>
                  <a:lnTo>
                    <a:pt x="193" y="178"/>
                  </a:lnTo>
                  <a:lnTo>
                    <a:pt x="206" y="189"/>
                  </a:lnTo>
                  <a:lnTo>
                    <a:pt x="218" y="200"/>
                  </a:lnTo>
                  <a:lnTo>
                    <a:pt x="231" y="210"/>
                  </a:lnTo>
                  <a:lnTo>
                    <a:pt x="243" y="221"/>
                  </a:lnTo>
                  <a:lnTo>
                    <a:pt x="256" y="232"/>
                  </a:lnTo>
                  <a:lnTo>
                    <a:pt x="268" y="243"/>
                  </a:lnTo>
                  <a:lnTo>
                    <a:pt x="278" y="252"/>
                  </a:lnTo>
                  <a:lnTo>
                    <a:pt x="289" y="260"/>
                  </a:lnTo>
                  <a:lnTo>
                    <a:pt x="297" y="270"/>
                  </a:lnTo>
                  <a:lnTo>
                    <a:pt x="307" y="279"/>
                  </a:lnTo>
                  <a:lnTo>
                    <a:pt x="316" y="289"/>
                  </a:lnTo>
                  <a:lnTo>
                    <a:pt x="326" y="297"/>
                  </a:lnTo>
                  <a:lnTo>
                    <a:pt x="337" y="305"/>
                  </a:lnTo>
                  <a:lnTo>
                    <a:pt x="348" y="312"/>
                  </a:lnTo>
                  <a:lnTo>
                    <a:pt x="350" y="312"/>
                  </a:lnTo>
                  <a:lnTo>
                    <a:pt x="354" y="310"/>
                  </a:lnTo>
                  <a:lnTo>
                    <a:pt x="355" y="308"/>
                  </a:lnTo>
                  <a:lnTo>
                    <a:pt x="355" y="306"/>
                  </a:lnTo>
                  <a:lnTo>
                    <a:pt x="348" y="296"/>
                  </a:lnTo>
                  <a:lnTo>
                    <a:pt x="338" y="287"/>
                  </a:lnTo>
                  <a:lnTo>
                    <a:pt x="328" y="278"/>
                  </a:lnTo>
                  <a:lnTo>
                    <a:pt x="319" y="269"/>
                  </a:lnTo>
                  <a:lnTo>
                    <a:pt x="308" y="260"/>
                  </a:lnTo>
                  <a:lnTo>
                    <a:pt x="298" y="253"/>
                  </a:lnTo>
                  <a:lnTo>
                    <a:pt x="288" y="244"/>
                  </a:lnTo>
                  <a:lnTo>
                    <a:pt x="278" y="236"/>
                  </a:lnTo>
                  <a:lnTo>
                    <a:pt x="265" y="227"/>
                  </a:lnTo>
                  <a:lnTo>
                    <a:pt x="252" y="216"/>
                  </a:lnTo>
                  <a:lnTo>
                    <a:pt x="238" y="205"/>
                  </a:lnTo>
                  <a:lnTo>
                    <a:pt x="225" y="195"/>
                  </a:lnTo>
                  <a:lnTo>
                    <a:pt x="212" y="184"/>
                  </a:lnTo>
                  <a:lnTo>
                    <a:pt x="199" y="173"/>
                  </a:lnTo>
                  <a:lnTo>
                    <a:pt x="187" y="163"/>
                  </a:lnTo>
                  <a:lnTo>
                    <a:pt x="174" y="152"/>
                  </a:lnTo>
                  <a:lnTo>
                    <a:pt x="151" y="133"/>
                  </a:lnTo>
                  <a:lnTo>
                    <a:pt x="129" y="115"/>
                  </a:lnTo>
                  <a:lnTo>
                    <a:pt x="106" y="97"/>
                  </a:lnTo>
                  <a:lnTo>
                    <a:pt x="84" y="79"/>
                  </a:lnTo>
                  <a:lnTo>
                    <a:pt x="62" y="60"/>
                  </a:lnTo>
                  <a:lnTo>
                    <a:pt x="40" y="41"/>
                  </a:lnTo>
                  <a:lnTo>
                    <a:pt x="20" y="21"/>
                  </a:lnTo>
                  <a:lnTo>
                    <a:pt x="1" y="0"/>
                  </a:lnTo>
                  <a:lnTo>
                    <a:pt x="0" y="0"/>
                  </a:lnTo>
                  <a:lnTo>
                    <a:pt x="0" y="0"/>
                  </a:lnTo>
                  <a:lnTo>
                    <a:pt x="0" y="0"/>
                  </a:lnTo>
                  <a:lnTo>
                    <a:pt x="0" y="0"/>
                  </a:lnTo>
                  <a:lnTo>
                    <a:pt x="0" y="0"/>
                  </a:lnTo>
                  <a:close/>
                </a:path>
              </a:pathLst>
            </a:custGeom>
            <a:solidFill>
              <a:sysClr val="window" lastClr="FFFFFF"/>
            </a:solidFill>
            <a:ln>
              <a:noFill/>
            </a:ln>
          </p:spPr>
          <p:txBody>
            <a:bodyPr/>
            <a:lstStyle/>
            <a:p>
              <a:pPr eaLnBrk="1" hangingPunct="1">
                <a:defRPr/>
              </a:pPr>
              <a:endParaRPr lang="zh-CN" altLang="en-US" b="1" kern="0">
                <a:solidFill>
                  <a:sysClr val="windowText" lastClr="000000"/>
                </a:solidFill>
                <a:latin typeface="Times New Roman"/>
                <a:ea typeface="微软雅黑" pitchFamily="34" charset="-122"/>
              </a:endParaRPr>
            </a:p>
          </p:txBody>
        </p:sp>
        <p:sp>
          <p:nvSpPr>
            <p:cNvPr id="390" name="Freeform 31"/>
            <p:cNvSpPr>
              <a:spLocks/>
            </p:cNvSpPr>
            <p:nvPr/>
          </p:nvSpPr>
          <p:spPr bwMode="auto">
            <a:xfrm>
              <a:off x="5606681" y="1613824"/>
              <a:ext cx="74326" cy="84405"/>
            </a:xfrm>
            <a:custGeom>
              <a:avLst/>
              <a:gdLst>
                <a:gd name="T0" fmla="*/ 278 w 280"/>
                <a:gd name="T1" fmla="*/ 0 h 265"/>
                <a:gd name="T2" fmla="*/ 262 w 280"/>
                <a:gd name="T3" fmla="*/ 21 h 265"/>
                <a:gd name="T4" fmla="*/ 242 w 280"/>
                <a:gd name="T5" fmla="*/ 42 h 265"/>
                <a:gd name="T6" fmla="*/ 223 w 280"/>
                <a:gd name="T7" fmla="*/ 62 h 265"/>
                <a:gd name="T8" fmla="*/ 203 w 280"/>
                <a:gd name="T9" fmla="*/ 81 h 265"/>
                <a:gd name="T10" fmla="*/ 182 w 280"/>
                <a:gd name="T11" fmla="*/ 101 h 265"/>
                <a:gd name="T12" fmla="*/ 162 w 280"/>
                <a:gd name="T13" fmla="*/ 119 h 265"/>
                <a:gd name="T14" fmla="*/ 140 w 280"/>
                <a:gd name="T15" fmla="*/ 139 h 265"/>
                <a:gd name="T16" fmla="*/ 121 w 280"/>
                <a:gd name="T17" fmla="*/ 158 h 265"/>
                <a:gd name="T18" fmla="*/ 107 w 280"/>
                <a:gd name="T19" fmla="*/ 171 h 265"/>
                <a:gd name="T20" fmla="*/ 91 w 280"/>
                <a:gd name="T21" fmla="*/ 184 h 265"/>
                <a:gd name="T22" fmla="*/ 74 w 280"/>
                <a:gd name="T23" fmla="*/ 196 h 265"/>
                <a:gd name="T24" fmla="*/ 58 w 280"/>
                <a:gd name="T25" fmla="*/ 208 h 265"/>
                <a:gd name="T26" fmla="*/ 41 w 280"/>
                <a:gd name="T27" fmla="*/ 220 h 265"/>
                <a:gd name="T28" fmla="*/ 25 w 280"/>
                <a:gd name="T29" fmla="*/ 232 h 265"/>
                <a:gd name="T30" fmla="*/ 12 w 280"/>
                <a:gd name="T31" fmla="*/ 246 h 265"/>
                <a:gd name="T32" fmla="*/ 0 w 280"/>
                <a:gd name="T33" fmla="*/ 261 h 265"/>
                <a:gd name="T34" fmla="*/ 0 w 280"/>
                <a:gd name="T35" fmla="*/ 264 h 265"/>
                <a:gd name="T36" fmla="*/ 2 w 280"/>
                <a:gd name="T37" fmla="*/ 265 h 265"/>
                <a:gd name="T38" fmla="*/ 5 w 280"/>
                <a:gd name="T39" fmla="*/ 265 h 265"/>
                <a:gd name="T40" fmla="*/ 7 w 280"/>
                <a:gd name="T41" fmla="*/ 263 h 265"/>
                <a:gd name="T42" fmla="*/ 14 w 280"/>
                <a:gd name="T43" fmla="*/ 254 h 265"/>
                <a:gd name="T44" fmla="*/ 22 w 280"/>
                <a:gd name="T45" fmla="*/ 246 h 265"/>
                <a:gd name="T46" fmla="*/ 30 w 280"/>
                <a:gd name="T47" fmla="*/ 239 h 265"/>
                <a:gd name="T48" fmla="*/ 40 w 280"/>
                <a:gd name="T49" fmla="*/ 231 h 265"/>
                <a:gd name="T50" fmla="*/ 48 w 280"/>
                <a:gd name="T51" fmla="*/ 224 h 265"/>
                <a:gd name="T52" fmla="*/ 56 w 280"/>
                <a:gd name="T53" fmla="*/ 218 h 265"/>
                <a:gd name="T54" fmla="*/ 66 w 280"/>
                <a:gd name="T55" fmla="*/ 210 h 265"/>
                <a:gd name="T56" fmla="*/ 74 w 280"/>
                <a:gd name="T57" fmla="*/ 204 h 265"/>
                <a:gd name="T58" fmla="*/ 84 w 280"/>
                <a:gd name="T59" fmla="*/ 196 h 265"/>
                <a:gd name="T60" fmla="*/ 92 w 280"/>
                <a:gd name="T61" fmla="*/ 189 h 265"/>
                <a:gd name="T62" fmla="*/ 102 w 280"/>
                <a:gd name="T63" fmla="*/ 181 h 265"/>
                <a:gd name="T64" fmla="*/ 110 w 280"/>
                <a:gd name="T65" fmla="*/ 173 h 265"/>
                <a:gd name="T66" fmla="*/ 119 w 280"/>
                <a:gd name="T67" fmla="*/ 165 h 265"/>
                <a:gd name="T68" fmla="*/ 127 w 280"/>
                <a:gd name="T69" fmla="*/ 157 h 265"/>
                <a:gd name="T70" fmla="*/ 136 w 280"/>
                <a:gd name="T71" fmla="*/ 148 h 265"/>
                <a:gd name="T72" fmla="*/ 144 w 280"/>
                <a:gd name="T73" fmla="*/ 141 h 265"/>
                <a:gd name="T74" fmla="*/ 162 w 280"/>
                <a:gd name="T75" fmla="*/ 125 h 265"/>
                <a:gd name="T76" fmla="*/ 180 w 280"/>
                <a:gd name="T77" fmla="*/ 108 h 265"/>
                <a:gd name="T78" fmla="*/ 198 w 280"/>
                <a:gd name="T79" fmla="*/ 91 h 265"/>
                <a:gd name="T80" fmla="*/ 216 w 280"/>
                <a:gd name="T81" fmla="*/ 74 h 265"/>
                <a:gd name="T82" fmla="*/ 233 w 280"/>
                <a:gd name="T83" fmla="*/ 56 h 265"/>
                <a:gd name="T84" fmla="*/ 250 w 280"/>
                <a:gd name="T85" fmla="*/ 38 h 265"/>
                <a:gd name="T86" fmla="*/ 265 w 280"/>
                <a:gd name="T87" fmla="*/ 19 h 265"/>
                <a:gd name="T88" fmla="*/ 280 w 280"/>
                <a:gd name="T89" fmla="*/ 0 h 265"/>
                <a:gd name="T90" fmla="*/ 280 w 280"/>
                <a:gd name="T91" fmla="*/ 0 h 265"/>
                <a:gd name="T92" fmla="*/ 280 w 280"/>
                <a:gd name="T93" fmla="*/ 0 h 265"/>
                <a:gd name="T94" fmla="*/ 280 w 280"/>
                <a:gd name="T95" fmla="*/ 0 h 265"/>
                <a:gd name="T96" fmla="*/ 278 w 280"/>
                <a:gd name="T97" fmla="*/ 0 h 265"/>
                <a:gd name="T98" fmla="*/ 278 w 280"/>
                <a:gd name="T99" fmla="*/ 0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0" h="265">
                  <a:moveTo>
                    <a:pt x="278" y="0"/>
                  </a:moveTo>
                  <a:lnTo>
                    <a:pt x="262" y="21"/>
                  </a:lnTo>
                  <a:lnTo>
                    <a:pt x="242" y="42"/>
                  </a:lnTo>
                  <a:lnTo>
                    <a:pt x="223" y="62"/>
                  </a:lnTo>
                  <a:lnTo>
                    <a:pt x="203" y="81"/>
                  </a:lnTo>
                  <a:lnTo>
                    <a:pt x="182" y="101"/>
                  </a:lnTo>
                  <a:lnTo>
                    <a:pt x="162" y="119"/>
                  </a:lnTo>
                  <a:lnTo>
                    <a:pt x="140" y="139"/>
                  </a:lnTo>
                  <a:lnTo>
                    <a:pt x="121" y="158"/>
                  </a:lnTo>
                  <a:lnTo>
                    <a:pt x="107" y="171"/>
                  </a:lnTo>
                  <a:lnTo>
                    <a:pt x="91" y="184"/>
                  </a:lnTo>
                  <a:lnTo>
                    <a:pt x="74" y="196"/>
                  </a:lnTo>
                  <a:lnTo>
                    <a:pt x="58" y="208"/>
                  </a:lnTo>
                  <a:lnTo>
                    <a:pt x="41" y="220"/>
                  </a:lnTo>
                  <a:lnTo>
                    <a:pt x="25" y="232"/>
                  </a:lnTo>
                  <a:lnTo>
                    <a:pt x="12" y="246"/>
                  </a:lnTo>
                  <a:lnTo>
                    <a:pt x="0" y="261"/>
                  </a:lnTo>
                  <a:lnTo>
                    <a:pt x="0" y="264"/>
                  </a:lnTo>
                  <a:lnTo>
                    <a:pt x="2" y="265"/>
                  </a:lnTo>
                  <a:lnTo>
                    <a:pt x="5" y="265"/>
                  </a:lnTo>
                  <a:lnTo>
                    <a:pt x="7" y="263"/>
                  </a:lnTo>
                  <a:lnTo>
                    <a:pt x="14" y="254"/>
                  </a:lnTo>
                  <a:lnTo>
                    <a:pt x="22" y="246"/>
                  </a:lnTo>
                  <a:lnTo>
                    <a:pt x="30" y="239"/>
                  </a:lnTo>
                  <a:lnTo>
                    <a:pt x="40" y="231"/>
                  </a:lnTo>
                  <a:lnTo>
                    <a:pt x="48" y="224"/>
                  </a:lnTo>
                  <a:lnTo>
                    <a:pt x="56" y="218"/>
                  </a:lnTo>
                  <a:lnTo>
                    <a:pt x="66" y="210"/>
                  </a:lnTo>
                  <a:lnTo>
                    <a:pt x="74" y="204"/>
                  </a:lnTo>
                  <a:lnTo>
                    <a:pt x="84" y="196"/>
                  </a:lnTo>
                  <a:lnTo>
                    <a:pt x="92" y="189"/>
                  </a:lnTo>
                  <a:lnTo>
                    <a:pt x="102" y="181"/>
                  </a:lnTo>
                  <a:lnTo>
                    <a:pt x="110" y="173"/>
                  </a:lnTo>
                  <a:lnTo>
                    <a:pt x="119" y="165"/>
                  </a:lnTo>
                  <a:lnTo>
                    <a:pt x="127" y="157"/>
                  </a:lnTo>
                  <a:lnTo>
                    <a:pt x="136" y="148"/>
                  </a:lnTo>
                  <a:lnTo>
                    <a:pt x="144" y="141"/>
                  </a:lnTo>
                  <a:lnTo>
                    <a:pt x="162" y="125"/>
                  </a:lnTo>
                  <a:lnTo>
                    <a:pt x="180" y="108"/>
                  </a:lnTo>
                  <a:lnTo>
                    <a:pt x="198" y="91"/>
                  </a:lnTo>
                  <a:lnTo>
                    <a:pt x="216" y="74"/>
                  </a:lnTo>
                  <a:lnTo>
                    <a:pt x="233" y="56"/>
                  </a:lnTo>
                  <a:lnTo>
                    <a:pt x="250" y="38"/>
                  </a:lnTo>
                  <a:lnTo>
                    <a:pt x="265" y="19"/>
                  </a:lnTo>
                  <a:lnTo>
                    <a:pt x="280" y="0"/>
                  </a:lnTo>
                  <a:lnTo>
                    <a:pt x="280" y="0"/>
                  </a:lnTo>
                  <a:lnTo>
                    <a:pt x="280" y="0"/>
                  </a:lnTo>
                  <a:lnTo>
                    <a:pt x="280" y="0"/>
                  </a:lnTo>
                  <a:lnTo>
                    <a:pt x="278" y="0"/>
                  </a:lnTo>
                  <a:lnTo>
                    <a:pt x="278" y="0"/>
                  </a:lnTo>
                  <a:close/>
                </a:path>
              </a:pathLst>
            </a:custGeom>
            <a:solidFill>
              <a:sysClr val="window" lastClr="FFFFFF"/>
            </a:solidFill>
            <a:ln>
              <a:noFill/>
            </a:ln>
          </p:spPr>
          <p:txBody>
            <a:bodyPr/>
            <a:lstStyle/>
            <a:p>
              <a:pPr eaLnBrk="1" hangingPunct="1">
                <a:defRPr/>
              </a:pPr>
              <a:endParaRPr lang="zh-CN" altLang="en-US" b="1" kern="0">
                <a:solidFill>
                  <a:sysClr val="windowText" lastClr="000000"/>
                </a:solidFill>
                <a:latin typeface="Times New Roman"/>
                <a:ea typeface="微软雅黑" pitchFamily="34" charset="-122"/>
              </a:endParaRPr>
            </a:p>
          </p:txBody>
        </p:sp>
        <p:sp>
          <p:nvSpPr>
            <p:cNvPr id="391" name="Freeform 32"/>
            <p:cNvSpPr>
              <a:spLocks/>
            </p:cNvSpPr>
            <p:nvPr/>
          </p:nvSpPr>
          <p:spPr bwMode="auto">
            <a:xfrm>
              <a:off x="5601295" y="1717329"/>
              <a:ext cx="120645" cy="113978"/>
            </a:xfrm>
            <a:custGeom>
              <a:avLst/>
              <a:gdLst>
                <a:gd name="T0" fmla="*/ 11 w 453"/>
                <a:gd name="T1" fmla="*/ 13 h 362"/>
                <a:gd name="T2" fmla="*/ 35 w 453"/>
                <a:gd name="T3" fmla="*/ 37 h 362"/>
                <a:gd name="T4" fmla="*/ 59 w 453"/>
                <a:gd name="T5" fmla="*/ 60 h 362"/>
                <a:gd name="T6" fmla="*/ 84 w 453"/>
                <a:gd name="T7" fmla="*/ 82 h 362"/>
                <a:gd name="T8" fmla="*/ 109 w 453"/>
                <a:gd name="T9" fmla="*/ 103 h 362"/>
                <a:gd name="T10" fmla="*/ 136 w 453"/>
                <a:gd name="T11" fmla="*/ 124 h 362"/>
                <a:gd name="T12" fmla="*/ 163 w 453"/>
                <a:gd name="T13" fmla="*/ 145 h 362"/>
                <a:gd name="T14" fmla="*/ 191 w 453"/>
                <a:gd name="T15" fmla="*/ 164 h 362"/>
                <a:gd name="T16" fmla="*/ 221 w 453"/>
                <a:gd name="T17" fmla="*/ 186 h 362"/>
                <a:gd name="T18" fmla="*/ 255 w 453"/>
                <a:gd name="T19" fmla="*/ 212 h 362"/>
                <a:gd name="T20" fmla="*/ 287 w 453"/>
                <a:gd name="T21" fmla="*/ 238 h 362"/>
                <a:gd name="T22" fmla="*/ 319 w 453"/>
                <a:gd name="T23" fmla="*/ 263 h 362"/>
                <a:gd name="T24" fmla="*/ 349 w 453"/>
                <a:gd name="T25" fmla="*/ 287 h 362"/>
                <a:gd name="T26" fmla="*/ 377 w 453"/>
                <a:gd name="T27" fmla="*/ 309 h 362"/>
                <a:gd name="T28" fmla="*/ 403 w 453"/>
                <a:gd name="T29" fmla="*/ 332 h 362"/>
                <a:gd name="T30" fmla="*/ 431 w 453"/>
                <a:gd name="T31" fmla="*/ 353 h 362"/>
                <a:gd name="T32" fmla="*/ 448 w 453"/>
                <a:gd name="T33" fmla="*/ 362 h 362"/>
                <a:gd name="T34" fmla="*/ 453 w 453"/>
                <a:gd name="T35" fmla="*/ 359 h 362"/>
                <a:gd name="T36" fmla="*/ 442 w 453"/>
                <a:gd name="T37" fmla="*/ 346 h 362"/>
                <a:gd name="T38" fmla="*/ 419 w 453"/>
                <a:gd name="T39" fmla="*/ 325 h 362"/>
                <a:gd name="T40" fmla="*/ 394 w 453"/>
                <a:gd name="T41" fmla="*/ 304 h 362"/>
                <a:gd name="T42" fmla="*/ 369 w 453"/>
                <a:gd name="T43" fmla="*/ 286 h 362"/>
                <a:gd name="T44" fmla="*/ 340 w 453"/>
                <a:gd name="T45" fmla="*/ 265 h 362"/>
                <a:gd name="T46" fmla="*/ 305 w 453"/>
                <a:gd name="T47" fmla="*/ 240 h 362"/>
                <a:gd name="T48" fmla="*/ 271 w 453"/>
                <a:gd name="T49" fmla="*/ 216 h 362"/>
                <a:gd name="T50" fmla="*/ 239 w 453"/>
                <a:gd name="T51" fmla="*/ 191 h 362"/>
                <a:gd name="T52" fmla="*/ 208 w 453"/>
                <a:gd name="T53" fmla="*/ 168 h 362"/>
                <a:gd name="T54" fmla="*/ 179 w 453"/>
                <a:gd name="T55" fmla="*/ 146 h 362"/>
                <a:gd name="T56" fmla="*/ 150 w 453"/>
                <a:gd name="T57" fmla="*/ 125 h 362"/>
                <a:gd name="T58" fmla="*/ 121 w 453"/>
                <a:gd name="T59" fmla="*/ 103 h 362"/>
                <a:gd name="T60" fmla="*/ 94 w 453"/>
                <a:gd name="T61" fmla="*/ 83 h 362"/>
                <a:gd name="T62" fmla="*/ 65 w 453"/>
                <a:gd name="T63" fmla="*/ 61 h 362"/>
                <a:gd name="T64" fmla="*/ 39 w 453"/>
                <a:gd name="T65" fmla="*/ 38 h 362"/>
                <a:gd name="T66" fmla="*/ 13 w 453"/>
                <a:gd name="T67" fmla="*/ 13 h 362"/>
                <a:gd name="T68" fmla="*/ 0 w 453"/>
                <a:gd name="T69" fmla="*/ 0 h 362"/>
                <a:gd name="T70" fmla="*/ 0 w 453"/>
                <a:gd name="T71" fmla="*/ 1 h 362"/>
                <a:gd name="T72" fmla="*/ 0 w 453"/>
                <a:gd name="T73" fmla="*/ 1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53" h="362">
                  <a:moveTo>
                    <a:pt x="0" y="1"/>
                  </a:moveTo>
                  <a:lnTo>
                    <a:pt x="11" y="13"/>
                  </a:lnTo>
                  <a:lnTo>
                    <a:pt x="23" y="25"/>
                  </a:lnTo>
                  <a:lnTo>
                    <a:pt x="35" y="37"/>
                  </a:lnTo>
                  <a:lnTo>
                    <a:pt x="47" y="49"/>
                  </a:lnTo>
                  <a:lnTo>
                    <a:pt x="59" y="60"/>
                  </a:lnTo>
                  <a:lnTo>
                    <a:pt x="71" y="71"/>
                  </a:lnTo>
                  <a:lnTo>
                    <a:pt x="84" y="82"/>
                  </a:lnTo>
                  <a:lnTo>
                    <a:pt x="97" y="93"/>
                  </a:lnTo>
                  <a:lnTo>
                    <a:pt x="109" y="103"/>
                  </a:lnTo>
                  <a:lnTo>
                    <a:pt x="123" y="114"/>
                  </a:lnTo>
                  <a:lnTo>
                    <a:pt x="136" y="124"/>
                  </a:lnTo>
                  <a:lnTo>
                    <a:pt x="150" y="134"/>
                  </a:lnTo>
                  <a:lnTo>
                    <a:pt x="163" y="145"/>
                  </a:lnTo>
                  <a:lnTo>
                    <a:pt x="177" y="154"/>
                  </a:lnTo>
                  <a:lnTo>
                    <a:pt x="191" y="164"/>
                  </a:lnTo>
                  <a:lnTo>
                    <a:pt x="204" y="174"/>
                  </a:lnTo>
                  <a:lnTo>
                    <a:pt x="221" y="186"/>
                  </a:lnTo>
                  <a:lnTo>
                    <a:pt x="238" y="199"/>
                  </a:lnTo>
                  <a:lnTo>
                    <a:pt x="255" y="212"/>
                  </a:lnTo>
                  <a:lnTo>
                    <a:pt x="270" y="225"/>
                  </a:lnTo>
                  <a:lnTo>
                    <a:pt x="287" y="238"/>
                  </a:lnTo>
                  <a:lnTo>
                    <a:pt x="304" y="250"/>
                  </a:lnTo>
                  <a:lnTo>
                    <a:pt x="319" y="263"/>
                  </a:lnTo>
                  <a:lnTo>
                    <a:pt x="336" y="276"/>
                  </a:lnTo>
                  <a:lnTo>
                    <a:pt x="349" y="287"/>
                  </a:lnTo>
                  <a:lnTo>
                    <a:pt x="364" y="298"/>
                  </a:lnTo>
                  <a:lnTo>
                    <a:pt x="377" y="309"/>
                  </a:lnTo>
                  <a:lnTo>
                    <a:pt x="390" y="321"/>
                  </a:lnTo>
                  <a:lnTo>
                    <a:pt x="403" y="332"/>
                  </a:lnTo>
                  <a:lnTo>
                    <a:pt x="417" y="342"/>
                  </a:lnTo>
                  <a:lnTo>
                    <a:pt x="431" y="353"/>
                  </a:lnTo>
                  <a:lnTo>
                    <a:pt x="445" y="362"/>
                  </a:lnTo>
                  <a:lnTo>
                    <a:pt x="448" y="362"/>
                  </a:lnTo>
                  <a:lnTo>
                    <a:pt x="451" y="361"/>
                  </a:lnTo>
                  <a:lnTo>
                    <a:pt x="453" y="359"/>
                  </a:lnTo>
                  <a:lnTo>
                    <a:pt x="453" y="357"/>
                  </a:lnTo>
                  <a:lnTo>
                    <a:pt x="442" y="346"/>
                  </a:lnTo>
                  <a:lnTo>
                    <a:pt x="431" y="335"/>
                  </a:lnTo>
                  <a:lnTo>
                    <a:pt x="419" y="325"/>
                  </a:lnTo>
                  <a:lnTo>
                    <a:pt x="407" y="314"/>
                  </a:lnTo>
                  <a:lnTo>
                    <a:pt x="394" y="304"/>
                  </a:lnTo>
                  <a:lnTo>
                    <a:pt x="382" y="295"/>
                  </a:lnTo>
                  <a:lnTo>
                    <a:pt x="369" y="286"/>
                  </a:lnTo>
                  <a:lnTo>
                    <a:pt x="357" y="277"/>
                  </a:lnTo>
                  <a:lnTo>
                    <a:pt x="340" y="265"/>
                  </a:lnTo>
                  <a:lnTo>
                    <a:pt x="323" y="252"/>
                  </a:lnTo>
                  <a:lnTo>
                    <a:pt x="305" y="240"/>
                  </a:lnTo>
                  <a:lnTo>
                    <a:pt x="288" y="228"/>
                  </a:lnTo>
                  <a:lnTo>
                    <a:pt x="271" y="216"/>
                  </a:lnTo>
                  <a:lnTo>
                    <a:pt x="255" y="203"/>
                  </a:lnTo>
                  <a:lnTo>
                    <a:pt x="239" y="191"/>
                  </a:lnTo>
                  <a:lnTo>
                    <a:pt x="222" y="178"/>
                  </a:lnTo>
                  <a:lnTo>
                    <a:pt x="208" y="168"/>
                  </a:lnTo>
                  <a:lnTo>
                    <a:pt x="193" y="157"/>
                  </a:lnTo>
                  <a:lnTo>
                    <a:pt x="179" y="146"/>
                  </a:lnTo>
                  <a:lnTo>
                    <a:pt x="165" y="135"/>
                  </a:lnTo>
                  <a:lnTo>
                    <a:pt x="150" y="125"/>
                  </a:lnTo>
                  <a:lnTo>
                    <a:pt x="136" y="114"/>
                  </a:lnTo>
                  <a:lnTo>
                    <a:pt x="121" y="103"/>
                  </a:lnTo>
                  <a:lnTo>
                    <a:pt x="107" y="94"/>
                  </a:lnTo>
                  <a:lnTo>
                    <a:pt x="94" y="83"/>
                  </a:lnTo>
                  <a:lnTo>
                    <a:pt x="79" y="72"/>
                  </a:lnTo>
                  <a:lnTo>
                    <a:pt x="65" y="61"/>
                  </a:lnTo>
                  <a:lnTo>
                    <a:pt x="52" y="49"/>
                  </a:lnTo>
                  <a:lnTo>
                    <a:pt x="39" y="38"/>
                  </a:lnTo>
                  <a:lnTo>
                    <a:pt x="27" y="25"/>
                  </a:lnTo>
                  <a:lnTo>
                    <a:pt x="13" y="13"/>
                  </a:lnTo>
                  <a:lnTo>
                    <a:pt x="1" y="0"/>
                  </a:lnTo>
                  <a:lnTo>
                    <a:pt x="0" y="0"/>
                  </a:lnTo>
                  <a:lnTo>
                    <a:pt x="0" y="0"/>
                  </a:lnTo>
                  <a:lnTo>
                    <a:pt x="0" y="1"/>
                  </a:lnTo>
                  <a:lnTo>
                    <a:pt x="0" y="1"/>
                  </a:lnTo>
                  <a:lnTo>
                    <a:pt x="0" y="1"/>
                  </a:lnTo>
                  <a:close/>
                </a:path>
              </a:pathLst>
            </a:custGeom>
            <a:solidFill>
              <a:sysClr val="window" lastClr="FFFFFF"/>
            </a:solidFill>
            <a:ln>
              <a:noFill/>
            </a:ln>
          </p:spPr>
          <p:txBody>
            <a:bodyPr/>
            <a:lstStyle/>
            <a:p>
              <a:pPr eaLnBrk="1" hangingPunct="1">
                <a:defRPr/>
              </a:pPr>
              <a:endParaRPr lang="zh-CN" altLang="en-US" b="1" kern="0">
                <a:solidFill>
                  <a:sysClr val="windowText" lastClr="000000"/>
                </a:solidFill>
                <a:latin typeface="Times New Roman"/>
                <a:ea typeface="微软雅黑" pitchFamily="34" charset="-122"/>
              </a:endParaRPr>
            </a:p>
          </p:txBody>
        </p:sp>
        <p:sp>
          <p:nvSpPr>
            <p:cNvPr id="392" name="Freeform 33"/>
            <p:cNvSpPr>
              <a:spLocks/>
            </p:cNvSpPr>
            <p:nvPr/>
          </p:nvSpPr>
          <p:spPr bwMode="auto">
            <a:xfrm>
              <a:off x="5584060" y="1720409"/>
              <a:ext cx="116336" cy="97343"/>
            </a:xfrm>
            <a:custGeom>
              <a:avLst/>
              <a:gdLst>
                <a:gd name="T0" fmla="*/ 426 w 435"/>
                <a:gd name="T1" fmla="*/ 9 h 307"/>
                <a:gd name="T2" fmla="*/ 407 w 435"/>
                <a:gd name="T3" fmla="*/ 24 h 307"/>
                <a:gd name="T4" fmla="*/ 387 w 435"/>
                <a:gd name="T5" fmla="*/ 39 h 307"/>
                <a:gd name="T6" fmla="*/ 366 w 435"/>
                <a:gd name="T7" fmla="*/ 53 h 307"/>
                <a:gd name="T8" fmla="*/ 340 w 435"/>
                <a:gd name="T9" fmla="*/ 72 h 307"/>
                <a:gd name="T10" fmla="*/ 307 w 435"/>
                <a:gd name="T11" fmla="*/ 96 h 307"/>
                <a:gd name="T12" fmla="*/ 275 w 435"/>
                <a:gd name="T13" fmla="*/ 119 h 307"/>
                <a:gd name="T14" fmla="*/ 241 w 435"/>
                <a:gd name="T15" fmla="*/ 141 h 307"/>
                <a:gd name="T16" fmla="*/ 210 w 435"/>
                <a:gd name="T17" fmla="*/ 163 h 307"/>
                <a:gd name="T18" fmla="*/ 180 w 435"/>
                <a:gd name="T19" fmla="*/ 184 h 307"/>
                <a:gd name="T20" fmla="*/ 151 w 435"/>
                <a:gd name="T21" fmla="*/ 203 h 307"/>
                <a:gd name="T22" fmla="*/ 121 w 435"/>
                <a:gd name="T23" fmla="*/ 223 h 307"/>
                <a:gd name="T24" fmla="*/ 94 w 435"/>
                <a:gd name="T25" fmla="*/ 241 h 307"/>
                <a:gd name="T26" fmla="*/ 65 w 435"/>
                <a:gd name="T27" fmla="*/ 257 h 307"/>
                <a:gd name="T28" fmla="*/ 36 w 435"/>
                <a:gd name="T29" fmla="*/ 273 h 307"/>
                <a:gd name="T30" fmla="*/ 12 w 435"/>
                <a:gd name="T31" fmla="*/ 292 h 307"/>
                <a:gd name="T32" fmla="*/ 0 w 435"/>
                <a:gd name="T33" fmla="*/ 305 h 307"/>
                <a:gd name="T34" fmla="*/ 4 w 435"/>
                <a:gd name="T35" fmla="*/ 307 h 307"/>
                <a:gd name="T36" fmla="*/ 18 w 435"/>
                <a:gd name="T37" fmla="*/ 295 h 307"/>
                <a:gd name="T38" fmla="*/ 47 w 435"/>
                <a:gd name="T39" fmla="*/ 274 h 307"/>
                <a:gd name="T40" fmla="*/ 78 w 435"/>
                <a:gd name="T41" fmla="*/ 255 h 307"/>
                <a:gd name="T42" fmla="*/ 109 w 435"/>
                <a:gd name="T43" fmla="*/ 237 h 307"/>
                <a:gd name="T44" fmla="*/ 139 w 435"/>
                <a:gd name="T45" fmla="*/ 217 h 307"/>
                <a:gd name="T46" fmla="*/ 171 w 435"/>
                <a:gd name="T47" fmla="*/ 196 h 307"/>
                <a:gd name="T48" fmla="*/ 202 w 435"/>
                <a:gd name="T49" fmla="*/ 174 h 307"/>
                <a:gd name="T50" fmla="*/ 232 w 435"/>
                <a:gd name="T51" fmla="*/ 152 h 307"/>
                <a:gd name="T52" fmla="*/ 271 w 435"/>
                <a:gd name="T53" fmla="*/ 125 h 307"/>
                <a:gd name="T54" fmla="*/ 319 w 435"/>
                <a:gd name="T55" fmla="*/ 91 h 307"/>
                <a:gd name="T56" fmla="*/ 369 w 435"/>
                <a:gd name="T57" fmla="*/ 58 h 307"/>
                <a:gd name="T58" fmla="*/ 414 w 435"/>
                <a:gd name="T59" fmla="*/ 20 h 307"/>
                <a:gd name="T60" fmla="*/ 435 w 435"/>
                <a:gd name="T61" fmla="*/ 0 h 307"/>
                <a:gd name="T62" fmla="*/ 435 w 435"/>
                <a:gd name="T63" fmla="*/ 0 h 307"/>
                <a:gd name="T64" fmla="*/ 435 w 435"/>
                <a:gd name="T65" fmla="*/ 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307">
                  <a:moveTo>
                    <a:pt x="435" y="0"/>
                  </a:moveTo>
                  <a:lnTo>
                    <a:pt x="426" y="9"/>
                  </a:lnTo>
                  <a:lnTo>
                    <a:pt x="417" y="16"/>
                  </a:lnTo>
                  <a:lnTo>
                    <a:pt x="407" y="24"/>
                  </a:lnTo>
                  <a:lnTo>
                    <a:pt x="397" y="32"/>
                  </a:lnTo>
                  <a:lnTo>
                    <a:pt x="387" y="39"/>
                  </a:lnTo>
                  <a:lnTo>
                    <a:pt x="377" y="46"/>
                  </a:lnTo>
                  <a:lnTo>
                    <a:pt x="366" y="53"/>
                  </a:lnTo>
                  <a:lnTo>
                    <a:pt x="357" y="60"/>
                  </a:lnTo>
                  <a:lnTo>
                    <a:pt x="340" y="72"/>
                  </a:lnTo>
                  <a:lnTo>
                    <a:pt x="324" y="84"/>
                  </a:lnTo>
                  <a:lnTo>
                    <a:pt x="307" y="96"/>
                  </a:lnTo>
                  <a:lnTo>
                    <a:pt x="291" y="107"/>
                  </a:lnTo>
                  <a:lnTo>
                    <a:pt x="275" y="119"/>
                  </a:lnTo>
                  <a:lnTo>
                    <a:pt x="258" y="131"/>
                  </a:lnTo>
                  <a:lnTo>
                    <a:pt x="241" y="141"/>
                  </a:lnTo>
                  <a:lnTo>
                    <a:pt x="225" y="153"/>
                  </a:lnTo>
                  <a:lnTo>
                    <a:pt x="210" y="163"/>
                  </a:lnTo>
                  <a:lnTo>
                    <a:pt x="195" y="174"/>
                  </a:lnTo>
                  <a:lnTo>
                    <a:pt x="180" y="184"/>
                  </a:lnTo>
                  <a:lnTo>
                    <a:pt x="166" y="194"/>
                  </a:lnTo>
                  <a:lnTo>
                    <a:pt x="151" y="203"/>
                  </a:lnTo>
                  <a:lnTo>
                    <a:pt x="137" y="213"/>
                  </a:lnTo>
                  <a:lnTo>
                    <a:pt x="121" y="223"/>
                  </a:lnTo>
                  <a:lnTo>
                    <a:pt x="107" y="233"/>
                  </a:lnTo>
                  <a:lnTo>
                    <a:pt x="94" y="241"/>
                  </a:lnTo>
                  <a:lnTo>
                    <a:pt x="79" y="249"/>
                  </a:lnTo>
                  <a:lnTo>
                    <a:pt x="65" y="257"/>
                  </a:lnTo>
                  <a:lnTo>
                    <a:pt x="51" y="264"/>
                  </a:lnTo>
                  <a:lnTo>
                    <a:pt x="36" y="273"/>
                  </a:lnTo>
                  <a:lnTo>
                    <a:pt x="24" y="283"/>
                  </a:lnTo>
                  <a:lnTo>
                    <a:pt x="12" y="292"/>
                  </a:lnTo>
                  <a:lnTo>
                    <a:pt x="1" y="303"/>
                  </a:lnTo>
                  <a:lnTo>
                    <a:pt x="0" y="305"/>
                  </a:lnTo>
                  <a:lnTo>
                    <a:pt x="1" y="307"/>
                  </a:lnTo>
                  <a:lnTo>
                    <a:pt x="4" y="307"/>
                  </a:lnTo>
                  <a:lnTo>
                    <a:pt x="6" y="305"/>
                  </a:lnTo>
                  <a:lnTo>
                    <a:pt x="18" y="295"/>
                  </a:lnTo>
                  <a:lnTo>
                    <a:pt x="33" y="284"/>
                  </a:lnTo>
                  <a:lnTo>
                    <a:pt x="47" y="274"/>
                  </a:lnTo>
                  <a:lnTo>
                    <a:pt x="63" y="264"/>
                  </a:lnTo>
                  <a:lnTo>
                    <a:pt x="78" y="255"/>
                  </a:lnTo>
                  <a:lnTo>
                    <a:pt x="94" y="247"/>
                  </a:lnTo>
                  <a:lnTo>
                    <a:pt x="109" y="237"/>
                  </a:lnTo>
                  <a:lnTo>
                    <a:pt x="124" y="228"/>
                  </a:lnTo>
                  <a:lnTo>
                    <a:pt x="139" y="217"/>
                  </a:lnTo>
                  <a:lnTo>
                    <a:pt x="155" y="207"/>
                  </a:lnTo>
                  <a:lnTo>
                    <a:pt x="171" y="196"/>
                  </a:lnTo>
                  <a:lnTo>
                    <a:pt x="186" y="185"/>
                  </a:lnTo>
                  <a:lnTo>
                    <a:pt x="202" y="174"/>
                  </a:lnTo>
                  <a:lnTo>
                    <a:pt x="216" y="163"/>
                  </a:lnTo>
                  <a:lnTo>
                    <a:pt x="232" y="152"/>
                  </a:lnTo>
                  <a:lnTo>
                    <a:pt x="247" y="141"/>
                  </a:lnTo>
                  <a:lnTo>
                    <a:pt x="271" y="125"/>
                  </a:lnTo>
                  <a:lnTo>
                    <a:pt x="295" y="109"/>
                  </a:lnTo>
                  <a:lnTo>
                    <a:pt x="319" y="91"/>
                  </a:lnTo>
                  <a:lnTo>
                    <a:pt x="345" y="75"/>
                  </a:lnTo>
                  <a:lnTo>
                    <a:pt x="369" y="58"/>
                  </a:lnTo>
                  <a:lnTo>
                    <a:pt x="393" y="39"/>
                  </a:lnTo>
                  <a:lnTo>
                    <a:pt x="414" y="20"/>
                  </a:lnTo>
                  <a:lnTo>
                    <a:pt x="435" y="0"/>
                  </a:lnTo>
                  <a:lnTo>
                    <a:pt x="435" y="0"/>
                  </a:lnTo>
                  <a:lnTo>
                    <a:pt x="435" y="0"/>
                  </a:lnTo>
                  <a:lnTo>
                    <a:pt x="435" y="0"/>
                  </a:lnTo>
                  <a:lnTo>
                    <a:pt x="435" y="0"/>
                  </a:lnTo>
                  <a:lnTo>
                    <a:pt x="435" y="0"/>
                  </a:lnTo>
                  <a:close/>
                </a:path>
              </a:pathLst>
            </a:custGeom>
            <a:solidFill>
              <a:sysClr val="window" lastClr="FFFFFF"/>
            </a:solidFill>
            <a:ln>
              <a:noFill/>
            </a:ln>
          </p:spPr>
          <p:txBody>
            <a:bodyPr/>
            <a:lstStyle/>
            <a:p>
              <a:pPr eaLnBrk="1" hangingPunct="1">
                <a:defRPr/>
              </a:pPr>
              <a:endParaRPr lang="zh-CN" altLang="en-US" b="1" kern="0">
                <a:solidFill>
                  <a:sysClr val="windowText" lastClr="000000"/>
                </a:solidFill>
                <a:latin typeface="Times New Roman"/>
                <a:ea typeface="微软雅黑" pitchFamily="34" charset="-122"/>
              </a:endParaRPr>
            </a:p>
          </p:txBody>
        </p:sp>
        <p:sp>
          <p:nvSpPr>
            <p:cNvPr id="393" name="Freeform 34"/>
            <p:cNvSpPr>
              <a:spLocks/>
            </p:cNvSpPr>
            <p:nvPr/>
          </p:nvSpPr>
          <p:spPr bwMode="auto">
            <a:xfrm>
              <a:off x="5396091" y="1386484"/>
              <a:ext cx="284915" cy="122603"/>
            </a:xfrm>
            <a:custGeom>
              <a:avLst/>
              <a:gdLst>
                <a:gd name="T0" fmla="*/ 21 w 1076"/>
                <a:gd name="T1" fmla="*/ 24 h 387"/>
                <a:gd name="T2" fmla="*/ 55 w 1076"/>
                <a:gd name="T3" fmla="*/ 57 h 387"/>
                <a:gd name="T4" fmla="*/ 92 w 1076"/>
                <a:gd name="T5" fmla="*/ 88 h 387"/>
                <a:gd name="T6" fmla="*/ 132 w 1076"/>
                <a:gd name="T7" fmla="*/ 117 h 387"/>
                <a:gd name="T8" fmla="*/ 174 w 1076"/>
                <a:gd name="T9" fmla="*/ 142 h 387"/>
                <a:gd name="T10" fmla="*/ 218 w 1076"/>
                <a:gd name="T11" fmla="*/ 166 h 387"/>
                <a:gd name="T12" fmla="*/ 267 w 1076"/>
                <a:gd name="T13" fmla="*/ 191 h 387"/>
                <a:gd name="T14" fmla="*/ 315 w 1076"/>
                <a:gd name="T15" fmla="*/ 216 h 387"/>
                <a:gd name="T16" fmla="*/ 364 w 1076"/>
                <a:gd name="T17" fmla="*/ 240 h 387"/>
                <a:gd name="T18" fmla="*/ 414 w 1076"/>
                <a:gd name="T19" fmla="*/ 263 h 387"/>
                <a:gd name="T20" fmla="*/ 465 w 1076"/>
                <a:gd name="T21" fmla="*/ 284 h 387"/>
                <a:gd name="T22" fmla="*/ 522 w 1076"/>
                <a:gd name="T23" fmla="*/ 304 h 387"/>
                <a:gd name="T24" fmla="*/ 578 w 1076"/>
                <a:gd name="T25" fmla="*/ 321 h 387"/>
                <a:gd name="T26" fmla="*/ 634 w 1076"/>
                <a:gd name="T27" fmla="*/ 336 h 387"/>
                <a:gd name="T28" fmla="*/ 693 w 1076"/>
                <a:gd name="T29" fmla="*/ 351 h 387"/>
                <a:gd name="T30" fmla="*/ 751 w 1076"/>
                <a:gd name="T31" fmla="*/ 364 h 387"/>
                <a:gd name="T32" fmla="*/ 804 w 1076"/>
                <a:gd name="T33" fmla="*/ 376 h 387"/>
                <a:gd name="T34" fmla="*/ 854 w 1076"/>
                <a:gd name="T35" fmla="*/ 384 h 387"/>
                <a:gd name="T36" fmla="*/ 906 w 1076"/>
                <a:gd name="T37" fmla="*/ 387 h 387"/>
                <a:gd name="T38" fmla="*/ 968 w 1076"/>
                <a:gd name="T39" fmla="*/ 386 h 387"/>
                <a:gd name="T40" fmla="*/ 1030 w 1076"/>
                <a:gd name="T41" fmla="*/ 383 h 387"/>
                <a:gd name="T42" fmla="*/ 1074 w 1076"/>
                <a:gd name="T43" fmla="*/ 381 h 387"/>
                <a:gd name="T44" fmla="*/ 1075 w 1076"/>
                <a:gd name="T45" fmla="*/ 378 h 387"/>
                <a:gd name="T46" fmla="*/ 1018 w 1076"/>
                <a:gd name="T47" fmla="*/ 378 h 387"/>
                <a:gd name="T48" fmla="*/ 962 w 1076"/>
                <a:gd name="T49" fmla="*/ 378 h 387"/>
                <a:gd name="T50" fmla="*/ 906 w 1076"/>
                <a:gd name="T51" fmla="*/ 376 h 387"/>
                <a:gd name="T52" fmla="*/ 850 w 1076"/>
                <a:gd name="T53" fmla="*/ 371 h 387"/>
                <a:gd name="T54" fmla="*/ 794 w 1076"/>
                <a:gd name="T55" fmla="*/ 362 h 387"/>
                <a:gd name="T56" fmla="*/ 738 w 1076"/>
                <a:gd name="T57" fmla="*/ 352 h 387"/>
                <a:gd name="T58" fmla="*/ 682 w 1076"/>
                <a:gd name="T59" fmla="*/ 340 h 387"/>
                <a:gd name="T60" fmla="*/ 628 w 1076"/>
                <a:gd name="T61" fmla="*/ 326 h 387"/>
                <a:gd name="T62" fmla="*/ 573 w 1076"/>
                <a:gd name="T63" fmla="*/ 310 h 387"/>
                <a:gd name="T64" fmla="*/ 519 w 1076"/>
                <a:gd name="T65" fmla="*/ 293 h 387"/>
                <a:gd name="T66" fmla="*/ 468 w 1076"/>
                <a:gd name="T67" fmla="*/ 274 h 387"/>
                <a:gd name="T68" fmla="*/ 416 w 1076"/>
                <a:gd name="T69" fmla="*/ 254 h 387"/>
                <a:gd name="T70" fmla="*/ 366 w 1076"/>
                <a:gd name="T71" fmla="*/ 232 h 387"/>
                <a:gd name="T72" fmla="*/ 315 w 1076"/>
                <a:gd name="T73" fmla="*/ 208 h 387"/>
                <a:gd name="T74" fmla="*/ 266 w 1076"/>
                <a:gd name="T75" fmla="*/ 183 h 387"/>
                <a:gd name="T76" fmla="*/ 218 w 1076"/>
                <a:gd name="T77" fmla="*/ 158 h 387"/>
                <a:gd name="T78" fmla="*/ 172 w 1076"/>
                <a:gd name="T79" fmla="*/ 133 h 387"/>
                <a:gd name="T80" fmla="*/ 128 w 1076"/>
                <a:gd name="T81" fmla="*/ 107 h 387"/>
                <a:gd name="T82" fmla="*/ 87 w 1076"/>
                <a:gd name="T83" fmla="*/ 79 h 387"/>
                <a:gd name="T84" fmla="*/ 49 w 1076"/>
                <a:gd name="T85" fmla="*/ 47 h 387"/>
                <a:gd name="T86" fmla="*/ 13 w 1076"/>
                <a:gd name="T87" fmla="*/ 13 h 387"/>
                <a:gd name="T88" fmla="*/ 1 w 1076"/>
                <a:gd name="T89" fmla="*/ 0 h 387"/>
                <a:gd name="T90" fmla="*/ 0 w 1076"/>
                <a:gd name="T91" fmla="*/ 0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076" h="387">
                  <a:moveTo>
                    <a:pt x="0" y="0"/>
                  </a:moveTo>
                  <a:lnTo>
                    <a:pt x="10" y="12"/>
                  </a:lnTo>
                  <a:lnTo>
                    <a:pt x="21" y="24"/>
                  </a:lnTo>
                  <a:lnTo>
                    <a:pt x="32" y="36"/>
                  </a:lnTo>
                  <a:lnTo>
                    <a:pt x="44" y="46"/>
                  </a:lnTo>
                  <a:lnTo>
                    <a:pt x="55" y="57"/>
                  </a:lnTo>
                  <a:lnTo>
                    <a:pt x="67" y="68"/>
                  </a:lnTo>
                  <a:lnTo>
                    <a:pt x="80" y="78"/>
                  </a:lnTo>
                  <a:lnTo>
                    <a:pt x="92" y="88"/>
                  </a:lnTo>
                  <a:lnTo>
                    <a:pt x="105" y="97"/>
                  </a:lnTo>
                  <a:lnTo>
                    <a:pt x="118" y="107"/>
                  </a:lnTo>
                  <a:lnTo>
                    <a:pt x="132" y="117"/>
                  </a:lnTo>
                  <a:lnTo>
                    <a:pt x="145" y="126"/>
                  </a:lnTo>
                  <a:lnTo>
                    <a:pt x="159" y="133"/>
                  </a:lnTo>
                  <a:lnTo>
                    <a:pt x="174" y="142"/>
                  </a:lnTo>
                  <a:lnTo>
                    <a:pt x="188" y="150"/>
                  </a:lnTo>
                  <a:lnTo>
                    <a:pt x="202" y="157"/>
                  </a:lnTo>
                  <a:lnTo>
                    <a:pt x="218" y="166"/>
                  </a:lnTo>
                  <a:lnTo>
                    <a:pt x="235" y="173"/>
                  </a:lnTo>
                  <a:lnTo>
                    <a:pt x="250" y="182"/>
                  </a:lnTo>
                  <a:lnTo>
                    <a:pt x="267" y="191"/>
                  </a:lnTo>
                  <a:lnTo>
                    <a:pt x="283" y="200"/>
                  </a:lnTo>
                  <a:lnTo>
                    <a:pt x="300" y="207"/>
                  </a:lnTo>
                  <a:lnTo>
                    <a:pt x="315" y="216"/>
                  </a:lnTo>
                  <a:lnTo>
                    <a:pt x="332" y="223"/>
                  </a:lnTo>
                  <a:lnTo>
                    <a:pt x="348" y="232"/>
                  </a:lnTo>
                  <a:lnTo>
                    <a:pt x="364" y="240"/>
                  </a:lnTo>
                  <a:lnTo>
                    <a:pt x="381" y="247"/>
                  </a:lnTo>
                  <a:lnTo>
                    <a:pt x="397" y="256"/>
                  </a:lnTo>
                  <a:lnTo>
                    <a:pt x="414" y="263"/>
                  </a:lnTo>
                  <a:lnTo>
                    <a:pt x="430" y="270"/>
                  </a:lnTo>
                  <a:lnTo>
                    <a:pt x="448" y="278"/>
                  </a:lnTo>
                  <a:lnTo>
                    <a:pt x="465" y="284"/>
                  </a:lnTo>
                  <a:lnTo>
                    <a:pt x="483" y="291"/>
                  </a:lnTo>
                  <a:lnTo>
                    <a:pt x="502" y="297"/>
                  </a:lnTo>
                  <a:lnTo>
                    <a:pt x="522" y="304"/>
                  </a:lnTo>
                  <a:lnTo>
                    <a:pt x="540" y="310"/>
                  </a:lnTo>
                  <a:lnTo>
                    <a:pt x="559" y="316"/>
                  </a:lnTo>
                  <a:lnTo>
                    <a:pt x="578" y="321"/>
                  </a:lnTo>
                  <a:lnTo>
                    <a:pt x="597" y="327"/>
                  </a:lnTo>
                  <a:lnTo>
                    <a:pt x="616" y="332"/>
                  </a:lnTo>
                  <a:lnTo>
                    <a:pt x="634" y="336"/>
                  </a:lnTo>
                  <a:lnTo>
                    <a:pt x="654" y="342"/>
                  </a:lnTo>
                  <a:lnTo>
                    <a:pt x="673" y="346"/>
                  </a:lnTo>
                  <a:lnTo>
                    <a:pt x="693" y="351"/>
                  </a:lnTo>
                  <a:lnTo>
                    <a:pt x="712" y="355"/>
                  </a:lnTo>
                  <a:lnTo>
                    <a:pt x="732" y="359"/>
                  </a:lnTo>
                  <a:lnTo>
                    <a:pt x="751" y="364"/>
                  </a:lnTo>
                  <a:lnTo>
                    <a:pt x="770" y="368"/>
                  </a:lnTo>
                  <a:lnTo>
                    <a:pt x="787" y="371"/>
                  </a:lnTo>
                  <a:lnTo>
                    <a:pt x="804" y="376"/>
                  </a:lnTo>
                  <a:lnTo>
                    <a:pt x="820" y="379"/>
                  </a:lnTo>
                  <a:lnTo>
                    <a:pt x="837" y="381"/>
                  </a:lnTo>
                  <a:lnTo>
                    <a:pt x="854" y="384"/>
                  </a:lnTo>
                  <a:lnTo>
                    <a:pt x="871" y="385"/>
                  </a:lnTo>
                  <a:lnTo>
                    <a:pt x="889" y="387"/>
                  </a:lnTo>
                  <a:lnTo>
                    <a:pt x="906" y="387"/>
                  </a:lnTo>
                  <a:lnTo>
                    <a:pt x="926" y="387"/>
                  </a:lnTo>
                  <a:lnTo>
                    <a:pt x="948" y="386"/>
                  </a:lnTo>
                  <a:lnTo>
                    <a:pt x="968" y="386"/>
                  </a:lnTo>
                  <a:lnTo>
                    <a:pt x="990" y="385"/>
                  </a:lnTo>
                  <a:lnTo>
                    <a:pt x="1010" y="384"/>
                  </a:lnTo>
                  <a:lnTo>
                    <a:pt x="1030" y="383"/>
                  </a:lnTo>
                  <a:lnTo>
                    <a:pt x="1052" y="383"/>
                  </a:lnTo>
                  <a:lnTo>
                    <a:pt x="1072" y="382"/>
                  </a:lnTo>
                  <a:lnTo>
                    <a:pt x="1074" y="381"/>
                  </a:lnTo>
                  <a:lnTo>
                    <a:pt x="1076" y="380"/>
                  </a:lnTo>
                  <a:lnTo>
                    <a:pt x="1076" y="379"/>
                  </a:lnTo>
                  <a:lnTo>
                    <a:pt x="1075" y="378"/>
                  </a:lnTo>
                  <a:lnTo>
                    <a:pt x="1056" y="378"/>
                  </a:lnTo>
                  <a:lnTo>
                    <a:pt x="1036" y="378"/>
                  </a:lnTo>
                  <a:lnTo>
                    <a:pt x="1018" y="378"/>
                  </a:lnTo>
                  <a:lnTo>
                    <a:pt x="999" y="378"/>
                  </a:lnTo>
                  <a:lnTo>
                    <a:pt x="980" y="378"/>
                  </a:lnTo>
                  <a:lnTo>
                    <a:pt x="962" y="378"/>
                  </a:lnTo>
                  <a:lnTo>
                    <a:pt x="943" y="377"/>
                  </a:lnTo>
                  <a:lnTo>
                    <a:pt x="925" y="377"/>
                  </a:lnTo>
                  <a:lnTo>
                    <a:pt x="906" y="376"/>
                  </a:lnTo>
                  <a:lnTo>
                    <a:pt x="888" y="374"/>
                  </a:lnTo>
                  <a:lnTo>
                    <a:pt x="868" y="372"/>
                  </a:lnTo>
                  <a:lnTo>
                    <a:pt x="850" y="371"/>
                  </a:lnTo>
                  <a:lnTo>
                    <a:pt x="831" y="369"/>
                  </a:lnTo>
                  <a:lnTo>
                    <a:pt x="812" y="366"/>
                  </a:lnTo>
                  <a:lnTo>
                    <a:pt x="794" y="362"/>
                  </a:lnTo>
                  <a:lnTo>
                    <a:pt x="775" y="359"/>
                  </a:lnTo>
                  <a:lnTo>
                    <a:pt x="757" y="356"/>
                  </a:lnTo>
                  <a:lnTo>
                    <a:pt x="738" y="352"/>
                  </a:lnTo>
                  <a:lnTo>
                    <a:pt x="720" y="347"/>
                  </a:lnTo>
                  <a:lnTo>
                    <a:pt x="702" y="344"/>
                  </a:lnTo>
                  <a:lnTo>
                    <a:pt x="682" y="340"/>
                  </a:lnTo>
                  <a:lnTo>
                    <a:pt x="664" y="334"/>
                  </a:lnTo>
                  <a:lnTo>
                    <a:pt x="646" y="330"/>
                  </a:lnTo>
                  <a:lnTo>
                    <a:pt x="628" y="326"/>
                  </a:lnTo>
                  <a:lnTo>
                    <a:pt x="609" y="320"/>
                  </a:lnTo>
                  <a:lnTo>
                    <a:pt x="591" y="316"/>
                  </a:lnTo>
                  <a:lnTo>
                    <a:pt x="573" y="310"/>
                  </a:lnTo>
                  <a:lnTo>
                    <a:pt x="555" y="305"/>
                  </a:lnTo>
                  <a:lnTo>
                    <a:pt x="537" y="299"/>
                  </a:lnTo>
                  <a:lnTo>
                    <a:pt x="519" y="293"/>
                  </a:lnTo>
                  <a:lnTo>
                    <a:pt x="502" y="288"/>
                  </a:lnTo>
                  <a:lnTo>
                    <a:pt x="484" y="281"/>
                  </a:lnTo>
                  <a:lnTo>
                    <a:pt x="468" y="274"/>
                  </a:lnTo>
                  <a:lnTo>
                    <a:pt x="450" y="268"/>
                  </a:lnTo>
                  <a:lnTo>
                    <a:pt x="433" y="261"/>
                  </a:lnTo>
                  <a:lnTo>
                    <a:pt x="416" y="254"/>
                  </a:lnTo>
                  <a:lnTo>
                    <a:pt x="399" y="247"/>
                  </a:lnTo>
                  <a:lnTo>
                    <a:pt x="382" y="240"/>
                  </a:lnTo>
                  <a:lnTo>
                    <a:pt x="366" y="232"/>
                  </a:lnTo>
                  <a:lnTo>
                    <a:pt x="349" y="225"/>
                  </a:lnTo>
                  <a:lnTo>
                    <a:pt x="332" y="216"/>
                  </a:lnTo>
                  <a:lnTo>
                    <a:pt x="315" y="208"/>
                  </a:lnTo>
                  <a:lnTo>
                    <a:pt x="298" y="201"/>
                  </a:lnTo>
                  <a:lnTo>
                    <a:pt x="283" y="192"/>
                  </a:lnTo>
                  <a:lnTo>
                    <a:pt x="266" y="183"/>
                  </a:lnTo>
                  <a:lnTo>
                    <a:pt x="250" y="176"/>
                  </a:lnTo>
                  <a:lnTo>
                    <a:pt x="234" y="167"/>
                  </a:lnTo>
                  <a:lnTo>
                    <a:pt x="218" y="158"/>
                  </a:lnTo>
                  <a:lnTo>
                    <a:pt x="202" y="150"/>
                  </a:lnTo>
                  <a:lnTo>
                    <a:pt x="187" y="142"/>
                  </a:lnTo>
                  <a:lnTo>
                    <a:pt x="172" y="133"/>
                  </a:lnTo>
                  <a:lnTo>
                    <a:pt x="157" y="125"/>
                  </a:lnTo>
                  <a:lnTo>
                    <a:pt x="142" y="116"/>
                  </a:lnTo>
                  <a:lnTo>
                    <a:pt x="128" y="107"/>
                  </a:lnTo>
                  <a:lnTo>
                    <a:pt x="115" y="97"/>
                  </a:lnTo>
                  <a:lnTo>
                    <a:pt x="100" y="89"/>
                  </a:lnTo>
                  <a:lnTo>
                    <a:pt x="87" y="79"/>
                  </a:lnTo>
                  <a:lnTo>
                    <a:pt x="74" y="69"/>
                  </a:lnTo>
                  <a:lnTo>
                    <a:pt x="61" y="58"/>
                  </a:lnTo>
                  <a:lnTo>
                    <a:pt x="49" y="47"/>
                  </a:lnTo>
                  <a:lnTo>
                    <a:pt x="37" y="37"/>
                  </a:lnTo>
                  <a:lnTo>
                    <a:pt x="25" y="25"/>
                  </a:lnTo>
                  <a:lnTo>
                    <a:pt x="13" y="13"/>
                  </a:lnTo>
                  <a:lnTo>
                    <a:pt x="1" y="0"/>
                  </a:lnTo>
                  <a:lnTo>
                    <a:pt x="1" y="0"/>
                  </a:lnTo>
                  <a:lnTo>
                    <a:pt x="1" y="0"/>
                  </a:lnTo>
                  <a:lnTo>
                    <a:pt x="0" y="0"/>
                  </a:lnTo>
                  <a:lnTo>
                    <a:pt x="0" y="0"/>
                  </a:lnTo>
                  <a:lnTo>
                    <a:pt x="0" y="0"/>
                  </a:lnTo>
                  <a:close/>
                </a:path>
              </a:pathLst>
            </a:custGeom>
            <a:solidFill>
              <a:sysClr val="window" lastClr="FFFFFF"/>
            </a:solidFill>
            <a:ln>
              <a:noFill/>
            </a:ln>
          </p:spPr>
          <p:txBody>
            <a:bodyPr/>
            <a:lstStyle/>
            <a:p>
              <a:pPr eaLnBrk="1" hangingPunct="1">
                <a:defRPr/>
              </a:pPr>
              <a:endParaRPr lang="zh-CN" altLang="en-US" b="1" kern="0">
                <a:solidFill>
                  <a:sysClr val="windowText" lastClr="000000"/>
                </a:solidFill>
                <a:latin typeface="Times New Roman"/>
                <a:ea typeface="微软雅黑" pitchFamily="34" charset="-122"/>
              </a:endParaRPr>
            </a:p>
          </p:txBody>
        </p:sp>
        <p:sp>
          <p:nvSpPr>
            <p:cNvPr id="394" name="Freeform 35"/>
            <p:cNvSpPr>
              <a:spLocks/>
            </p:cNvSpPr>
            <p:nvPr/>
          </p:nvSpPr>
          <p:spPr bwMode="auto">
            <a:xfrm>
              <a:off x="5412249" y="1501695"/>
              <a:ext cx="309690" cy="83789"/>
            </a:xfrm>
            <a:custGeom>
              <a:avLst/>
              <a:gdLst>
                <a:gd name="T0" fmla="*/ 31 w 1167"/>
                <a:gd name="T1" fmla="*/ 19 h 262"/>
                <a:gd name="T2" fmla="*/ 97 w 1167"/>
                <a:gd name="T3" fmla="*/ 57 h 262"/>
                <a:gd name="T4" fmla="*/ 165 w 1167"/>
                <a:gd name="T5" fmla="*/ 91 h 262"/>
                <a:gd name="T6" fmla="*/ 234 w 1167"/>
                <a:gd name="T7" fmla="*/ 121 h 262"/>
                <a:gd name="T8" fmla="*/ 305 w 1167"/>
                <a:gd name="T9" fmla="*/ 148 h 262"/>
                <a:gd name="T10" fmla="*/ 378 w 1167"/>
                <a:gd name="T11" fmla="*/ 173 h 262"/>
                <a:gd name="T12" fmla="*/ 451 w 1167"/>
                <a:gd name="T13" fmla="*/ 195 h 262"/>
                <a:gd name="T14" fmla="*/ 526 w 1167"/>
                <a:gd name="T15" fmla="*/ 214 h 262"/>
                <a:gd name="T16" fmla="*/ 582 w 1167"/>
                <a:gd name="T17" fmla="*/ 227 h 262"/>
                <a:gd name="T18" fmla="*/ 622 w 1167"/>
                <a:gd name="T19" fmla="*/ 233 h 262"/>
                <a:gd name="T20" fmla="*/ 663 w 1167"/>
                <a:gd name="T21" fmla="*/ 239 h 262"/>
                <a:gd name="T22" fmla="*/ 702 w 1167"/>
                <a:gd name="T23" fmla="*/ 243 h 262"/>
                <a:gd name="T24" fmla="*/ 743 w 1167"/>
                <a:gd name="T25" fmla="*/ 246 h 262"/>
                <a:gd name="T26" fmla="*/ 784 w 1167"/>
                <a:gd name="T27" fmla="*/ 249 h 262"/>
                <a:gd name="T28" fmla="*/ 825 w 1167"/>
                <a:gd name="T29" fmla="*/ 253 h 262"/>
                <a:gd name="T30" fmla="*/ 864 w 1167"/>
                <a:gd name="T31" fmla="*/ 256 h 262"/>
                <a:gd name="T32" fmla="*/ 903 w 1167"/>
                <a:gd name="T33" fmla="*/ 259 h 262"/>
                <a:gd name="T34" fmla="*/ 939 w 1167"/>
                <a:gd name="T35" fmla="*/ 261 h 262"/>
                <a:gd name="T36" fmla="*/ 973 w 1167"/>
                <a:gd name="T37" fmla="*/ 262 h 262"/>
                <a:gd name="T38" fmla="*/ 1009 w 1167"/>
                <a:gd name="T39" fmla="*/ 261 h 262"/>
                <a:gd name="T40" fmla="*/ 1044 w 1167"/>
                <a:gd name="T41" fmla="*/ 258 h 262"/>
                <a:gd name="T42" fmla="*/ 1079 w 1167"/>
                <a:gd name="T43" fmla="*/ 254 h 262"/>
                <a:gd name="T44" fmla="*/ 1114 w 1167"/>
                <a:gd name="T45" fmla="*/ 248 h 262"/>
                <a:gd name="T46" fmla="*/ 1149 w 1167"/>
                <a:gd name="T47" fmla="*/ 241 h 262"/>
                <a:gd name="T48" fmla="*/ 1167 w 1167"/>
                <a:gd name="T49" fmla="*/ 236 h 262"/>
                <a:gd name="T50" fmla="*/ 1167 w 1167"/>
                <a:gd name="T51" fmla="*/ 235 h 262"/>
                <a:gd name="T52" fmla="*/ 1147 w 1167"/>
                <a:gd name="T53" fmla="*/ 240 h 262"/>
                <a:gd name="T54" fmla="*/ 1109 w 1167"/>
                <a:gd name="T55" fmla="*/ 247 h 262"/>
                <a:gd name="T56" fmla="*/ 1071 w 1167"/>
                <a:gd name="T57" fmla="*/ 253 h 262"/>
                <a:gd name="T58" fmla="*/ 1032 w 1167"/>
                <a:gd name="T59" fmla="*/ 256 h 262"/>
                <a:gd name="T60" fmla="*/ 993 w 1167"/>
                <a:gd name="T61" fmla="*/ 258 h 262"/>
                <a:gd name="T62" fmla="*/ 954 w 1167"/>
                <a:gd name="T63" fmla="*/ 258 h 262"/>
                <a:gd name="T64" fmla="*/ 915 w 1167"/>
                <a:gd name="T65" fmla="*/ 257 h 262"/>
                <a:gd name="T66" fmla="*/ 875 w 1167"/>
                <a:gd name="T67" fmla="*/ 254 h 262"/>
                <a:gd name="T68" fmla="*/ 837 w 1167"/>
                <a:gd name="T69" fmla="*/ 252 h 262"/>
                <a:gd name="T70" fmla="*/ 798 w 1167"/>
                <a:gd name="T71" fmla="*/ 248 h 262"/>
                <a:gd name="T72" fmla="*/ 760 w 1167"/>
                <a:gd name="T73" fmla="*/ 244 h 262"/>
                <a:gd name="T74" fmla="*/ 721 w 1167"/>
                <a:gd name="T75" fmla="*/ 241 h 262"/>
                <a:gd name="T76" fmla="*/ 683 w 1167"/>
                <a:gd name="T77" fmla="*/ 236 h 262"/>
                <a:gd name="T78" fmla="*/ 646 w 1167"/>
                <a:gd name="T79" fmla="*/ 232 h 262"/>
                <a:gd name="T80" fmla="*/ 607 w 1167"/>
                <a:gd name="T81" fmla="*/ 227 h 262"/>
                <a:gd name="T82" fmla="*/ 570 w 1167"/>
                <a:gd name="T83" fmla="*/ 219 h 262"/>
                <a:gd name="T84" fmla="*/ 515 w 1167"/>
                <a:gd name="T85" fmla="*/ 208 h 262"/>
                <a:gd name="T86" fmla="*/ 442 w 1167"/>
                <a:gd name="T87" fmla="*/ 190 h 262"/>
                <a:gd name="T88" fmla="*/ 370 w 1167"/>
                <a:gd name="T89" fmla="*/ 168 h 262"/>
                <a:gd name="T90" fmla="*/ 299 w 1167"/>
                <a:gd name="T91" fmla="*/ 144 h 262"/>
                <a:gd name="T92" fmla="*/ 229 w 1167"/>
                <a:gd name="T93" fmla="*/ 118 h 262"/>
                <a:gd name="T94" fmla="*/ 161 w 1167"/>
                <a:gd name="T95" fmla="*/ 88 h 262"/>
                <a:gd name="T96" fmla="*/ 95 w 1167"/>
                <a:gd name="T97" fmla="*/ 55 h 262"/>
                <a:gd name="T98" fmla="*/ 31 w 1167"/>
                <a:gd name="T99" fmla="*/ 19 h 262"/>
                <a:gd name="T100" fmla="*/ 0 w 1167"/>
                <a:gd name="T101" fmla="*/ 0 h 262"/>
                <a:gd name="T102" fmla="*/ 0 w 1167"/>
                <a:gd name="T103" fmla="*/ 0 h 262"/>
                <a:gd name="T104" fmla="*/ 0 w 1167"/>
                <a:gd name="T105" fmla="*/ 0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167" h="262">
                  <a:moveTo>
                    <a:pt x="0" y="0"/>
                  </a:moveTo>
                  <a:lnTo>
                    <a:pt x="31" y="19"/>
                  </a:lnTo>
                  <a:lnTo>
                    <a:pt x="64" y="39"/>
                  </a:lnTo>
                  <a:lnTo>
                    <a:pt x="97" y="57"/>
                  </a:lnTo>
                  <a:lnTo>
                    <a:pt x="131" y="75"/>
                  </a:lnTo>
                  <a:lnTo>
                    <a:pt x="165" y="91"/>
                  </a:lnTo>
                  <a:lnTo>
                    <a:pt x="199" y="106"/>
                  </a:lnTo>
                  <a:lnTo>
                    <a:pt x="234" y="121"/>
                  </a:lnTo>
                  <a:lnTo>
                    <a:pt x="269" y="135"/>
                  </a:lnTo>
                  <a:lnTo>
                    <a:pt x="305" y="148"/>
                  </a:lnTo>
                  <a:lnTo>
                    <a:pt x="341" y="161"/>
                  </a:lnTo>
                  <a:lnTo>
                    <a:pt x="378" y="173"/>
                  </a:lnTo>
                  <a:lnTo>
                    <a:pt x="414" y="184"/>
                  </a:lnTo>
                  <a:lnTo>
                    <a:pt x="451" y="195"/>
                  </a:lnTo>
                  <a:lnTo>
                    <a:pt x="489" y="205"/>
                  </a:lnTo>
                  <a:lnTo>
                    <a:pt x="526" y="214"/>
                  </a:lnTo>
                  <a:lnTo>
                    <a:pt x="563" y="222"/>
                  </a:lnTo>
                  <a:lnTo>
                    <a:pt x="582" y="227"/>
                  </a:lnTo>
                  <a:lnTo>
                    <a:pt x="603" y="230"/>
                  </a:lnTo>
                  <a:lnTo>
                    <a:pt x="622" y="233"/>
                  </a:lnTo>
                  <a:lnTo>
                    <a:pt x="642" y="235"/>
                  </a:lnTo>
                  <a:lnTo>
                    <a:pt x="663" y="239"/>
                  </a:lnTo>
                  <a:lnTo>
                    <a:pt x="683" y="241"/>
                  </a:lnTo>
                  <a:lnTo>
                    <a:pt x="702" y="243"/>
                  </a:lnTo>
                  <a:lnTo>
                    <a:pt x="723" y="245"/>
                  </a:lnTo>
                  <a:lnTo>
                    <a:pt x="743" y="246"/>
                  </a:lnTo>
                  <a:lnTo>
                    <a:pt x="763" y="248"/>
                  </a:lnTo>
                  <a:lnTo>
                    <a:pt x="784" y="249"/>
                  </a:lnTo>
                  <a:lnTo>
                    <a:pt x="804" y="252"/>
                  </a:lnTo>
                  <a:lnTo>
                    <a:pt x="825" y="253"/>
                  </a:lnTo>
                  <a:lnTo>
                    <a:pt x="845" y="255"/>
                  </a:lnTo>
                  <a:lnTo>
                    <a:pt x="864" y="256"/>
                  </a:lnTo>
                  <a:lnTo>
                    <a:pt x="885" y="258"/>
                  </a:lnTo>
                  <a:lnTo>
                    <a:pt x="903" y="259"/>
                  </a:lnTo>
                  <a:lnTo>
                    <a:pt x="921" y="260"/>
                  </a:lnTo>
                  <a:lnTo>
                    <a:pt x="939" y="261"/>
                  </a:lnTo>
                  <a:lnTo>
                    <a:pt x="955" y="261"/>
                  </a:lnTo>
                  <a:lnTo>
                    <a:pt x="973" y="262"/>
                  </a:lnTo>
                  <a:lnTo>
                    <a:pt x="991" y="261"/>
                  </a:lnTo>
                  <a:lnTo>
                    <a:pt x="1009" y="261"/>
                  </a:lnTo>
                  <a:lnTo>
                    <a:pt x="1027" y="260"/>
                  </a:lnTo>
                  <a:lnTo>
                    <a:pt x="1044" y="258"/>
                  </a:lnTo>
                  <a:lnTo>
                    <a:pt x="1062" y="257"/>
                  </a:lnTo>
                  <a:lnTo>
                    <a:pt x="1079" y="254"/>
                  </a:lnTo>
                  <a:lnTo>
                    <a:pt x="1097" y="252"/>
                  </a:lnTo>
                  <a:lnTo>
                    <a:pt x="1114" y="248"/>
                  </a:lnTo>
                  <a:lnTo>
                    <a:pt x="1132" y="245"/>
                  </a:lnTo>
                  <a:lnTo>
                    <a:pt x="1149" y="241"/>
                  </a:lnTo>
                  <a:lnTo>
                    <a:pt x="1165" y="236"/>
                  </a:lnTo>
                  <a:lnTo>
                    <a:pt x="1167" y="236"/>
                  </a:lnTo>
                  <a:lnTo>
                    <a:pt x="1167" y="235"/>
                  </a:lnTo>
                  <a:lnTo>
                    <a:pt x="1167" y="235"/>
                  </a:lnTo>
                  <a:lnTo>
                    <a:pt x="1167" y="235"/>
                  </a:lnTo>
                  <a:lnTo>
                    <a:pt x="1147" y="240"/>
                  </a:lnTo>
                  <a:lnTo>
                    <a:pt x="1128" y="244"/>
                  </a:lnTo>
                  <a:lnTo>
                    <a:pt x="1109" y="247"/>
                  </a:lnTo>
                  <a:lnTo>
                    <a:pt x="1090" y="250"/>
                  </a:lnTo>
                  <a:lnTo>
                    <a:pt x="1071" y="253"/>
                  </a:lnTo>
                  <a:lnTo>
                    <a:pt x="1051" y="255"/>
                  </a:lnTo>
                  <a:lnTo>
                    <a:pt x="1032" y="256"/>
                  </a:lnTo>
                  <a:lnTo>
                    <a:pt x="1013" y="257"/>
                  </a:lnTo>
                  <a:lnTo>
                    <a:pt x="993" y="258"/>
                  </a:lnTo>
                  <a:lnTo>
                    <a:pt x="973" y="258"/>
                  </a:lnTo>
                  <a:lnTo>
                    <a:pt x="954" y="258"/>
                  </a:lnTo>
                  <a:lnTo>
                    <a:pt x="935" y="257"/>
                  </a:lnTo>
                  <a:lnTo>
                    <a:pt x="915" y="257"/>
                  </a:lnTo>
                  <a:lnTo>
                    <a:pt x="895" y="256"/>
                  </a:lnTo>
                  <a:lnTo>
                    <a:pt x="875" y="254"/>
                  </a:lnTo>
                  <a:lnTo>
                    <a:pt x="856" y="253"/>
                  </a:lnTo>
                  <a:lnTo>
                    <a:pt x="837" y="252"/>
                  </a:lnTo>
                  <a:lnTo>
                    <a:pt x="817" y="249"/>
                  </a:lnTo>
                  <a:lnTo>
                    <a:pt x="798" y="248"/>
                  </a:lnTo>
                  <a:lnTo>
                    <a:pt x="779" y="246"/>
                  </a:lnTo>
                  <a:lnTo>
                    <a:pt x="760" y="244"/>
                  </a:lnTo>
                  <a:lnTo>
                    <a:pt x="741" y="243"/>
                  </a:lnTo>
                  <a:lnTo>
                    <a:pt x="721" y="241"/>
                  </a:lnTo>
                  <a:lnTo>
                    <a:pt x="702" y="239"/>
                  </a:lnTo>
                  <a:lnTo>
                    <a:pt x="683" y="236"/>
                  </a:lnTo>
                  <a:lnTo>
                    <a:pt x="664" y="234"/>
                  </a:lnTo>
                  <a:lnTo>
                    <a:pt x="646" y="232"/>
                  </a:lnTo>
                  <a:lnTo>
                    <a:pt x="627" y="229"/>
                  </a:lnTo>
                  <a:lnTo>
                    <a:pt x="607" y="227"/>
                  </a:lnTo>
                  <a:lnTo>
                    <a:pt x="588" y="223"/>
                  </a:lnTo>
                  <a:lnTo>
                    <a:pt x="570" y="219"/>
                  </a:lnTo>
                  <a:lnTo>
                    <a:pt x="551" y="216"/>
                  </a:lnTo>
                  <a:lnTo>
                    <a:pt x="515" y="208"/>
                  </a:lnTo>
                  <a:lnTo>
                    <a:pt x="478" y="198"/>
                  </a:lnTo>
                  <a:lnTo>
                    <a:pt x="442" y="190"/>
                  </a:lnTo>
                  <a:lnTo>
                    <a:pt x="406" y="179"/>
                  </a:lnTo>
                  <a:lnTo>
                    <a:pt x="370" y="168"/>
                  </a:lnTo>
                  <a:lnTo>
                    <a:pt x="334" y="157"/>
                  </a:lnTo>
                  <a:lnTo>
                    <a:pt x="299" y="144"/>
                  </a:lnTo>
                  <a:lnTo>
                    <a:pt x="264" y="131"/>
                  </a:lnTo>
                  <a:lnTo>
                    <a:pt x="229" y="118"/>
                  </a:lnTo>
                  <a:lnTo>
                    <a:pt x="195" y="103"/>
                  </a:lnTo>
                  <a:lnTo>
                    <a:pt x="161" y="88"/>
                  </a:lnTo>
                  <a:lnTo>
                    <a:pt x="127" y="71"/>
                  </a:lnTo>
                  <a:lnTo>
                    <a:pt x="95" y="55"/>
                  </a:lnTo>
                  <a:lnTo>
                    <a:pt x="63" y="38"/>
                  </a:lnTo>
                  <a:lnTo>
                    <a:pt x="31" y="19"/>
                  </a:lnTo>
                  <a:lnTo>
                    <a:pt x="0" y="0"/>
                  </a:lnTo>
                  <a:lnTo>
                    <a:pt x="0" y="0"/>
                  </a:lnTo>
                  <a:lnTo>
                    <a:pt x="0" y="0"/>
                  </a:lnTo>
                  <a:lnTo>
                    <a:pt x="0" y="0"/>
                  </a:lnTo>
                  <a:lnTo>
                    <a:pt x="0" y="0"/>
                  </a:lnTo>
                  <a:lnTo>
                    <a:pt x="0" y="0"/>
                  </a:lnTo>
                  <a:close/>
                </a:path>
              </a:pathLst>
            </a:custGeom>
            <a:solidFill>
              <a:sysClr val="window" lastClr="FFFFFF"/>
            </a:solidFill>
            <a:ln>
              <a:noFill/>
            </a:ln>
          </p:spPr>
          <p:txBody>
            <a:bodyPr/>
            <a:lstStyle/>
            <a:p>
              <a:pPr eaLnBrk="1" hangingPunct="1">
                <a:defRPr/>
              </a:pPr>
              <a:endParaRPr lang="zh-CN" altLang="en-US" b="1" kern="0">
                <a:solidFill>
                  <a:sysClr val="windowText" lastClr="000000"/>
                </a:solidFill>
                <a:latin typeface="Times New Roman"/>
                <a:ea typeface="微软雅黑" pitchFamily="34" charset="-122"/>
              </a:endParaRPr>
            </a:p>
          </p:txBody>
        </p:sp>
        <p:sp>
          <p:nvSpPr>
            <p:cNvPr id="395" name="Freeform 36"/>
            <p:cNvSpPr>
              <a:spLocks/>
            </p:cNvSpPr>
            <p:nvPr/>
          </p:nvSpPr>
          <p:spPr bwMode="auto">
            <a:xfrm>
              <a:off x="5280833" y="1496766"/>
              <a:ext cx="344160" cy="106585"/>
            </a:xfrm>
            <a:custGeom>
              <a:avLst/>
              <a:gdLst>
                <a:gd name="T0" fmla="*/ 12 w 1301"/>
                <a:gd name="T1" fmla="*/ 13 h 335"/>
                <a:gd name="T2" fmla="*/ 28 w 1301"/>
                <a:gd name="T3" fmla="*/ 30 h 335"/>
                <a:gd name="T4" fmla="*/ 45 w 1301"/>
                <a:gd name="T5" fmla="*/ 48 h 335"/>
                <a:gd name="T6" fmla="*/ 70 w 1301"/>
                <a:gd name="T7" fmla="*/ 68 h 335"/>
                <a:gd name="T8" fmla="*/ 99 w 1301"/>
                <a:gd name="T9" fmla="*/ 85 h 335"/>
                <a:gd name="T10" fmla="*/ 137 w 1301"/>
                <a:gd name="T11" fmla="*/ 107 h 335"/>
                <a:gd name="T12" fmla="*/ 196 w 1301"/>
                <a:gd name="T13" fmla="*/ 139 h 335"/>
                <a:gd name="T14" fmla="*/ 256 w 1301"/>
                <a:gd name="T15" fmla="*/ 170 h 335"/>
                <a:gd name="T16" fmla="*/ 315 w 1301"/>
                <a:gd name="T17" fmla="*/ 196 h 335"/>
                <a:gd name="T18" fmla="*/ 373 w 1301"/>
                <a:gd name="T19" fmla="*/ 217 h 335"/>
                <a:gd name="T20" fmla="*/ 433 w 1301"/>
                <a:gd name="T21" fmla="*/ 237 h 335"/>
                <a:gd name="T22" fmla="*/ 493 w 1301"/>
                <a:gd name="T23" fmla="*/ 255 h 335"/>
                <a:gd name="T24" fmla="*/ 555 w 1301"/>
                <a:gd name="T25" fmla="*/ 271 h 335"/>
                <a:gd name="T26" fmla="*/ 639 w 1301"/>
                <a:gd name="T27" fmla="*/ 289 h 335"/>
                <a:gd name="T28" fmla="*/ 768 w 1301"/>
                <a:gd name="T29" fmla="*/ 313 h 335"/>
                <a:gd name="T30" fmla="*/ 900 w 1301"/>
                <a:gd name="T31" fmla="*/ 328 h 335"/>
                <a:gd name="T32" fmla="*/ 1033 w 1301"/>
                <a:gd name="T33" fmla="*/ 335 h 335"/>
                <a:gd name="T34" fmla="*/ 1167 w 1301"/>
                <a:gd name="T35" fmla="*/ 330 h 335"/>
                <a:gd name="T36" fmla="*/ 1299 w 1301"/>
                <a:gd name="T37" fmla="*/ 315 h 335"/>
                <a:gd name="T38" fmla="*/ 1301 w 1301"/>
                <a:gd name="T39" fmla="*/ 312 h 335"/>
                <a:gd name="T40" fmla="*/ 1255 w 1301"/>
                <a:gd name="T41" fmla="*/ 316 h 335"/>
                <a:gd name="T42" fmla="*/ 1187 w 1301"/>
                <a:gd name="T43" fmla="*/ 322 h 335"/>
                <a:gd name="T44" fmla="*/ 1120 w 1301"/>
                <a:gd name="T45" fmla="*/ 326 h 335"/>
                <a:gd name="T46" fmla="*/ 1051 w 1301"/>
                <a:gd name="T47" fmla="*/ 328 h 335"/>
                <a:gd name="T48" fmla="*/ 984 w 1301"/>
                <a:gd name="T49" fmla="*/ 328 h 335"/>
                <a:gd name="T50" fmla="*/ 917 w 1301"/>
                <a:gd name="T51" fmla="*/ 326 h 335"/>
                <a:gd name="T52" fmla="*/ 852 w 1301"/>
                <a:gd name="T53" fmla="*/ 321 h 335"/>
                <a:gd name="T54" fmla="*/ 789 w 1301"/>
                <a:gd name="T55" fmla="*/ 312 h 335"/>
                <a:gd name="T56" fmla="*/ 724 w 1301"/>
                <a:gd name="T57" fmla="*/ 301 h 335"/>
                <a:gd name="T58" fmla="*/ 661 w 1301"/>
                <a:gd name="T59" fmla="*/ 289 h 335"/>
                <a:gd name="T60" fmla="*/ 598 w 1301"/>
                <a:gd name="T61" fmla="*/ 275 h 335"/>
                <a:gd name="T62" fmla="*/ 534 w 1301"/>
                <a:gd name="T63" fmla="*/ 260 h 335"/>
                <a:gd name="T64" fmla="*/ 471 w 1301"/>
                <a:gd name="T65" fmla="*/ 242 h 335"/>
                <a:gd name="T66" fmla="*/ 409 w 1301"/>
                <a:gd name="T67" fmla="*/ 223 h 335"/>
                <a:gd name="T68" fmla="*/ 347 w 1301"/>
                <a:gd name="T69" fmla="*/ 201 h 335"/>
                <a:gd name="T70" fmla="*/ 287 w 1301"/>
                <a:gd name="T71" fmla="*/ 177 h 335"/>
                <a:gd name="T72" fmla="*/ 228 w 1301"/>
                <a:gd name="T73" fmla="*/ 151 h 335"/>
                <a:gd name="T74" fmla="*/ 173 w 1301"/>
                <a:gd name="T75" fmla="*/ 123 h 335"/>
                <a:gd name="T76" fmla="*/ 119 w 1301"/>
                <a:gd name="T77" fmla="*/ 93 h 335"/>
                <a:gd name="T78" fmla="*/ 96 w 1301"/>
                <a:gd name="T79" fmla="*/ 77 h 335"/>
                <a:gd name="T80" fmla="*/ 75 w 1301"/>
                <a:gd name="T81" fmla="*/ 60 h 335"/>
                <a:gd name="T82" fmla="*/ 52 w 1301"/>
                <a:gd name="T83" fmla="*/ 44 h 335"/>
                <a:gd name="T84" fmla="*/ 29 w 1301"/>
                <a:gd name="T85" fmla="*/ 26 h 335"/>
                <a:gd name="T86" fmla="*/ 7 w 1301"/>
                <a:gd name="T87" fmla="*/ 7 h 335"/>
                <a:gd name="T88" fmla="*/ 0 w 1301"/>
                <a:gd name="T89" fmla="*/ 0 h 335"/>
                <a:gd name="T90" fmla="*/ 0 w 1301"/>
                <a:gd name="T91" fmla="*/ 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01" h="335">
                  <a:moveTo>
                    <a:pt x="0" y="1"/>
                  </a:moveTo>
                  <a:lnTo>
                    <a:pt x="6" y="7"/>
                  </a:lnTo>
                  <a:lnTo>
                    <a:pt x="12" y="13"/>
                  </a:lnTo>
                  <a:lnTo>
                    <a:pt x="17" y="19"/>
                  </a:lnTo>
                  <a:lnTo>
                    <a:pt x="23" y="24"/>
                  </a:lnTo>
                  <a:lnTo>
                    <a:pt x="28" y="30"/>
                  </a:lnTo>
                  <a:lnTo>
                    <a:pt x="34" y="36"/>
                  </a:lnTo>
                  <a:lnTo>
                    <a:pt x="39" y="41"/>
                  </a:lnTo>
                  <a:lnTo>
                    <a:pt x="45" y="48"/>
                  </a:lnTo>
                  <a:lnTo>
                    <a:pt x="52" y="56"/>
                  </a:lnTo>
                  <a:lnTo>
                    <a:pt x="60" y="62"/>
                  </a:lnTo>
                  <a:lnTo>
                    <a:pt x="70" y="68"/>
                  </a:lnTo>
                  <a:lnTo>
                    <a:pt x="79" y="74"/>
                  </a:lnTo>
                  <a:lnTo>
                    <a:pt x="89" y="79"/>
                  </a:lnTo>
                  <a:lnTo>
                    <a:pt x="99" y="85"/>
                  </a:lnTo>
                  <a:lnTo>
                    <a:pt x="108" y="90"/>
                  </a:lnTo>
                  <a:lnTo>
                    <a:pt x="118" y="96"/>
                  </a:lnTo>
                  <a:lnTo>
                    <a:pt x="137" y="107"/>
                  </a:lnTo>
                  <a:lnTo>
                    <a:pt x="156" y="119"/>
                  </a:lnTo>
                  <a:lnTo>
                    <a:pt x="175" y="129"/>
                  </a:lnTo>
                  <a:lnTo>
                    <a:pt x="196" y="139"/>
                  </a:lnTo>
                  <a:lnTo>
                    <a:pt x="215" y="150"/>
                  </a:lnTo>
                  <a:lnTo>
                    <a:pt x="235" y="160"/>
                  </a:lnTo>
                  <a:lnTo>
                    <a:pt x="256" y="170"/>
                  </a:lnTo>
                  <a:lnTo>
                    <a:pt x="276" y="179"/>
                  </a:lnTo>
                  <a:lnTo>
                    <a:pt x="295" y="187"/>
                  </a:lnTo>
                  <a:lnTo>
                    <a:pt x="315" y="196"/>
                  </a:lnTo>
                  <a:lnTo>
                    <a:pt x="334" y="203"/>
                  </a:lnTo>
                  <a:lnTo>
                    <a:pt x="354" y="210"/>
                  </a:lnTo>
                  <a:lnTo>
                    <a:pt x="373" y="217"/>
                  </a:lnTo>
                  <a:lnTo>
                    <a:pt x="394" y="224"/>
                  </a:lnTo>
                  <a:lnTo>
                    <a:pt x="413" y="230"/>
                  </a:lnTo>
                  <a:lnTo>
                    <a:pt x="433" y="237"/>
                  </a:lnTo>
                  <a:lnTo>
                    <a:pt x="453" y="243"/>
                  </a:lnTo>
                  <a:lnTo>
                    <a:pt x="473" y="249"/>
                  </a:lnTo>
                  <a:lnTo>
                    <a:pt x="493" y="255"/>
                  </a:lnTo>
                  <a:lnTo>
                    <a:pt x="514" y="261"/>
                  </a:lnTo>
                  <a:lnTo>
                    <a:pt x="534" y="266"/>
                  </a:lnTo>
                  <a:lnTo>
                    <a:pt x="555" y="271"/>
                  </a:lnTo>
                  <a:lnTo>
                    <a:pt x="575" y="276"/>
                  </a:lnTo>
                  <a:lnTo>
                    <a:pt x="595" y="280"/>
                  </a:lnTo>
                  <a:lnTo>
                    <a:pt x="639" y="289"/>
                  </a:lnTo>
                  <a:lnTo>
                    <a:pt x="681" y="298"/>
                  </a:lnTo>
                  <a:lnTo>
                    <a:pt x="725" y="305"/>
                  </a:lnTo>
                  <a:lnTo>
                    <a:pt x="768" y="313"/>
                  </a:lnTo>
                  <a:lnTo>
                    <a:pt x="813" y="318"/>
                  </a:lnTo>
                  <a:lnTo>
                    <a:pt x="856" y="324"/>
                  </a:lnTo>
                  <a:lnTo>
                    <a:pt x="900" y="328"/>
                  </a:lnTo>
                  <a:lnTo>
                    <a:pt x="945" y="331"/>
                  </a:lnTo>
                  <a:lnTo>
                    <a:pt x="989" y="334"/>
                  </a:lnTo>
                  <a:lnTo>
                    <a:pt x="1033" y="335"/>
                  </a:lnTo>
                  <a:lnTo>
                    <a:pt x="1078" y="335"/>
                  </a:lnTo>
                  <a:lnTo>
                    <a:pt x="1122" y="333"/>
                  </a:lnTo>
                  <a:lnTo>
                    <a:pt x="1167" y="330"/>
                  </a:lnTo>
                  <a:lnTo>
                    <a:pt x="1211" y="327"/>
                  </a:lnTo>
                  <a:lnTo>
                    <a:pt x="1255" y="322"/>
                  </a:lnTo>
                  <a:lnTo>
                    <a:pt x="1299" y="315"/>
                  </a:lnTo>
                  <a:lnTo>
                    <a:pt x="1300" y="314"/>
                  </a:lnTo>
                  <a:lnTo>
                    <a:pt x="1301" y="313"/>
                  </a:lnTo>
                  <a:lnTo>
                    <a:pt x="1301" y="312"/>
                  </a:lnTo>
                  <a:lnTo>
                    <a:pt x="1300" y="312"/>
                  </a:lnTo>
                  <a:lnTo>
                    <a:pt x="1277" y="314"/>
                  </a:lnTo>
                  <a:lnTo>
                    <a:pt x="1255" y="316"/>
                  </a:lnTo>
                  <a:lnTo>
                    <a:pt x="1233" y="318"/>
                  </a:lnTo>
                  <a:lnTo>
                    <a:pt x="1210" y="321"/>
                  </a:lnTo>
                  <a:lnTo>
                    <a:pt x="1187" y="322"/>
                  </a:lnTo>
                  <a:lnTo>
                    <a:pt x="1165" y="324"/>
                  </a:lnTo>
                  <a:lnTo>
                    <a:pt x="1143" y="325"/>
                  </a:lnTo>
                  <a:lnTo>
                    <a:pt x="1120" y="326"/>
                  </a:lnTo>
                  <a:lnTo>
                    <a:pt x="1097" y="327"/>
                  </a:lnTo>
                  <a:lnTo>
                    <a:pt x="1074" y="328"/>
                  </a:lnTo>
                  <a:lnTo>
                    <a:pt x="1051" y="328"/>
                  </a:lnTo>
                  <a:lnTo>
                    <a:pt x="1029" y="328"/>
                  </a:lnTo>
                  <a:lnTo>
                    <a:pt x="1006" y="329"/>
                  </a:lnTo>
                  <a:lnTo>
                    <a:pt x="984" y="328"/>
                  </a:lnTo>
                  <a:lnTo>
                    <a:pt x="961" y="328"/>
                  </a:lnTo>
                  <a:lnTo>
                    <a:pt x="939" y="327"/>
                  </a:lnTo>
                  <a:lnTo>
                    <a:pt x="917" y="326"/>
                  </a:lnTo>
                  <a:lnTo>
                    <a:pt x="895" y="324"/>
                  </a:lnTo>
                  <a:lnTo>
                    <a:pt x="874" y="323"/>
                  </a:lnTo>
                  <a:lnTo>
                    <a:pt x="852" y="321"/>
                  </a:lnTo>
                  <a:lnTo>
                    <a:pt x="831" y="317"/>
                  </a:lnTo>
                  <a:lnTo>
                    <a:pt x="809" y="315"/>
                  </a:lnTo>
                  <a:lnTo>
                    <a:pt x="789" y="312"/>
                  </a:lnTo>
                  <a:lnTo>
                    <a:pt x="767" y="309"/>
                  </a:lnTo>
                  <a:lnTo>
                    <a:pt x="745" y="304"/>
                  </a:lnTo>
                  <a:lnTo>
                    <a:pt x="724" y="301"/>
                  </a:lnTo>
                  <a:lnTo>
                    <a:pt x="703" y="297"/>
                  </a:lnTo>
                  <a:lnTo>
                    <a:pt x="682" y="292"/>
                  </a:lnTo>
                  <a:lnTo>
                    <a:pt x="661" y="289"/>
                  </a:lnTo>
                  <a:lnTo>
                    <a:pt x="640" y="284"/>
                  </a:lnTo>
                  <a:lnTo>
                    <a:pt x="618" y="279"/>
                  </a:lnTo>
                  <a:lnTo>
                    <a:pt x="598" y="275"/>
                  </a:lnTo>
                  <a:lnTo>
                    <a:pt x="576" y="271"/>
                  </a:lnTo>
                  <a:lnTo>
                    <a:pt x="556" y="265"/>
                  </a:lnTo>
                  <a:lnTo>
                    <a:pt x="534" y="260"/>
                  </a:lnTo>
                  <a:lnTo>
                    <a:pt x="513" y="254"/>
                  </a:lnTo>
                  <a:lnTo>
                    <a:pt x="492" y="249"/>
                  </a:lnTo>
                  <a:lnTo>
                    <a:pt x="471" y="242"/>
                  </a:lnTo>
                  <a:lnTo>
                    <a:pt x="450" y="236"/>
                  </a:lnTo>
                  <a:lnTo>
                    <a:pt x="430" y="229"/>
                  </a:lnTo>
                  <a:lnTo>
                    <a:pt x="409" y="223"/>
                  </a:lnTo>
                  <a:lnTo>
                    <a:pt x="388" y="215"/>
                  </a:lnTo>
                  <a:lnTo>
                    <a:pt x="367" y="208"/>
                  </a:lnTo>
                  <a:lnTo>
                    <a:pt x="347" y="201"/>
                  </a:lnTo>
                  <a:lnTo>
                    <a:pt x="327" y="192"/>
                  </a:lnTo>
                  <a:lnTo>
                    <a:pt x="307" y="185"/>
                  </a:lnTo>
                  <a:lnTo>
                    <a:pt x="287" y="177"/>
                  </a:lnTo>
                  <a:lnTo>
                    <a:pt x="267" y="169"/>
                  </a:lnTo>
                  <a:lnTo>
                    <a:pt x="247" y="160"/>
                  </a:lnTo>
                  <a:lnTo>
                    <a:pt x="228" y="151"/>
                  </a:lnTo>
                  <a:lnTo>
                    <a:pt x="210" y="142"/>
                  </a:lnTo>
                  <a:lnTo>
                    <a:pt x="191" y="133"/>
                  </a:lnTo>
                  <a:lnTo>
                    <a:pt x="173" y="123"/>
                  </a:lnTo>
                  <a:lnTo>
                    <a:pt x="155" y="113"/>
                  </a:lnTo>
                  <a:lnTo>
                    <a:pt x="137" y="103"/>
                  </a:lnTo>
                  <a:lnTo>
                    <a:pt x="119" y="93"/>
                  </a:lnTo>
                  <a:lnTo>
                    <a:pt x="111" y="88"/>
                  </a:lnTo>
                  <a:lnTo>
                    <a:pt x="103" y="83"/>
                  </a:lnTo>
                  <a:lnTo>
                    <a:pt x="96" y="77"/>
                  </a:lnTo>
                  <a:lnTo>
                    <a:pt x="89" y="71"/>
                  </a:lnTo>
                  <a:lnTo>
                    <a:pt x="82" y="65"/>
                  </a:lnTo>
                  <a:lnTo>
                    <a:pt x="75" y="60"/>
                  </a:lnTo>
                  <a:lnTo>
                    <a:pt x="67" y="54"/>
                  </a:lnTo>
                  <a:lnTo>
                    <a:pt x="60" y="49"/>
                  </a:lnTo>
                  <a:lnTo>
                    <a:pt x="52" y="44"/>
                  </a:lnTo>
                  <a:lnTo>
                    <a:pt x="45" y="38"/>
                  </a:lnTo>
                  <a:lnTo>
                    <a:pt x="36" y="33"/>
                  </a:lnTo>
                  <a:lnTo>
                    <a:pt x="29" y="26"/>
                  </a:lnTo>
                  <a:lnTo>
                    <a:pt x="22" y="20"/>
                  </a:lnTo>
                  <a:lnTo>
                    <a:pt x="15" y="13"/>
                  </a:lnTo>
                  <a:lnTo>
                    <a:pt x="7" y="7"/>
                  </a:lnTo>
                  <a:lnTo>
                    <a:pt x="0" y="0"/>
                  </a:lnTo>
                  <a:lnTo>
                    <a:pt x="0" y="0"/>
                  </a:lnTo>
                  <a:lnTo>
                    <a:pt x="0" y="0"/>
                  </a:lnTo>
                  <a:lnTo>
                    <a:pt x="0" y="1"/>
                  </a:lnTo>
                  <a:lnTo>
                    <a:pt x="0" y="1"/>
                  </a:lnTo>
                  <a:lnTo>
                    <a:pt x="0" y="1"/>
                  </a:lnTo>
                  <a:close/>
                </a:path>
              </a:pathLst>
            </a:custGeom>
            <a:solidFill>
              <a:sysClr val="window" lastClr="FFFFFF"/>
            </a:solidFill>
            <a:ln>
              <a:noFill/>
            </a:ln>
          </p:spPr>
          <p:txBody>
            <a:bodyPr/>
            <a:lstStyle/>
            <a:p>
              <a:pPr eaLnBrk="1" hangingPunct="1">
                <a:defRPr/>
              </a:pPr>
              <a:endParaRPr lang="zh-CN" altLang="en-US" b="1" kern="0">
                <a:solidFill>
                  <a:sysClr val="windowText" lastClr="000000"/>
                </a:solidFill>
                <a:latin typeface="Times New Roman"/>
                <a:ea typeface="微软雅黑" pitchFamily="34" charset="-122"/>
              </a:endParaRPr>
            </a:p>
          </p:txBody>
        </p:sp>
        <p:sp>
          <p:nvSpPr>
            <p:cNvPr id="396" name="Freeform 37"/>
            <p:cNvSpPr>
              <a:spLocks/>
            </p:cNvSpPr>
            <p:nvPr/>
          </p:nvSpPr>
          <p:spPr bwMode="auto">
            <a:xfrm>
              <a:off x="5312071" y="1410512"/>
              <a:ext cx="309690" cy="107817"/>
            </a:xfrm>
            <a:custGeom>
              <a:avLst/>
              <a:gdLst>
                <a:gd name="T0" fmla="*/ 27 w 1173"/>
                <a:gd name="T1" fmla="*/ 24 h 344"/>
                <a:gd name="T2" fmla="*/ 86 w 1173"/>
                <a:gd name="T3" fmla="*/ 68 h 344"/>
                <a:gd name="T4" fmla="*/ 150 w 1173"/>
                <a:gd name="T5" fmla="*/ 108 h 344"/>
                <a:gd name="T6" fmla="*/ 217 w 1173"/>
                <a:gd name="T7" fmla="*/ 144 h 344"/>
                <a:gd name="T8" fmla="*/ 287 w 1173"/>
                <a:gd name="T9" fmla="*/ 177 h 344"/>
                <a:gd name="T10" fmla="*/ 359 w 1173"/>
                <a:gd name="T11" fmla="*/ 205 h 344"/>
                <a:gd name="T12" fmla="*/ 431 w 1173"/>
                <a:gd name="T13" fmla="*/ 230 h 344"/>
                <a:gd name="T14" fmla="*/ 504 w 1173"/>
                <a:gd name="T15" fmla="*/ 253 h 344"/>
                <a:gd name="T16" fmla="*/ 560 w 1173"/>
                <a:gd name="T17" fmla="*/ 268 h 344"/>
                <a:gd name="T18" fmla="*/ 600 w 1173"/>
                <a:gd name="T19" fmla="*/ 278 h 344"/>
                <a:gd name="T20" fmla="*/ 641 w 1173"/>
                <a:gd name="T21" fmla="*/ 286 h 344"/>
                <a:gd name="T22" fmla="*/ 680 w 1173"/>
                <a:gd name="T23" fmla="*/ 294 h 344"/>
                <a:gd name="T24" fmla="*/ 722 w 1173"/>
                <a:gd name="T25" fmla="*/ 302 h 344"/>
                <a:gd name="T26" fmla="*/ 763 w 1173"/>
                <a:gd name="T27" fmla="*/ 308 h 344"/>
                <a:gd name="T28" fmla="*/ 804 w 1173"/>
                <a:gd name="T29" fmla="*/ 315 h 344"/>
                <a:gd name="T30" fmla="*/ 846 w 1173"/>
                <a:gd name="T31" fmla="*/ 321 h 344"/>
                <a:gd name="T32" fmla="*/ 885 w 1173"/>
                <a:gd name="T33" fmla="*/ 328 h 344"/>
                <a:gd name="T34" fmla="*/ 924 w 1173"/>
                <a:gd name="T35" fmla="*/ 333 h 344"/>
                <a:gd name="T36" fmla="*/ 962 w 1173"/>
                <a:gd name="T37" fmla="*/ 337 h 344"/>
                <a:gd name="T38" fmla="*/ 999 w 1173"/>
                <a:gd name="T39" fmla="*/ 342 h 344"/>
                <a:gd name="T40" fmla="*/ 1038 w 1173"/>
                <a:gd name="T41" fmla="*/ 344 h 344"/>
                <a:gd name="T42" fmla="*/ 1075 w 1173"/>
                <a:gd name="T43" fmla="*/ 344 h 344"/>
                <a:gd name="T44" fmla="*/ 1113 w 1173"/>
                <a:gd name="T45" fmla="*/ 341 h 344"/>
                <a:gd name="T46" fmla="*/ 1152 w 1173"/>
                <a:gd name="T47" fmla="*/ 336 h 344"/>
                <a:gd name="T48" fmla="*/ 1172 w 1173"/>
                <a:gd name="T49" fmla="*/ 331 h 344"/>
                <a:gd name="T50" fmla="*/ 1173 w 1173"/>
                <a:gd name="T51" fmla="*/ 329 h 344"/>
                <a:gd name="T52" fmla="*/ 1154 w 1173"/>
                <a:gd name="T53" fmla="*/ 331 h 344"/>
                <a:gd name="T54" fmla="*/ 1117 w 1173"/>
                <a:gd name="T55" fmla="*/ 335 h 344"/>
                <a:gd name="T56" fmla="*/ 1081 w 1173"/>
                <a:gd name="T57" fmla="*/ 337 h 344"/>
                <a:gd name="T58" fmla="*/ 1045 w 1173"/>
                <a:gd name="T59" fmla="*/ 337 h 344"/>
                <a:gd name="T60" fmla="*/ 1010 w 1173"/>
                <a:gd name="T61" fmla="*/ 336 h 344"/>
                <a:gd name="T62" fmla="*/ 974 w 1173"/>
                <a:gd name="T63" fmla="*/ 333 h 344"/>
                <a:gd name="T64" fmla="*/ 938 w 1173"/>
                <a:gd name="T65" fmla="*/ 329 h 344"/>
                <a:gd name="T66" fmla="*/ 901 w 1173"/>
                <a:gd name="T67" fmla="*/ 323 h 344"/>
                <a:gd name="T68" fmla="*/ 861 w 1173"/>
                <a:gd name="T69" fmla="*/ 317 h 344"/>
                <a:gd name="T70" fmla="*/ 818 w 1173"/>
                <a:gd name="T71" fmla="*/ 310 h 344"/>
                <a:gd name="T72" fmla="*/ 776 w 1173"/>
                <a:gd name="T73" fmla="*/ 303 h 344"/>
                <a:gd name="T74" fmla="*/ 733 w 1173"/>
                <a:gd name="T75" fmla="*/ 296 h 344"/>
                <a:gd name="T76" fmla="*/ 691 w 1173"/>
                <a:gd name="T77" fmla="*/ 289 h 344"/>
                <a:gd name="T78" fmla="*/ 648 w 1173"/>
                <a:gd name="T79" fmla="*/ 280 h 344"/>
                <a:gd name="T80" fmla="*/ 606 w 1173"/>
                <a:gd name="T81" fmla="*/ 271 h 344"/>
                <a:gd name="T82" fmla="*/ 564 w 1173"/>
                <a:gd name="T83" fmla="*/ 261 h 344"/>
                <a:gd name="T84" fmla="*/ 507 w 1173"/>
                <a:gd name="T85" fmla="*/ 246 h 344"/>
                <a:gd name="T86" fmla="*/ 434 w 1173"/>
                <a:gd name="T87" fmla="*/ 224 h 344"/>
                <a:gd name="T88" fmla="*/ 361 w 1173"/>
                <a:gd name="T89" fmla="*/ 201 h 344"/>
                <a:gd name="T90" fmla="*/ 289 w 1173"/>
                <a:gd name="T91" fmla="*/ 172 h 344"/>
                <a:gd name="T92" fmla="*/ 219 w 1173"/>
                <a:gd name="T93" fmla="*/ 142 h 344"/>
                <a:gd name="T94" fmla="*/ 152 w 1173"/>
                <a:gd name="T95" fmla="*/ 106 h 344"/>
                <a:gd name="T96" fmla="*/ 87 w 1173"/>
                <a:gd name="T97" fmla="*/ 67 h 344"/>
                <a:gd name="T98" fmla="*/ 29 w 1173"/>
                <a:gd name="T99" fmla="*/ 24 h 344"/>
                <a:gd name="T100" fmla="*/ 1 w 1173"/>
                <a:gd name="T101" fmla="*/ 0 h 344"/>
                <a:gd name="T102" fmla="*/ 0 w 1173"/>
                <a:gd name="T103" fmla="*/ 0 h 344"/>
                <a:gd name="T104" fmla="*/ 0 w 1173"/>
                <a:gd name="T105" fmla="*/ 0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173" h="344">
                  <a:moveTo>
                    <a:pt x="0" y="0"/>
                  </a:moveTo>
                  <a:lnTo>
                    <a:pt x="27" y="24"/>
                  </a:lnTo>
                  <a:lnTo>
                    <a:pt x="56" y="46"/>
                  </a:lnTo>
                  <a:lnTo>
                    <a:pt x="86" y="68"/>
                  </a:lnTo>
                  <a:lnTo>
                    <a:pt x="117" y="89"/>
                  </a:lnTo>
                  <a:lnTo>
                    <a:pt x="150" y="108"/>
                  </a:lnTo>
                  <a:lnTo>
                    <a:pt x="183" y="127"/>
                  </a:lnTo>
                  <a:lnTo>
                    <a:pt x="217" y="144"/>
                  </a:lnTo>
                  <a:lnTo>
                    <a:pt x="252" y="160"/>
                  </a:lnTo>
                  <a:lnTo>
                    <a:pt x="287" y="177"/>
                  </a:lnTo>
                  <a:lnTo>
                    <a:pt x="323" y="191"/>
                  </a:lnTo>
                  <a:lnTo>
                    <a:pt x="359" y="205"/>
                  </a:lnTo>
                  <a:lnTo>
                    <a:pt x="395" y="218"/>
                  </a:lnTo>
                  <a:lnTo>
                    <a:pt x="431" y="230"/>
                  </a:lnTo>
                  <a:lnTo>
                    <a:pt x="468" y="242"/>
                  </a:lnTo>
                  <a:lnTo>
                    <a:pt x="504" y="253"/>
                  </a:lnTo>
                  <a:lnTo>
                    <a:pt x="540" y="262"/>
                  </a:lnTo>
                  <a:lnTo>
                    <a:pt x="560" y="268"/>
                  </a:lnTo>
                  <a:lnTo>
                    <a:pt x="579" y="273"/>
                  </a:lnTo>
                  <a:lnTo>
                    <a:pt x="600" y="278"/>
                  </a:lnTo>
                  <a:lnTo>
                    <a:pt x="620" y="282"/>
                  </a:lnTo>
                  <a:lnTo>
                    <a:pt x="641" y="286"/>
                  </a:lnTo>
                  <a:lnTo>
                    <a:pt x="660" y="291"/>
                  </a:lnTo>
                  <a:lnTo>
                    <a:pt x="680" y="294"/>
                  </a:lnTo>
                  <a:lnTo>
                    <a:pt x="702" y="298"/>
                  </a:lnTo>
                  <a:lnTo>
                    <a:pt x="722" y="302"/>
                  </a:lnTo>
                  <a:lnTo>
                    <a:pt x="743" y="305"/>
                  </a:lnTo>
                  <a:lnTo>
                    <a:pt x="763" y="308"/>
                  </a:lnTo>
                  <a:lnTo>
                    <a:pt x="783" y="311"/>
                  </a:lnTo>
                  <a:lnTo>
                    <a:pt x="804" y="315"/>
                  </a:lnTo>
                  <a:lnTo>
                    <a:pt x="825" y="318"/>
                  </a:lnTo>
                  <a:lnTo>
                    <a:pt x="846" y="321"/>
                  </a:lnTo>
                  <a:lnTo>
                    <a:pt x="866" y="324"/>
                  </a:lnTo>
                  <a:lnTo>
                    <a:pt x="885" y="328"/>
                  </a:lnTo>
                  <a:lnTo>
                    <a:pt x="905" y="330"/>
                  </a:lnTo>
                  <a:lnTo>
                    <a:pt x="924" y="333"/>
                  </a:lnTo>
                  <a:lnTo>
                    <a:pt x="943" y="335"/>
                  </a:lnTo>
                  <a:lnTo>
                    <a:pt x="962" y="337"/>
                  </a:lnTo>
                  <a:lnTo>
                    <a:pt x="980" y="340"/>
                  </a:lnTo>
                  <a:lnTo>
                    <a:pt x="999" y="342"/>
                  </a:lnTo>
                  <a:lnTo>
                    <a:pt x="1019" y="343"/>
                  </a:lnTo>
                  <a:lnTo>
                    <a:pt x="1038" y="344"/>
                  </a:lnTo>
                  <a:lnTo>
                    <a:pt x="1057" y="344"/>
                  </a:lnTo>
                  <a:lnTo>
                    <a:pt x="1075" y="344"/>
                  </a:lnTo>
                  <a:lnTo>
                    <a:pt x="1094" y="343"/>
                  </a:lnTo>
                  <a:lnTo>
                    <a:pt x="1113" y="341"/>
                  </a:lnTo>
                  <a:lnTo>
                    <a:pt x="1133" y="339"/>
                  </a:lnTo>
                  <a:lnTo>
                    <a:pt x="1152" y="336"/>
                  </a:lnTo>
                  <a:lnTo>
                    <a:pt x="1171" y="332"/>
                  </a:lnTo>
                  <a:lnTo>
                    <a:pt x="1172" y="331"/>
                  </a:lnTo>
                  <a:lnTo>
                    <a:pt x="1173" y="330"/>
                  </a:lnTo>
                  <a:lnTo>
                    <a:pt x="1173" y="329"/>
                  </a:lnTo>
                  <a:lnTo>
                    <a:pt x="1172" y="328"/>
                  </a:lnTo>
                  <a:lnTo>
                    <a:pt x="1154" y="331"/>
                  </a:lnTo>
                  <a:lnTo>
                    <a:pt x="1135" y="333"/>
                  </a:lnTo>
                  <a:lnTo>
                    <a:pt x="1117" y="335"/>
                  </a:lnTo>
                  <a:lnTo>
                    <a:pt x="1099" y="336"/>
                  </a:lnTo>
                  <a:lnTo>
                    <a:pt x="1081" y="337"/>
                  </a:lnTo>
                  <a:lnTo>
                    <a:pt x="1063" y="337"/>
                  </a:lnTo>
                  <a:lnTo>
                    <a:pt x="1045" y="337"/>
                  </a:lnTo>
                  <a:lnTo>
                    <a:pt x="1028" y="336"/>
                  </a:lnTo>
                  <a:lnTo>
                    <a:pt x="1010" y="336"/>
                  </a:lnTo>
                  <a:lnTo>
                    <a:pt x="992" y="334"/>
                  </a:lnTo>
                  <a:lnTo>
                    <a:pt x="974" y="333"/>
                  </a:lnTo>
                  <a:lnTo>
                    <a:pt x="956" y="331"/>
                  </a:lnTo>
                  <a:lnTo>
                    <a:pt x="938" y="329"/>
                  </a:lnTo>
                  <a:lnTo>
                    <a:pt x="920" y="325"/>
                  </a:lnTo>
                  <a:lnTo>
                    <a:pt x="901" y="323"/>
                  </a:lnTo>
                  <a:lnTo>
                    <a:pt x="883" y="320"/>
                  </a:lnTo>
                  <a:lnTo>
                    <a:pt x="861" y="317"/>
                  </a:lnTo>
                  <a:lnTo>
                    <a:pt x="840" y="314"/>
                  </a:lnTo>
                  <a:lnTo>
                    <a:pt x="818" y="310"/>
                  </a:lnTo>
                  <a:lnTo>
                    <a:pt x="798" y="306"/>
                  </a:lnTo>
                  <a:lnTo>
                    <a:pt x="776" y="303"/>
                  </a:lnTo>
                  <a:lnTo>
                    <a:pt x="755" y="299"/>
                  </a:lnTo>
                  <a:lnTo>
                    <a:pt x="733" y="296"/>
                  </a:lnTo>
                  <a:lnTo>
                    <a:pt x="711" y="292"/>
                  </a:lnTo>
                  <a:lnTo>
                    <a:pt x="691" y="289"/>
                  </a:lnTo>
                  <a:lnTo>
                    <a:pt x="669" y="284"/>
                  </a:lnTo>
                  <a:lnTo>
                    <a:pt x="648" y="280"/>
                  </a:lnTo>
                  <a:lnTo>
                    <a:pt x="627" y="276"/>
                  </a:lnTo>
                  <a:lnTo>
                    <a:pt x="606" y="271"/>
                  </a:lnTo>
                  <a:lnTo>
                    <a:pt x="585" y="267"/>
                  </a:lnTo>
                  <a:lnTo>
                    <a:pt x="564" y="261"/>
                  </a:lnTo>
                  <a:lnTo>
                    <a:pt x="543" y="256"/>
                  </a:lnTo>
                  <a:lnTo>
                    <a:pt x="507" y="246"/>
                  </a:lnTo>
                  <a:lnTo>
                    <a:pt x="470" y="236"/>
                  </a:lnTo>
                  <a:lnTo>
                    <a:pt x="434" y="224"/>
                  </a:lnTo>
                  <a:lnTo>
                    <a:pt x="397" y="213"/>
                  </a:lnTo>
                  <a:lnTo>
                    <a:pt x="361" y="201"/>
                  </a:lnTo>
                  <a:lnTo>
                    <a:pt x="325" y="186"/>
                  </a:lnTo>
                  <a:lnTo>
                    <a:pt x="289" y="172"/>
                  </a:lnTo>
                  <a:lnTo>
                    <a:pt x="254" y="157"/>
                  </a:lnTo>
                  <a:lnTo>
                    <a:pt x="219" y="142"/>
                  </a:lnTo>
                  <a:lnTo>
                    <a:pt x="185" y="125"/>
                  </a:lnTo>
                  <a:lnTo>
                    <a:pt x="152" y="106"/>
                  </a:lnTo>
                  <a:lnTo>
                    <a:pt x="120" y="88"/>
                  </a:lnTo>
                  <a:lnTo>
                    <a:pt x="87" y="67"/>
                  </a:lnTo>
                  <a:lnTo>
                    <a:pt x="57" y="45"/>
                  </a:lnTo>
                  <a:lnTo>
                    <a:pt x="29" y="24"/>
                  </a:lnTo>
                  <a:lnTo>
                    <a:pt x="1" y="0"/>
                  </a:lnTo>
                  <a:lnTo>
                    <a:pt x="1" y="0"/>
                  </a:lnTo>
                  <a:lnTo>
                    <a:pt x="1" y="0"/>
                  </a:lnTo>
                  <a:lnTo>
                    <a:pt x="0" y="0"/>
                  </a:lnTo>
                  <a:lnTo>
                    <a:pt x="0" y="0"/>
                  </a:lnTo>
                  <a:lnTo>
                    <a:pt x="0" y="0"/>
                  </a:lnTo>
                  <a:close/>
                </a:path>
              </a:pathLst>
            </a:custGeom>
            <a:solidFill>
              <a:sysClr val="window" lastClr="FFFFFF"/>
            </a:solidFill>
            <a:ln>
              <a:noFill/>
            </a:ln>
          </p:spPr>
          <p:txBody>
            <a:bodyPr/>
            <a:lstStyle/>
            <a:p>
              <a:pPr eaLnBrk="1" hangingPunct="1">
                <a:defRPr/>
              </a:pPr>
              <a:endParaRPr lang="zh-CN" altLang="en-US" b="1" kern="0">
                <a:solidFill>
                  <a:sysClr val="windowText" lastClr="000000"/>
                </a:solidFill>
                <a:latin typeface="Times New Roman"/>
                <a:ea typeface="微软雅黑" pitchFamily="34" charset="-122"/>
              </a:endParaRPr>
            </a:p>
          </p:txBody>
        </p:sp>
        <p:sp>
          <p:nvSpPr>
            <p:cNvPr id="397" name="Freeform 38"/>
            <p:cNvSpPr>
              <a:spLocks/>
            </p:cNvSpPr>
            <p:nvPr/>
          </p:nvSpPr>
          <p:spPr bwMode="auto">
            <a:xfrm>
              <a:off x="5203275" y="1393878"/>
              <a:ext cx="199279" cy="35734"/>
            </a:xfrm>
            <a:custGeom>
              <a:avLst/>
              <a:gdLst>
                <a:gd name="T0" fmla="*/ 737 w 755"/>
                <a:gd name="T1" fmla="*/ 17 h 113"/>
                <a:gd name="T2" fmla="*/ 696 w 755"/>
                <a:gd name="T3" fmla="*/ 44 h 113"/>
                <a:gd name="T4" fmla="*/ 654 w 755"/>
                <a:gd name="T5" fmla="*/ 66 h 113"/>
                <a:gd name="T6" fmla="*/ 609 w 755"/>
                <a:gd name="T7" fmla="*/ 82 h 113"/>
                <a:gd name="T8" fmla="*/ 561 w 755"/>
                <a:gd name="T9" fmla="*/ 95 h 113"/>
                <a:gd name="T10" fmla="*/ 513 w 755"/>
                <a:gd name="T11" fmla="*/ 103 h 113"/>
                <a:gd name="T12" fmla="*/ 462 w 755"/>
                <a:gd name="T13" fmla="*/ 107 h 113"/>
                <a:gd name="T14" fmla="*/ 413 w 755"/>
                <a:gd name="T15" fmla="*/ 108 h 113"/>
                <a:gd name="T16" fmla="*/ 376 w 755"/>
                <a:gd name="T17" fmla="*/ 106 h 113"/>
                <a:gd name="T18" fmla="*/ 350 w 755"/>
                <a:gd name="T19" fmla="*/ 104 h 113"/>
                <a:gd name="T20" fmla="*/ 324 w 755"/>
                <a:gd name="T21" fmla="*/ 102 h 113"/>
                <a:gd name="T22" fmla="*/ 298 w 755"/>
                <a:gd name="T23" fmla="*/ 98 h 113"/>
                <a:gd name="T24" fmla="*/ 272 w 755"/>
                <a:gd name="T25" fmla="*/ 94 h 113"/>
                <a:gd name="T26" fmla="*/ 245 w 755"/>
                <a:gd name="T27" fmla="*/ 90 h 113"/>
                <a:gd name="T28" fmla="*/ 220 w 755"/>
                <a:gd name="T29" fmla="*/ 85 h 113"/>
                <a:gd name="T30" fmla="*/ 194 w 755"/>
                <a:gd name="T31" fmla="*/ 80 h 113"/>
                <a:gd name="T32" fmla="*/ 158 w 755"/>
                <a:gd name="T33" fmla="*/ 73 h 113"/>
                <a:gd name="T34" fmla="*/ 113 w 755"/>
                <a:gd name="T35" fmla="*/ 62 h 113"/>
                <a:gd name="T36" fmla="*/ 71 w 755"/>
                <a:gd name="T37" fmla="*/ 50 h 113"/>
                <a:gd name="T38" fmla="*/ 27 w 755"/>
                <a:gd name="T39" fmla="*/ 33 h 113"/>
                <a:gd name="T40" fmla="*/ 2 w 755"/>
                <a:gd name="T41" fmla="*/ 22 h 113"/>
                <a:gd name="T42" fmla="*/ 0 w 755"/>
                <a:gd name="T43" fmla="*/ 22 h 113"/>
                <a:gd name="T44" fmla="*/ 22 w 755"/>
                <a:gd name="T45" fmla="*/ 34 h 113"/>
                <a:gd name="T46" fmla="*/ 68 w 755"/>
                <a:gd name="T47" fmla="*/ 54 h 113"/>
                <a:gd name="T48" fmla="*/ 116 w 755"/>
                <a:gd name="T49" fmla="*/ 68 h 113"/>
                <a:gd name="T50" fmla="*/ 164 w 755"/>
                <a:gd name="T51" fmla="*/ 79 h 113"/>
                <a:gd name="T52" fmla="*/ 204 w 755"/>
                <a:gd name="T53" fmla="*/ 85 h 113"/>
                <a:gd name="T54" fmla="*/ 234 w 755"/>
                <a:gd name="T55" fmla="*/ 91 h 113"/>
                <a:gd name="T56" fmla="*/ 266 w 755"/>
                <a:gd name="T57" fmla="*/ 96 h 113"/>
                <a:gd name="T58" fmla="*/ 296 w 755"/>
                <a:gd name="T59" fmla="*/ 100 h 113"/>
                <a:gd name="T60" fmla="*/ 326 w 755"/>
                <a:gd name="T61" fmla="*/ 105 h 113"/>
                <a:gd name="T62" fmla="*/ 357 w 755"/>
                <a:gd name="T63" fmla="*/ 108 h 113"/>
                <a:gd name="T64" fmla="*/ 387 w 755"/>
                <a:gd name="T65" fmla="*/ 111 h 113"/>
                <a:gd name="T66" fmla="*/ 418 w 755"/>
                <a:gd name="T67" fmla="*/ 112 h 113"/>
                <a:gd name="T68" fmla="*/ 455 w 755"/>
                <a:gd name="T69" fmla="*/ 113 h 113"/>
                <a:gd name="T70" fmla="*/ 501 w 755"/>
                <a:gd name="T71" fmla="*/ 111 h 113"/>
                <a:gd name="T72" fmla="*/ 546 w 755"/>
                <a:gd name="T73" fmla="*/ 105 h 113"/>
                <a:gd name="T74" fmla="*/ 591 w 755"/>
                <a:gd name="T75" fmla="*/ 95 h 113"/>
                <a:gd name="T76" fmla="*/ 634 w 755"/>
                <a:gd name="T77" fmla="*/ 81 h 113"/>
                <a:gd name="T78" fmla="*/ 674 w 755"/>
                <a:gd name="T79" fmla="*/ 62 h 113"/>
                <a:gd name="T80" fmla="*/ 710 w 755"/>
                <a:gd name="T81" fmla="*/ 41 h 113"/>
                <a:gd name="T82" fmla="*/ 742 w 755"/>
                <a:gd name="T83" fmla="*/ 15 h 113"/>
                <a:gd name="T84" fmla="*/ 755 w 755"/>
                <a:gd name="T85" fmla="*/ 0 h 113"/>
                <a:gd name="T86" fmla="*/ 755 w 755"/>
                <a:gd name="T87" fmla="*/ 0 h 113"/>
                <a:gd name="T88" fmla="*/ 755 w 755"/>
                <a:gd name="T89"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755" h="113">
                  <a:moveTo>
                    <a:pt x="755" y="0"/>
                  </a:moveTo>
                  <a:lnTo>
                    <a:pt x="737" y="17"/>
                  </a:lnTo>
                  <a:lnTo>
                    <a:pt x="717" y="31"/>
                  </a:lnTo>
                  <a:lnTo>
                    <a:pt x="696" y="44"/>
                  </a:lnTo>
                  <a:lnTo>
                    <a:pt x="676" y="55"/>
                  </a:lnTo>
                  <a:lnTo>
                    <a:pt x="654" y="66"/>
                  </a:lnTo>
                  <a:lnTo>
                    <a:pt x="632" y="74"/>
                  </a:lnTo>
                  <a:lnTo>
                    <a:pt x="609" y="82"/>
                  </a:lnTo>
                  <a:lnTo>
                    <a:pt x="585" y="90"/>
                  </a:lnTo>
                  <a:lnTo>
                    <a:pt x="561" y="95"/>
                  </a:lnTo>
                  <a:lnTo>
                    <a:pt x="537" y="99"/>
                  </a:lnTo>
                  <a:lnTo>
                    <a:pt x="513" y="103"/>
                  </a:lnTo>
                  <a:lnTo>
                    <a:pt x="488" y="106"/>
                  </a:lnTo>
                  <a:lnTo>
                    <a:pt x="462" y="107"/>
                  </a:lnTo>
                  <a:lnTo>
                    <a:pt x="437" y="108"/>
                  </a:lnTo>
                  <a:lnTo>
                    <a:pt x="413" y="108"/>
                  </a:lnTo>
                  <a:lnTo>
                    <a:pt x="388" y="107"/>
                  </a:lnTo>
                  <a:lnTo>
                    <a:pt x="376" y="106"/>
                  </a:lnTo>
                  <a:lnTo>
                    <a:pt x="363" y="105"/>
                  </a:lnTo>
                  <a:lnTo>
                    <a:pt x="350" y="104"/>
                  </a:lnTo>
                  <a:lnTo>
                    <a:pt x="338" y="103"/>
                  </a:lnTo>
                  <a:lnTo>
                    <a:pt x="324" y="102"/>
                  </a:lnTo>
                  <a:lnTo>
                    <a:pt x="311" y="99"/>
                  </a:lnTo>
                  <a:lnTo>
                    <a:pt x="298" y="98"/>
                  </a:lnTo>
                  <a:lnTo>
                    <a:pt x="285" y="96"/>
                  </a:lnTo>
                  <a:lnTo>
                    <a:pt x="272" y="94"/>
                  </a:lnTo>
                  <a:lnTo>
                    <a:pt x="258" y="92"/>
                  </a:lnTo>
                  <a:lnTo>
                    <a:pt x="245" y="90"/>
                  </a:lnTo>
                  <a:lnTo>
                    <a:pt x="232" y="87"/>
                  </a:lnTo>
                  <a:lnTo>
                    <a:pt x="220" y="85"/>
                  </a:lnTo>
                  <a:lnTo>
                    <a:pt x="207" y="82"/>
                  </a:lnTo>
                  <a:lnTo>
                    <a:pt x="194" y="80"/>
                  </a:lnTo>
                  <a:lnTo>
                    <a:pt x="182" y="78"/>
                  </a:lnTo>
                  <a:lnTo>
                    <a:pt x="158" y="73"/>
                  </a:lnTo>
                  <a:lnTo>
                    <a:pt x="135" y="68"/>
                  </a:lnTo>
                  <a:lnTo>
                    <a:pt x="113" y="62"/>
                  </a:lnTo>
                  <a:lnTo>
                    <a:pt x="93" y="57"/>
                  </a:lnTo>
                  <a:lnTo>
                    <a:pt x="71" y="50"/>
                  </a:lnTo>
                  <a:lnTo>
                    <a:pt x="50" y="42"/>
                  </a:lnTo>
                  <a:lnTo>
                    <a:pt x="27" y="33"/>
                  </a:lnTo>
                  <a:lnTo>
                    <a:pt x="2" y="22"/>
                  </a:lnTo>
                  <a:lnTo>
                    <a:pt x="2" y="22"/>
                  </a:lnTo>
                  <a:lnTo>
                    <a:pt x="2" y="22"/>
                  </a:lnTo>
                  <a:lnTo>
                    <a:pt x="0" y="22"/>
                  </a:lnTo>
                  <a:lnTo>
                    <a:pt x="0" y="22"/>
                  </a:lnTo>
                  <a:lnTo>
                    <a:pt x="22" y="34"/>
                  </a:lnTo>
                  <a:lnTo>
                    <a:pt x="45" y="44"/>
                  </a:lnTo>
                  <a:lnTo>
                    <a:pt x="68" y="54"/>
                  </a:lnTo>
                  <a:lnTo>
                    <a:pt x="92" y="61"/>
                  </a:lnTo>
                  <a:lnTo>
                    <a:pt x="116" y="68"/>
                  </a:lnTo>
                  <a:lnTo>
                    <a:pt x="140" y="73"/>
                  </a:lnTo>
                  <a:lnTo>
                    <a:pt x="164" y="79"/>
                  </a:lnTo>
                  <a:lnTo>
                    <a:pt x="189" y="83"/>
                  </a:lnTo>
                  <a:lnTo>
                    <a:pt x="204" y="85"/>
                  </a:lnTo>
                  <a:lnTo>
                    <a:pt x="219" y="88"/>
                  </a:lnTo>
                  <a:lnTo>
                    <a:pt x="234" y="91"/>
                  </a:lnTo>
                  <a:lnTo>
                    <a:pt x="250" y="94"/>
                  </a:lnTo>
                  <a:lnTo>
                    <a:pt x="266" y="96"/>
                  </a:lnTo>
                  <a:lnTo>
                    <a:pt x="280" y="98"/>
                  </a:lnTo>
                  <a:lnTo>
                    <a:pt x="296" y="100"/>
                  </a:lnTo>
                  <a:lnTo>
                    <a:pt x="311" y="103"/>
                  </a:lnTo>
                  <a:lnTo>
                    <a:pt x="326" y="105"/>
                  </a:lnTo>
                  <a:lnTo>
                    <a:pt x="341" y="107"/>
                  </a:lnTo>
                  <a:lnTo>
                    <a:pt x="357" y="108"/>
                  </a:lnTo>
                  <a:lnTo>
                    <a:pt x="372" y="110"/>
                  </a:lnTo>
                  <a:lnTo>
                    <a:pt x="387" y="111"/>
                  </a:lnTo>
                  <a:lnTo>
                    <a:pt x="402" y="112"/>
                  </a:lnTo>
                  <a:lnTo>
                    <a:pt x="418" y="112"/>
                  </a:lnTo>
                  <a:lnTo>
                    <a:pt x="434" y="113"/>
                  </a:lnTo>
                  <a:lnTo>
                    <a:pt x="455" y="113"/>
                  </a:lnTo>
                  <a:lnTo>
                    <a:pt x="478" y="112"/>
                  </a:lnTo>
                  <a:lnTo>
                    <a:pt x="501" y="111"/>
                  </a:lnTo>
                  <a:lnTo>
                    <a:pt x="524" y="108"/>
                  </a:lnTo>
                  <a:lnTo>
                    <a:pt x="546" y="105"/>
                  </a:lnTo>
                  <a:lnTo>
                    <a:pt x="568" y="100"/>
                  </a:lnTo>
                  <a:lnTo>
                    <a:pt x="591" y="95"/>
                  </a:lnTo>
                  <a:lnTo>
                    <a:pt x="612" y="87"/>
                  </a:lnTo>
                  <a:lnTo>
                    <a:pt x="634" y="81"/>
                  </a:lnTo>
                  <a:lnTo>
                    <a:pt x="654" y="72"/>
                  </a:lnTo>
                  <a:lnTo>
                    <a:pt x="674" y="62"/>
                  </a:lnTo>
                  <a:lnTo>
                    <a:pt x="693" y="52"/>
                  </a:lnTo>
                  <a:lnTo>
                    <a:pt x="710" y="41"/>
                  </a:lnTo>
                  <a:lnTo>
                    <a:pt x="726" y="29"/>
                  </a:lnTo>
                  <a:lnTo>
                    <a:pt x="742" y="15"/>
                  </a:lnTo>
                  <a:lnTo>
                    <a:pt x="755" y="0"/>
                  </a:lnTo>
                  <a:lnTo>
                    <a:pt x="755" y="0"/>
                  </a:lnTo>
                  <a:lnTo>
                    <a:pt x="755" y="0"/>
                  </a:lnTo>
                  <a:lnTo>
                    <a:pt x="755" y="0"/>
                  </a:lnTo>
                  <a:lnTo>
                    <a:pt x="755" y="0"/>
                  </a:lnTo>
                  <a:lnTo>
                    <a:pt x="755" y="0"/>
                  </a:lnTo>
                  <a:close/>
                </a:path>
              </a:pathLst>
            </a:custGeom>
            <a:solidFill>
              <a:sysClr val="window" lastClr="FFFFFF"/>
            </a:solidFill>
            <a:ln>
              <a:noFill/>
            </a:ln>
          </p:spPr>
          <p:txBody>
            <a:bodyPr/>
            <a:lstStyle/>
            <a:p>
              <a:pPr eaLnBrk="1" hangingPunct="1">
                <a:defRPr/>
              </a:pPr>
              <a:endParaRPr lang="zh-CN" altLang="en-US" b="1" kern="0">
                <a:solidFill>
                  <a:sysClr val="windowText" lastClr="000000"/>
                </a:solidFill>
                <a:latin typeface="Times New Roman"/>
                <a:ea typeface="微软雅黑" pitchFamily="34" charset="-122"/>
              </a:endParaRPr>
            </a:p>
          </p:txBody>
        </p:sp>
        <p:sp>
          <p:nvSpPr>
            <p:cNvPr id="398" name="Freeform 39"/>
            <p:cNvSpPr>
              <a:spLocks/>
            </p:cNvSpPr>
            <p:nvPr/>
          </p:nvSpPr>
          <p:spPr bwMode="auto">
            <a:xfrm>
              <a:off x="5228051" y="1395110"/>
              <a:ext cx="95869" cy="36350"/>
            </a:xfrm>
            <a:custGeom>
              <a:avLst/>
              <a:gdLst>
                <a:gd name="T0" fmla="*/ 12 w 361"/>
                <a:gd name="T1" fmla="*/ 101 h 115"/>
                <a:gd name="T2" fmla="*/ 35 w 361"/>
                <a:gd name="T3" fmla="*/ 106 h 115"/>
                <a:gd name="T4" fmla="*/ 60 w 361"/>
                <a:gd name="T5" fmla="*/ 111 h 115"/>
                <a:gd name="T6" fmla="*/ 85 w 361"/>
                <a:gd name="T7" fmla="*/ 114 h 115"/>
                <a:gd name="T8" fmla="*/ 109 w 361"/>
                <a:gd name="T9" fmla="*/ 115 h 115"/>
                <a:gd name="T10" fmla="*/ 134 w 361"/>
                <a:gd name="T11" fmla="*/ 114 h 115"/>
                <a:gd name="T12" fmla="*/ 159 w 361"/>
                <a:gd name="T13" fmla="*/ 111 h 115"/>
                <a:gd name="T14" fmla="*/ 182 w 361"/>
                <a:gd name="T15" fmla="*/ 104 h 115"/>
                <a:gd name="T16" fmla="*/ 206 w 361"/>
                <a:gd name="T17" fmla="*/ 95 h 115"/>
                <a:gd name="T18" fmla="*/ 234 w 361"/>
                <a:gd name="T19" fmla="*/ 85 h 115"/>
                <a:gd name="T20" fmla="*/ 261 w 361"/>
                <a:gd name="T21" fmla="*/ 75 h 115"/>
                <a:gd name="T22" fmla="*/ 287 w 361"/>
                <a:gd name="T23" fmla="*/ 63 h 115"/>
                <a:gd name="T24" fmla="*/ 307 w 361"/>
                <a:gd name="T25" fmla="*/ 51 h 115"/>
                <a:gd name="T26" fmla="*/ 323 w 361"/>
                <a:gd name="T27" fmla="*/ 38 h 115"/>
                <a:gd name="T28" fmla="*/ 338 w 361"/>
                <a:gd name="T29" fmla="*/ 26 h 115"/>
                <a:gd name="T30" fmla="*/ 353 w 361"/>
                <a:gd name="T31" fmla="*/ 12 h 115"/>
                <a:gd name="T32" fmla="*/ 361 w 361"/>
                <a:gd name="T33" fmla="*/ 3 h 115"/>
                <a:gd name="T34" fmla="*/ 360 w 361"/>
                <a:gd name="T35" fmla="*/ 0 h 115"/>
                <a:gd name="T36" fmla="*/ 350 w 361"/>
                <a:gd name="T37" fmla="*/ 8 h 115"/>
                <a:gd name="T38" fmla="*/ 337 w 361"/>
                <a:gd name="T39" fmla="*/ 18 h 115"/>
                <a:gd name="T40" fmla="*/ 325 w 361"/>
                <a:gd name="T41" fmla="*/ 29 h 115"/>
                <a:gd name="T42" fmla="*/ 312 w 361"/>
                <a:gd name="T43" fmla="*/ 40 h 115"/>
                <a:gd name="T44" fmla="*/ 295 w 361"/>
                <a:gd name="T45" fmla="*/ 52 h 115"/>
                <a:gd name="T46" fmla="*/ 275 w 361"/>
                <a:gd name="T47" fmla="*/ 63 h 115"/>
                <a:gd name="T48" fmla="*/ 253 w 361"/>
                <a:gd name="T49" fmla="*/ 72 h 115"/>
                <a:gd name="T50" fmla="*/ 230 w 361"/>
                <a:gd name="T51" fmla="*/ 80 h 115"/>
                <a:gd name="T52" fmla="*/ 205 w 361"/>
                <a:gd name="T53" fmla="*/ 90 h 115"/>
                <a:gd name="T54" fmla="*/ 179 w 361"/>
                <a:gd name="T55" fmla="*/ 99 h 115"/>
                <a:gd name="T56" fmla="*/ 151 w 361"/>
                <a:gd name="T57" fmla="*/ 105 h 115"/>
                <a:gd name="T58" fmla="*/ 125 w 361"/>
                <a:gd name="T59" fmla="*/ 109 h 115"/>
                <a:gd name="T60" fmla="*/ 97 w 361"/>
                <a:gd name="T61" fmla="*/ 111 h 115"/>
                <a:gd name="T62" fmla="*/ 71 w 361"/>
                <a:gd name="T63" fmla="*/ 110 h 115"/>
                <a:gd name="T64" fmla="*/ 43 w 361"/>
                <a:gd name="T65" fmla="*/ 106 h 115"/>
                <a:gd name="T66" fmla="*/ 14 w 361"/>
                <a:gd name="T67" fmla="*/ 101 h 115"/>
                <a:gd name="T68" fmla="*/ 0 w 361"/>
                <a:gd name="T69" fmla="*/ 98 h 115"/>
                <a:gd name="T70" fmla="*/ 0 w 361"/>
                <a:gd name="T71" fmla="*/ 98 h 115"/>
                <a:gd name="T72" fmla="*/ 0 w 361"/>
                <a:gd name="T73" fmla="*/ 98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61" h="115">
                  <a:moveTo>
                    <a:pt x="0" y="98"/>
                  </a:moveTo>
                  <a:lnTo>
                    <a:pt x="12" y="101"/>
                  </a:lnTo>
                  <a:lnTo>
                    <a:pt x="23" y="103"/>
                  </a:lnTo>
                  <a:lnTo>
                    <a:pt x="35" y="106"/>
                  </a:lnTo>
                  <a:lnTo>
                    <a:pt x="47" y="109"/>
                  </a:lnTo>
                  <a:lnTo>
                    <a:pt x="60" y="111"/>
                  </a:lnTo>
                  <a:lnTo>
                    <a:pt x="72" y="113"/>
                  </a:lnTo>
                  <a:lnTo>
                    <a:pt x="85" y="114"/>
                  </a:lnTo>
                  <a:lnTo>
                    <a:pt x="97" y="115"/>
                  </a:lnTo>
                  <a:lnTo>
                    <a:pt x="109" y="115"/>
                  </a:lnTo>
                  <a:lnTo>
                    <a:pt x="122" y="115"/>
                  </a:lnTo>
                  <a:lnTo>
                    <a:pt x="134" y="114"/>
                  </a:lnTo>
                  <a:lnTo>
                    <a:pt x="147" y="113"/>
                  </a:lnTo>
                  <a:lnTo>
                    <a:pt x="159" y="111"/>
                  </a:lnTo>
                  <a:lnTo>
                    <a:pt x="171" y="108"/>
                  </a:lnTo>
                  <a:lnTo>
                    <a:pt x="182" y="104"/>
                  </a:lnTo>
                  <a:lnTo>
                    <a:pt x="194" y="100"/>
                  </a:lnTo>
                  <a:lnTo>
                    <a:pt x="206" y="95"/>
                  </a:lnTo>
                  <a:lnTo>
                    <a:pt x="219" y="90"/>
                  </a:lnTo>
                  <a:lnTo>
                    <a:pt x="234" y="85"/>
                  </a:lnTo>
                  <a:lnTo>
                    <a:pt x="247" y="79"/>
                  </a:lnTo>
                  <a:lnTo>
                    <a:pt x="261" y="75"/>
                  </a:lnTo>
                  <a:lnTo>
                    <a:pt x="275" y="70"/>
                  </a:lnTo>
                  <a:lnTo>
                    <a:pt x="287" y="63"/>
                  </a:lnTo>
                  <a:lnTo>
                    <a:pt x="299" y="56"/>
                  </a:lnTo>
                  <a:lnTo>
                    <a:pt x="307" y="51"/>
                  </a:lnTo>
                  <a:lnTo>
                    <a:pt x="315" y="45"/>
                  </a:lnTo>
                  <a:lnTo>
                    <a:pt x="323" y="38"/>
                  </a:lnTo>
                  <a:lnTo>
                    <a:pt x="331" y="33"/>
                  </a:lnTo>
                  <a:lnTo>
                    <a:pt x="338" y="26"/>
                  </a:lnTo>
                  <a:lnTo>
                    <a:pt x="345" y="20"/>
                  </a:lnTo>
                  <a:lnTo>
                    <a:pt x="353" y="12"/>
                  </a:lnTo>
                  <a:lnTo>
                    <a:pt x="360" y="5"/>
                  </a:lnTo>
                  <a:lnTo>
                    <a:pt x="361" y="3"/>
                  </a:lnTo>
                  <a:lnTo>
                    <a:pt x="361" y="1"/>
                  </a:lnTo>
                  <a:lnTo>
                    <a:pt x="360" y="0"/>
                  </a:lnTo>
                  <a:lnTo>
                    <a:pt x="356" y="2"/>
                  </a:lnTo>
                  <a:lnTo>
                    <a:pt x="350" y="8"/>
                  </a:lnTo>
                  <a:lnTo>
                    <a:pt x="343" y="13"/>
                  </a:lnTo>
                  <a:lnTo>
                    <a:pt x="337" y="18"/>
                  </a:lnTo>
                  <a:lnTo>
                    <a:pt x="331" y="24"/>
                  </a:lnTo>
                  <a:lnTo>
                    <a:pt x="325" y="29"/>
                  </a:lnTo>
                  <a:lnTo>
                    <a:pt x="318" y="36"/>
                  </a:lnTo>
                  <a:lnTo>
                    <a:pt x="312" y="40"/>
                  </a:lnTo>
                  <a:lnTo>
                    <a:pt x="305" y="46"/>
                  </a:lnTo>
                  <a:lnTo>
                    <a:pt x="295" y="52"/>
                  </a:lnTo>
                  <a:lnTo>
                    <a:pt x="285" y="58"/>
                  </a:lnTo>
                  <a:lnTo>
                    <a:pt x="275" y="63"/>
                  </a:lnTo>
                  <a:lnTo>
                    <a:pt x="264" y="67"/>
                  </a:lnTo>
                  <a:lnTo>
                    <a:pt x="253" y="72"/>
                  </a:lnTo>
                  <a:lnTo>
                    <a:pt x="241" y="76"/>
                  </a:lnTo>
                  <a:lnTo>
                    <a:pt x="230" y="80"/>
                  </a:lnTo>
                  <a:lnTo>
                    <a:pt x="219" y="85"/>
                  </a:lnTo>
                  <a:lnTo>
                    <a:pt x="205" y="90"/>
                  </a:lnTo>
                  <a:lnTo>
                    <a:pt x="192" y="96"/>
                  </a:lnTo>
                  <a:lnTo>
                    <a:pt x="179" y="99"/>
                  </a:lnTo>
                  <a:lnTo>
                    <a:pt x="164" y="102"/>
                  </a:lnTo>
                  <a:lnTo>
                    <a:pt x="151" y="105"/>
                  </a:lnTo>
                  <a:lnTo>
                    <a:pt x="138" y="108"/>
                  </a:lnTo>
                  <a:lnTo>
                    <a:pt x="125" y="109"/>
                  </a:lnTo>
                  <a:lnTo>
                    <a:pt x="111" y="110"/>
                  </a:lnTo>
                  <a:lnTo>
                    <a:pt x="97" y="111"/>
                  </a:lnTo>
                  <a:lnTo>
                    <a:pt x="84" y="110"/>
                  </a:lnTo>
                  <a:lnTo>
                    <a:pt x="71" y="110"/>
                  </a:lnTo>
                  <a:lnTo>
                    <a:pt x="56" y="108"/>
                  </a:lnTo>
                  <a:lnTo>
                    <a:pt x="43" y="106"/>
                  </a:lnTo>
                  <a:lnTo>
                    <a:pt x="29" y="104"/>
                  </a:lnTo>
                  <a:lnTo>
                    <a:pt x="14" y="101"/>
                  </a:lnTo>
                  <a:lnTo>
                    <a:pt x="0" y="98"/>
                  </a:lnTo>
                  <a:lnTo>
                    <a:pt x="0" y="98"/>
                  </a:lnTo>
                  <a:lnTo>
                    <a:pt x="0" y="98"/>
                  </a:lnTo>
                  <a:lnTo>
                    <a:pt x="0" y="98"/>
                  </a:lnTo>
                  <a:lnTo>
                    <a:pt x="0" y="98"/>
                  </a:lnTo>
                  <a:lnTo>
                    <a:pt x="0" y="98"/>
                  </a:lnTo>
                  <a:close/>
                </a:path>
              </a:pathLst>
            </a:custGeom>
            <a:solidFill>
              <a:sysClr val="window" lastClr="FFFFFF"/>
            </a:solidFill>
            <a:ln>
              <a:noFill/>
            </a:ln>
          </p:spPr>
          <p:txBody>
            <a:bodyPr/>
            <a:lstStyle/>
            <a:p>
              <a:pPr eaLnBrk="1" hangingPunct="1">
                <a:defRPr/>
              </a:pPr>
              <a:endParaRPr lang="zh-CN" altLang="en-US" b="1" kern="0">
                <a:solidFill>
                  <a:sysClr val="windowText" lastClr="000000"/>
                </a:solidFill>
                <a:latin typeface="Times New Roman"/>
                <a:ea typeface="微软雅黑" pitchFamily="34" charset="-122"/>
              </a:endParaRPr>
            </a:p>
          </p:txBody>
        </p:sp>
        <p:sp>
          <p:nvSpPr>
            <p:cNvPr id="399" name="Freeform 40"/>
            <p:cNvSpPr>
              <a:spLocks/>
            </p:cNvSpPr>
            <p:nvPr/>
          </p:nvSpPr>
          <p:spPr bwMode="auto">
            <a:xfrm>
              <a:off x="5183886" y="1477667"/>
              <a:ext cx="247752" cy="43743"/>
            </a:xfrm>
            <a:custGeom>
              <a:avLst/>
              <a:gdLst>
                <a:gd name="T0" fmla="*/ 926 w 936"/>
                <a:gd name="T1" fmla="*/ 36 h 140"/>
                <a:gd name="T2" fmla="*/ 906 w 936"/>
                <a:gd name="T3" fmla="*/ 44 h 140"/>
                <a:gd name="T4" fmla="*/ 887 w 936"/>
                <a:gd name="T5" fmla="*/ 54 h 140"/>
                <a:gd name="T6" fmla="*/ 868 w 936"/>
                <a:gd name="T7" fmla="*/ 63 h 140"/>
                <a:gd name="T8" fmla="*/ 844 w 936"/>
                <a:gd name="T9" fmla="*/ 74 h 140"/>
                <a:gd name="T10" fmla="*/ 813 w 936"/>
                <a:gd name="T11" fmla="*/ 85 h 140"/>
                <a:gd name="T12" fmla="*/ 782 w 936"/>
                <a:gd name="T13" fmla="*/ 95 h 140"/>
                <a:gd name="T14" fmla="*/ 749 w 936"/>
                <a:gd name="T15" fmla="*/ 104 h 140"/>
                <a:gd name="T16" fmla="*/ 718 w 936"/>
                <a:gd name="T17" fmla="*/ 111 h 140"/>
                <a:gd name="T18" fmla="*/ 687 w 936"/>
                <a:gd name="T19" fmla="*/ 119 h 140"/>
                <a:gd name="T20" fmla="*/ 656 w 936"/>
                <a:gd name="T21" fmla="*/ 124 h 140"/>
                <a:gd name="T22" fmla="*/ 624 w 936"/>
                <a:gd name="T23" fmla="*/ 129 h 140"/>
                <a:gd name="T24" fmla="*/ 593 w 936"/>
                <a:gd name="T25" fmla="*/ 132 h 140"/>
                <a:gd name="T26" fmla="*/ 561 w 936"/>
                <a:gd name="T27" fmla="*/ 134 h 140"/>
                <a:gd name="T28" fmla="*/ 530 w 936"/>
                <a:gd name="T29" fmla="*/ 136 h 140"/>
                <a:gd name="T30" fmla="*/ 497 w 936"/>
                <a:gd name="T31" fmla="*/ 136 h 140"/>
                <a:gd name="T32" fmla="*/ 450 w 936"/>
                <a:gd name="T33" fmla="*/ 136 h 140"/>
                <a:gd name="T34" fmla="*/ 387 w 936"/>
                <a:gd name="T35" fmla="*/ 133 h 140"/>
                <a:gd name="T36" fmla="*/ 322 w 936"/>
                <a:gd name="T37" fmla="*/ 126 h 140"/>
                <a:gd name="T38" fmla="*/ 257 w 936"/>
                <a:gd name="T39" fmla="*/ 115 h 140"/>
                <a:gd name="T40" fmla="*/ 195 w 936"/>
                <a:gd name="T41" fmla="*/ 100 h 140"/>
                <a:gd name="T42" fmla="*/ 134 w 936"/>
                <a:gd name="T43" fmla="*/ 80 h 140"/>
                <a:gd name="T44" fmla="*/ 76 w 936"/>
                <a:gd name="T45" fmla="*/ 54 h 140"/>
                <a:gd name="T46" fmla="*/ 24 w 936"/>
                <a:gd name="T47" fmla="*/ 20 h 140"/>
                <a:gd name="T48" fmla="*/ 0 w 936"/>
                <a:gd name="T49" fmla="*/ 0 h 140"/>
                <a:gd name="T50" fmla="*/ 0 w 936"/>
                <a:gd name="T51" fmla="*/ 1 h 140"/>
                <a:gd name="T52" fmla="*/ 23 w 936"/>
                <a:gd name="T53" fmla="*/ 21 h 140"/>
                <a:gd name="T54" fmla="*/ 74 w 936"/>
                <a:gd name="T55" fmla="*/ 54 h 140"/>
                <a:gd name="T56" fmla="*/ 128 w 936"/>
                <a:gd name="T57" fmla="*/ 80 h 140"/>
                <a:gd name="T58" fmla="*/ 186 w 936"/>
                <a:gd name="T59" fmla="*/ 100 h 140"/>
                <a:gd name="T60" fmla="*/ 246 w 936"/>
                <a:gd name="T61" fmla="*/ 117 h 140"/>
                <a:gd name="T62" fmla="*/ 309 w 936"/>
                <a:gd name="T63" fmla="*/ 127 h 140"/>
                <a:gd name="T64" fmla="*/ 371 w 936"/>
                <a:gd name="T65" fmla="*/ 135 h 140"/>
                <a:gd name="T66" fmla="*/ 434 w 936"/>
                <a:gd name="T67" fmla="*/ 139 h 140"/>
                <a:gd name="T68" fmla="*/ 479 w 936"/>
                <a:gd name="T69" fmla="*/ 140 h 140"/>
                <a:gd name="T70" fmla="*/ 512 w 936"/>
                <a:gd name="T71" fmla="*/ 140 h 140"/>
                <a:gd name="T72" fmla="*/ 544 w 936"/>
                <a:gd name="T73" fmla="*/ 139 h 140"/>
                <a:gd name="T74" fmla="*/ 576 w 936"/>
                <a:gd name="T75" fmla="*/ 137 h 140"/>
                <a:gd name="T76" fmla="*/ 608 w 936"/>
                <a:gd name="T77" fmla="*/ 135 h 140"/>
                <a:gd name="T78" fmla="*/ 639 w 936"/>
                <a:gd name="T79" fmla="*/ 131 h 140"/>
                <a:gd name="T80" fmla="*/ 671 w 936"/>
                <a:gd name="T81" fmla="*/ 126 h 140"/>
                <a:gd name="T82" fmla="*/ 702 w 936"/>
                <a:gd name="T83" fmla="*/ 120 h 140"/>
                <a:gd name="T84" fmla="*/ 732 w 936"/>
                <a:gd name="T85" fmla="*/ 113 h 140"/>
                <a:gd name="T86" fmla="*/ 761 w 936"/>
                <a:gd name="T87" fmla="*/ 106 h 140"/>
                <a:gd name="T88" fmla="*/ 790 w 936"/>
                <a:gd name="T89" fmla="*/ 97 h 140"/>
                <a:gd name="T90" fmla="*/ 818 w 936"/>
                <a:gd name="T91" fmla="*/ 87 h 140"/>
                <a:gd name="T92" fmla="*/ 839 w 936"/>
                <a:gd name="T93" fmla="*/ 80 h 140"/>
                <a:gd name="T94" fmla="*/ 852 w 936"/>
                <a:gd name="T95" fmla="*/ 74 h 140"/>
                <a:gd name="T96" fmla="*/ 866 w 936"/>
                <a:gd name="T97" fmla="*/ 68 h 140"/>
                <a:gd name="T98" fmla="*/ 879 w 936"/>
                <a:gd name="T99" fmla="*/ 61 h 140"/>
                <a:gd name="T100" fmla="*/ 892 w 936"/>
                <a:gd name="T101" fmla="*/ 55 h 140"/>
                <a:gd name="T102" fmla="*/ 904 w 936"/>
                <a:gd name="T103" fmla="*/ 48 h 140"/>
                <a:gd name="T104" fmla="*/ 917 w 936"/>
                <a:gd name="T105" fmla="*/ 42 h 140"/>
                <a:gd name="T106" fmla="*/ 929 w 936"/>
                <a:gd name="T107" fmla="*/ 36 h 140"/>
                <a:gd name="T108" fmla="*/ 936 w 936"/>
                <a:gd name="T109" fmla="*/ 34 h 140"/>
                <a:gd name="T110" fmla="*/ 936 w 936"/>
                <a:gd name="T111" fmla="*/ 34 h 140"/>
                <a:gd name="T112" fmla="*/ 936 w 936"/>
                <a:gd name="T113" fmla="*/ 3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36" h="140">
                  <a:moveTo>
                    <a:pt x="936" y="34"/>
                  </a:moveTo>
                  <a:lnTo>
                    <a:pt x="926" y="36"/>
                  </a:lnTo>
                  <a:lnTo>
                    <a:pt x="916" y="39"/>
                  </a:lnTo>
                  <a:lnTo>
                    <a:pt x="906" y="44"/>
                  </a:lnTo>
                  <a:lnTo>
                    <a:pt x="897" y="48"/>
                  </a:lnTo>
                  <a:lnTo>
                    <a:pt x="887" y="54"/>
                  </a:lnTo>
                  <a:lnTo>
                    <a:pt x="878" y="58"/>
                  </a:lnTo>
                  <a:lnTo>
                    <a:pt x="868" y="63"/>
                  </a:lnTo>
                  <a:lnTo>
                    <a:pt x="858" y="68"/>
                  </a:lnTo>
                  <a:lnTo>
                    <a:pt x="844" y="74"/>
                  </a:lnTo>
                  <a:lnTo>
                    <a:pt x="828" y="80"/>
                  </a:lnTo>
                  <a:lnTo>
                    <a:pt x="813" y="85"/>
                  </a:lnTo>
                  <a:lnTo>
                    <a:pt x="797" y="91"/>
                  </a:lnTo>
                  <a:lnTo>
                    <a:pt x="782" y="95"/>
                  </a:lnTo>
                  <a:lnTo>
                    <a:pt x="766" y="99"/>
                  </a:lnTo>
                  <a:lnTo>
                    <a:pt x="749" y="104"/>
                  </a:lnTo>
                  <a:lnTo>
                    <a:pt x="734" y="108"/>
                  </a:lnTo>
                  <a:lnTo>
                    <a:pt x="718" y="111"/>
                  </a:lnTo>
                  <a:lnTo>
                    <a:pt x="702" y="115"/>
                  </a:lnTo>
                  <a:lnTo>
                    <a:pt x="687" y="119"/>
                  </a:lnTo>
                  <a:lnTo>
                    <a:pt x="671" y="121"/>
                  </a:lnTo>
                  <a:lnTo>
                    <a:pt x="656" y="124"/>
                  </a:lnTo>
                  <a:lnTo>
                    <a:pt x="640" y="126"/>
                  </a:lnTo>
                  <a:lnTo>
                    <a:pt x="624" y="129"/>
                  </a:lnTo>
                  <a:lnTo>
                    <a:pt x="609" y="130"/>
                  </a:lnTo>
                  <a:lnTo>
                    <a:pt x="593" y="132"/>
                  </a:lnTo>
                  <a:lnTo>
                    <a:pt x="576" y="133"/>
                  </a:lnTo>
                  <a:lnTo>
                    <a:pt x="561" y="134"/>
                  </a:lnTo>
                  <a:lnTo>
                    <a:pt x="545" y="135"/>
                  </a:lnTo>
                  <a:lnTo>
                    <a:pt x="530" y="136"/>
                  </a:lnTo>
                  <a:lnTo>
                    <a:pt x="514" y="136"/>
                  </a:lnTo>
                  <a:lnTo>
                    <a:pt x="497" y="136"/>
                  </a:lnTo>
                  <a:lnTo>
                    <a:pt x="482" y="136"/>
                  </a:lnTo>
                  <a:lnTo>
                    <a:pt x="450" y="136"/>
                  </a:lnTo>
                  <a:lnTo>
                    <a:pt x="419" y="135"/>
                  </a:lnTo>
                  <a:lnTo>
                    <a:pt x="387" y="133"/>
                  </a:lnTo>
                  <a:lnTo>
                    <a:pt x="354" y="131"/>
                  </a:lnTo>
                  <a:lnTo>
                    <a:pt x="322" y="126"/>
                  </a:lnTo>
                  <a:lnTo>
                    <a:pt x="290" y="122"/>
                  </a:lnTo>
                  <a:lnTo>
                    <a:pt x="257" y="115"/>
                  </a:lnTo>
                  <a:lnTo>
                    <a:pt x="226" y="109"/>
                  </a:lnTo>
                  <a:lnTo>
                    <a:pt x="195" y="100"/>
                  </a:lnTo>
                  <a:lnTo>
                    <a:pt x="164" y="91"/>
                  </a:lnTo>
                  <a:lnTo>
                    <a:pt x="134" y="80"/>
                  </a:lnTo>
                  <a:lnTo>
                    <a:pt x="105" y="68"/>
                  </a:lnTo>
                  <a:lnTo>
                    <a:pt x="76" y="54"/>
                  </a:lnTo>
                  <a:lnTo>
                    <a:pt x="50" y="37"/>
                  </a:lnTo>
                  <a:lnTo>
                    <a:pt x="24" y="20"/>
                  </a:lnTo>
                  <a:lnTo>
                    <a:pt x="0" y="0"/>
                  </a:lnTo>
                  <a:lnTo>
                    <a:pt x="0" y="0"/>
                  </a:lnTo>
                  <a:lnTo>
                    <a:pt x="0" y="0"/>
                  </a:lnTo>
                  <a:lnTo>
                    <a:pt x="0" y="1"/>
                  </a:lnTo>
                  <a:lnTo>
                    <a:pt x="0" y="1"/>
                  </a:lnTo>
                  <a:lnTo>
                    <a:pt x="23" y="21"/>
                  </a:lnTo>
                  <a:lnTo>
                    <a:pt x="47" y="37"/>
                  </a:lnTo>
                  <a:lnTo>
                    <a:pt x="74" y="54"/>
                  </a:lnTo>
                  <a:lnTo>
                    <a:pt x="100" y="68"/>
                  </a:lnTo>
                  <a:lnTo>
                    <a:pt x="128" y="80"/>
                  </a:lnTo>
                  <a:lnTo>
                    <a:pt x="156" y="92"/>
                  </a:lnTo>
                  <a:lnTo>
                    <a:pt x="186" y="100"/>
                  </a:lnTo>
                  <a:lnTo>
                    <a:pt x="216" y="109"/>
                  </a:lnTo>
                  <a:lnTo>
                    <a:pt x="246" y="117"/>
                  </a:lnTo>
                  <a:lnTo>
                    <a:pt x="278" y="123"/>
                  </a:lnTo>
                  <a:lnTo>
                    <a:pt x="309" y="127"/>
                  </a:lnTo>
                  <a:lnTo>
                    <a:pt x="340" y="132"/>
                  </a:lnTo>
                  <a:lnTo>
                    <a:pt x="371" y="135"/>
                  </a:lnTo>
                  <a:lnTo>
                    <a:pt x="402" y="137"/>
                  </a:lnTo>
                  <a:lnTo>
                    <a:pt x="434" y="139"/>
                  </a:lnTo>
                  <a:lnTo>
                    <a:pt x="464" y="140"/>
                  </a:lnTo>
                  <a:lnTo>
                    <a:pt x="479" y="140"/>
                  </a:lnTo>
                  <a:lnTo>
                    <a:pt x="496" y="140"/>
                  </a:lnTo>
                  <a:lnTo>
                    <a:pt x="512" y="140"/>
                  </a:lnTo>
                  <a:lnTo>
                    <a:pt x="528" y="140"/>
                  </a:lnTo>
                  <a:lnTo>
                    <a:pt x="544" y="139"/>
                  </a:lnTo>
                  <a:lnTo>
                    <a:pt x="560" y="138"/>
                  </a:lnTo>
                  <a:lnTo>
                    <a:pt x="576" y="137"/>
                  </a:lnTo>
                  <a:lnTo>
                    <a:pt x="592" y="136"/>
                  </a:lnTo>
                  <a:lnTo>
                    <a:pt x="608" y="135"/>
                  </a:lnTo>
                  <a:lnTo>
                    <a:pt x="623" y="133"/>
                  </a:lnTo>
                  <a:lnTo>
                    <a:pt x="639" y="131"/>
                  </a:lnTo>
                  <a:lnTo>
                    <a:pt x="654" y="129"/>
                  </a:lnTo>
                  <a:lnTo>
                    <a:pt x="671" y="126"/>
                  </a:lnTo>
                  <a:lnTo>
                    <a:pt x="687" y="123"/>
                  </a:lnTo>
                  <a:lnTo>
                    <a:pt x="702" y="120"/>
                  </a:lnTo>
                  <a:lnTo>
                    <a:pt x="718" y="117"/>
                  </a:lnTo>
                  <a:lnTo>
                    <a:pt x="732" y="113"/>
                  </a:lnTo>
                  <a:lnTo>
                    <a:pt x="747" y="109"/>
                  </a:lnTo>
                  <a:lnTo>
                    <a:pt x="761" y="106"/>
                  </a:lnTo>
                  <a:lnTo>
                    <a:pt x="776" y="101"/>
                  </a:lnTo>
                  <a:lnTo>
                    <a:pt x="790" y="97"/>
                  </a:lnTo>
                  <a:lnTo>
                    <a:pt x="804" y="92"/>
                  </a:lnTo>
                  <a:lnTo>
                    <a:pt x="818" y="87"/>
                  </a:lnTo>
                  <a:lnTo>
                    <a:pt x="832" y="82"/>
                  </a:lnTo>
                  <a:lnTo>
                    <a:pt x="839" y="80"/>
                  </a:lnTo>
                  <a:lnTo>
                    <a:pt x="845" y="76"/>
                  </a:lnTo>
                  <a:lnTo>
                    <a:pt x="852" y="74"/>
                  </a:lnTo>
                  <a:lnTo>
                    <a:pt x="860" y="71"/>
                  </a:lnTo>
                  <a:lnTo>
                    <a:pt x="866" y="68"/>
                  </a:lnTo>
                  <a:lnTo>
                    <a:pt x="873" y="64"/>
                  </a:lnTo>
                  <a:lnTo>
                    <a:pt x="879" y="61"/>
                  </a:lnTo>
                  <a:lnTo>
                    <a:pt x="886" y="58"/>
                  </a:lnTo>
                  <a:lnTo>
                    <a:pt x="892" y="55"/>
                  </a:lnTo>
                  <a:lnTo>
                    <a:pt x="898" y="52"/>
                  </a:lnTo>
                  <a:lnTo>
                    <a:pt x="904" y="48"/>
                  </a:lnTo>
                  <a:lnTo>
                    <a:pt x="911" y="45"/>
                  </a:lnTo>
                  <a:lnTo>
                    <a:pt x="917" y="42"/>
                  </a:lnTo>
                  <a:lnTo>
                    <a:pt x="923" y="38"/>
                  </a:lnTo>
                  <a:lnTo>
                    <a:pt x="929" y="36"/>
                  </a:lnTo>
                  <a:lnTo>
                    <a:pt x="936" y="34"/>
                  </a:lnTo>
                  <a:lnTo>
                    <a:pt x="936" y="34"/>
                  </a:lnTo>
                  <a:lnTo>
                    <a:pt x="936" y="34"/>
                  </a:lnTo>
                  <a:lnTo>
                    <a:pt x="936" y="34"/>
                  </a:lnTo>
                  <a:lnTo>
                    <a:pt x="936" y="34"/>
                  </a:lnTo>
                  <a:lnTo>
                    <a:pt x="936" y="34"/>
                  </a:lnTo>
                  <a:close/>
                </a:path>
              </a:pathLst>
            </a:custGeom>
            <a:solidFill>
              <a:sysClr val="window" lastClr="FFFFFF"/>
            </a:solidFill>
            <a:ln>
              <a:noFill/>
            </a:ln>
          </p:spPr>
          <p:txBody>
            <a:bodyPr/>
            <a:lstStyle/>
            <a:p>
              <a:pPr eaLnBrk="1" hangingPunct="1">
                <a:defRPr/>
              </a:pPr>
              <a:endParaRPr lang="zh-CN" altLang="en-US" b="1" kern="0">
                <a:solidFill>
                  <a:sysClr val="windowText" lastClr="000000"/>
                </a:solidFill>
                <a:latin typeface="Times New Roman"/>
                <a:ea typeface="微软雅黑" pitchFamily="34" charset="-122"/>
              </a:endParaRPr>
            </a:p>
          </p:txBody>
        </p:sp>
        <p:sp>
          <p:nvSpPr>
            <p:cNvPr id="400" name="Freeform 41"/>
            <p:cNvSpPr>
              <a:spLocks/>
            </p:cNvSpPr>
            <p:nvPr/>
          </p:nvSpPr>
          <p:spPr bwMode="auto">
            <a:xfrm>
              <a:off x="5206507" y="1486908"/>
              <a:ext cx="94792" cy="36966"/>
            </a:xfrm>
            <a:custGeom>
              <a:avLst/>
              <a:gdLst>
                <a:gd name="T0" fmla="*/ 0 w 361"/>
                <a:gd name="T1" fmla="*/ 68 h 116"/>
                <a:gd name="T2" fmla="*/ 9 w 361"/>
                <a:gd name="T3" fmla="*/ 76 h 116"/>
                <a:gd name="T4" fmla="*/ 18 w 361"/>
                <a:gd name="T5" fmla="*/ 82 h 116"/>
                <a:gd name="T6" fmla="*/ 26 w 361"/>
                <a:gd name="T7" fmla="*/ 88 h 116"/>
                <a:gd name="T8" fmla="*/ 34 w 361"/>
                <a:gd name="T9" fmla="*/ 92 h 116"/>
                <a:gd name="T10" fmla="*/ 43 w 361"/>
                <a:gd name="T11" fmla="*/ 97 h 116"/>
                <a:gd name="T12" fmla="*/ 52 w 361"/>
                <a:gd name="T13" fmla="*/ 100 h 116"/>
                <a:gd name="T14" fmla="*/ 63 w 361"/>
                <a:gd name="T15" fmla="*/ 103 h 116"/>
                <a:gd name="T16" fmla="*/ 75 w 361"/>
                <a:gd name="T17" fmla="*/ 106 h 116"/>
                <a:gd name="T18" fmla="*/ 88 w 361"/>
                <a:gd name="T19" fmla="*/ 110 h 116"/>
                <a:gd name="T20" fmla="*/ 103 w 361"/>
                <a:gd name="T21" fmla="*/ 112 h 116"/>
                <a:gd name="T22" fmla="*/ 120 w 361"/>
                <a:gd name="T23" fmla="*/ 114 h 116"/>
                <a:gd name="T24" fmla="*/ 136 w 361"/>
                <a:gd name="T25" fmla="*/ 115 h 116"/>
                <a:gd name="T26" fmla="*/ 153 w 361"/>
                <a:gd name="T27" fmla="*/ 116 h 116"/>
                <a:gd name="T28" fmla="*/ 170 w 361"/>
                <a:gd name="T29" fmla="*/ 116 h 116"/>
                <a:gd name="T30" fmla="*/ 186 w 361"/>
                <a:gd name="T31" fmla="*/ 115 h 116"/>
                <a:gd name="T32" fmla="*/ 199 w 361"/>
                <a:gd name="T33" fmla="*/ 113 h 116"/>
                <a:gd name="T34" fmla="*/ 224 w 361"/>
                <a:gd name="T35" fmla="*/ 106 h 116"/>
                <a:gd name="T36" fmla="*/ 248 w 361"/>
                <a:gd name="T37" fmla="*/ 98 h 116"/>
                <a:gd name="T38" fmla="*/ 271 w 361"/>
                <a:gd name="T39" fmla="*/ 87 h 116"/>
                <a:gd name="T40" fmla="*/ 294 w 361"/>
                <a:gd name="T41" fmla="*/ 74 h 116"/>
                <a:gd name="T42" fmla="*/ 313 w 361"/>
                <a:gd name="T43" fmla="*/ 59 h 116"/>
                <a:gd name="T44" fmla="*/ 331 w 361"/>
                <a:gd name="T45" fmla="*/ 42 h 116"/>
                <a:gd name="T46" fmla="*/ 346 w 361"/>
                <a:gd name="T47" fmla="*/ 24 h 116"/>
                <a:gd name="T48" fmla="*/ 360 w 361"/>
                <a:gd name="T49" fmla="*/ 3 h 116"/>
                <a:gd name="T50" fmla="*/ 361 w 361"/>
                <a:gd name="T51" fmla="*/ 1 h 116"/>
                <a:gd name="T52" fmla="*/ 360 w 361"/>
                <a:gd name="T53" fmla="*/ 0 h 116"/>
                <a:gd name="T54" fmla="*/ 358 w 361"/>
                <a:gd name="T55" fmla="*/ 0 h 116"/>
                <a:gd name="T56" fmla="*/ 356 w 361"/>
                <a:gd name="T57" fmla="*/ 1 h 116"/>
                <a:gd name="T58" fmla="*/ 340 w 361"/>
                <a:gd name="T59" fmla="*/ 19 h 116"/>
                <a:gd name="T60" fmla="*/ 322 w 361"/>
                <a:gd name="T61" fmla="*/ 37 h 116"/>
                <a:gd name="T62" fmla="*/ 303 w 361"/>
                <a:gd name="T63" fmla="*/ 52 h 116"/>
                <a:gd name="T64" fmla="*/ 283 w 361"/>
                <a:gd name="T65" fmla="*/ 66 h 116"/>
                <a:gd name="T66" fmla="*/ 261 w 361"/>
                <a:gd name="T67" fmla="*/ 79 h 116"/>
                <a:gd name="T68" fmla="*/ 238 w 361"/>
                <a:gd name="T69" fmla="*/ 89 h 116"/>
                <a:gd name="T70" fmla="*/ 214 w 361"/>
                <a:gd name="T71" fmla="*/ 98 h 116"/>
                <a:gd name="T72" fmla="*/ 188 w 361"/>
                <a:gd name="T73" fmla="*/ 103 h 116"/>
                <a:gd name="T74" fmla="*/ 165 w 361"/>
                <a:gd name="T75" fmla="*/ 106 h 116"/>
                <a:gd name="T76" fmla="*/ 140 w 361"/>
                <a:gd name="T77" fmla="*/ 106 h 116"/>
                <a:gd name="T78" fmla="*/ 115 w 361"/>
                <a:gd name="T79" fmla="*/ 106 h 116"/>
                <a:gd name="T80" fmla="*/ 90 w 361"/>
                <a:gd name="T81" fmla="*/ 103 h 116"/>
                <a:gd name="T82" fmla="*/ 64 w 361"/>
                <a:gd name="T83" fmla="*/ 98 h 116"/>
                <a:gd name="T84" fmla="*/ 40 w 361"/>
                <a:gd name="T85" fmla="*/ 90 h 116"/>
                <a:gd name="T86" fmla="*/ 19 w 361"/>
                <a:gd name="T87" fmla="*/ 80 h 116"/>
                <a:gd name="T88" fmla="*/ 0 w 361"/>
                <a:gd name="T89" fmla="*/ 68 h 116"/>
                <a:gd name="T90" fmla="*/ 0 w 361"/>
                <a:gd name="T91" fmla="*/ 68 h 116"/>
                <a:gd name="T92" fmla="*/ 0 w 361"/>
                <a:gd name="T93" fmla="*/ 68 h 116"/>
                <a:gd name="T94" fmla="*/ 0 w 361"/>
                <a:gd name="T95" fmla="*/ 68 h 116"/>
                <a:gd name="T96" fmla="*/ 0 w 361"/>
                <a:gd name="T97" fmla="*/ 68 h 116"/>
                <a:gd name="T98" fmla="*/ 0 w 361"/>
                <a:gd name="T99" fmla="*/ 68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61" h="116">
                  <a:moveTo>
                    <a:pt x="0" y="68"/>
                  </a:moveTo>
                  <a:lnTo>
                    <a:pt x="9" y="76"/>
                  </a:lnTo>
                  <a:lnTo>
                    <a:pt x="18" y="82"/>
                  </a:lnTo>
                  <a:lnTo>
                    <a:pt x="26" y="88"/>
                  </a:lnTo>
                  <a:lnTo>
                    <a:pt x="34" y="92"/>
                  </a:lnTo>
                  <a:lnTo>
                    <a:pt x="43" y="97"/>
                  </a:lnTo>
                  <a:lnTo>
                    <a:pt x="52" y="100"/>
                  </a:lnTo>
                  <a:lnTo>
                    <a:pt x="63" y="103"/>
                  </a:lnTo>
                  <a:lnTo>
                    <a:pt x="75" y="106"/>
                  </a:lnTo>
                  <a:lnTo>
                    <a:pt x="88" y="110"/>
                  </a:lnTo>
                  <a:lnTo>
                    <a:pt x="103" y="112"/>
                  </a:lnTo>
                  <a:lnTo>
                    <a:pt x="120" y="114"/>
                  </a:lnTo>
                  <a:lnTo>
                    <a:pt x="136" y="115"/>
                  </a:lnTo>
                  <a:lnTo>
                    <a:pt x="153" y="116"/>
                  </a:lnTo>
                  <a:lnTo>
                    <a:pt x="170" y="116"/>
                  </a:lnTo>
                  <a:lnTo>
                    <a:pt x="186" y="115"/>
                  </a:lnTo>
                  <a:lnTo>
                    <a:pt x="199" y="113"/>
                  </a:lnTo>
                  <a:lnTo>
                    <a:pt x="224" y="106"/>
                  </a:lnTo>
                  <a:lnTo>
                    <a:pt x="248" y="98"/>
                  </a:lnTo>
                  <a:lnTo>
                    <a:pt x="271" y="87"/>
                  </a:lnTo>
                  <a:lnTo>
                    <a:pt x="294" y="74"/>
                  </a:lnTo>
                  <a:lnTo>
                    <a:pt x="313" y="59"/>
                  </a:lnTo>
                  <a:lnTo>
                    <a:pt x="331" y="42"/>
                  </a:lnTo>
                  <a:lnTo>
                    <a:pt x="346" y="24"/>
                  </a:lnTo>
                  <a:lnTo>
                    <a:pt x="360" y="3"/>
                  </a:lnTo>
                  <a:lnTo>
                    <a:pt x="361" y="1"/>
                  </a:lnTo>
                  <a:lnTo>
                    <a:pt x="360" y="0"/>
                  </a:lnTo>
                  <a:lnTo>
                    <a:pt x="358" y="0"/>
                  </a:lnTo>
                  <a:lnTo>
                    <a:pt x="356" y="1"/>
                  </a:lnTo>
                  <a:lnTo>
                    <a:pt x="340" y="19"/>
                  </a:lnTo>
                  <a:lnTo>
                    <a:pt x="322" y="37"/>
                  </a:lnTo>
                  <a:lnTo>
                    <a:pt x="303" y="52"/>
                  </a:lnTo>
                  <a:lnTo>
                    <a:pt x="283" y="66"/>
                  </a:lnTo>
                  <a:lnTo>
                    <a:pt x="261" y="79"/>
                  </a:lnTo>
                  <a:lnTo>
                    <a:pt x="238" y="89"/>
                  </a:lnTo>
                  <a:lnTo>
                    <a:pt x="214" y="98"/>
                  </a:lnTo>
                  <a:lnTo>
                    <a:pt x="188" y="103"/>
                  </a:lnTo>
                  <a:lnTo>
                    <a:pt x="165" y="106"/>
                  </a:lnTo>
                  <a:lnTo>
                    <a:pt x="140" y="106"/>
                  </a:lnTo>
                  <a:lnTo>
                    <a:pt x="115" y="106"/>
                  </a:lnTo>
                  <a:lnTo>
                    <a:pt x="90" y="103"/>
                  </a:lnTo>
                  <a:lnTo>
                    <a:pt x="64" y="98"/>
                  </a:lnTo>
                  <a:lnTo>
                    <a:pt x="40" y="90"/>
                  </a:lnTo>
                  <a:lnTo>
                    <a:pt x="19" y="80"/>
                  </a:lnTo>
                  <a:lnTo>
                    <a:pt x="0" y="68"/>
                  </a:lnTo>
                  <a:lnTo>
                    <a:pt x="0" y="68"/>
                  </a:lnTo>
                  <a:lnTo>
                    <a:pt x="0" y="68"/>
                  </a:lnTo>
                  <a:lnTo>
                    <a:pt x="0" y="68"/>
                  </a:lnTo>
                  <a:lnTo>
                    <a:pt x="0" y="68"/>
                  </a:lnTo>
                  <a:lnTo>
                    <a:pt x="0" y="68"/>
                  </a:lnTo>
                  <a:close/>
                </a:path>
              </a:pathLst>
            </a:custGeom>
            <a:solidFill>
              <a:sysClr val="window" lastClr="FFFFFF"/>
            </a:solidFill>
            <a:ln>
              <a:noFill/>
            </a:ln>
          </p:spPr>
          <p:txBody>
            <a:bodyPr/>
            <a:lstStyle/>
            <a:p>
              <a:pPr eaLnBrk="1" hangingPunct="1">
                <a:defRPr/>
              </a:pPr>
              <a:endParaRPr lang="zh-CN" altLang="en-US" b="1" kern="0">
                <a:solidFill>
                  <a:sysClr val="windowText" lastClr="000000"/>
                </a:solidFill>
                <a:latin typeface="Times New Roman"/>
                <a:ea typeface="微软雅黑" pitchFamily="34" charset="-122"/>
              </a:endParaRPr>
            </a:p>
          </p:txBody>
        </p:sp>
        <p:sp>
          <p:nvSpPr>
            <p:cNvPr id="401" name="Freeform 42"/>
            <p:cNvSpPr>
              <a:spLocks/>
            </p:cNvSpPr>
            <p:nvPr/>
          </p:nvSpPr>
          <p:spPr bwMode="auto">
            <a:xfrm>
              <a:off x="5677775" y="1499846"/>
              <a:ext cx="130339" cy="44975"/>
            </a:xfrm>
            <a:custGeom>
              <a:avLst/>
              <a:gdLst>
                <a:gd name="T0" fmla="*/ 15 w 492"/>
                <a:gd name="T1" fmla="*/ 23 h 139"/>
                <a:gd name="T2" fmla="*/ 54 w 492"/>
                <a:gd name="T3" fmla="*/ 58 h 139"/>
                <a:gd name="T4" fmla="*/ 105 w 492"/>
                <a:gd name="T5" fmla="*/ 83 h 139"/>
                <a:gd name="T6" fmla="*/ 157 w 492"/>
                <a:gd name="T7" fmla="*/ 101 h 139"/>
                <a:gd name="T8" fmla="*/ 203 w 492"/>
                <a:gd name="T9" fmla="*/ 114 h 139"/>
                <a:gd name="T10" fmla="*/ 240 w 492"/>
                <a:gd name="T11" fmla="*/ 123 h 139"/>
                <a:gd name="T12" fmla="*/ 279 w 492"/>
                <a:gd name="T13" fmla="*/ 129 h 139"/>
                <a:gd name="T14" fmla="*/ 317 w 492"/>
                <a:gd name="T15" fmla="*/ 135 h 139"/>
                <a:gd name="T16" fmla="*/ 355 w 492"/>
                <a:gd name="T17" fmla="*/ 138 h 139"/>
                <a:gd name="T18" fmla="*/ 395 w 492"/>
                <a:gd name="T19" fmla="*/ 139 h 139"/>
                <a:gd name="T20" fmla="*/ 433 w 492"/>
                <a:gd name="T21" fmla="*/ 139 h 139"/>
                <a:gd name="T22" fmla="*/ 473 w 492"/>
                <a:gd name="T23" fmla="*/ 136 h 139"/>
                <a:gd name="T24" fmla="*/ 492 w 492"/>
                <a:gd name="T25" fmla="*/ 134 h 139"/>
                <a:gd name="T26" fmla="*/ 492 w 492"/>
                <a:gd name="T27" fmla="*/ 131 h 139"/>
                <a:gd name="T28" fmla="*/ 474 w 492"/>
                <a:gd name="T29" fmla="*/ 134 h 139"/>
                <a:gd name="T30" fmla="*/ 437 w 492"/>
                <a:gd name="T31" fmla="*/ 136 h 139"/>
                <a:gd name="T32" fmla="*/ 401 w 492"/>
                <a:gd name="T33" fmla="*/ 136 h 139"/>
                <a:gd name="T34" fmla="*/ 364 w 492"/>
                <a:gd name="T35" fmla="*/ 134 h 139"/>
                <a:gd name="T36" fmla="*/ 328 w 492"/>
                <a:gd name="T37" fmla="*/ 129 h 139"/>
                <a:gd name="T38" fmla="*/ 292 w 492"/>
                <a:gd name="T39" fmla="*/ 124 h 139"/>
                <a:gd name="T40" fmla="*/ 257 w 492"/>
                <a:gd name="T41" fmla="*/ 116 h 139"/>
                <a:gd name="T42" fmla="*/ 221 w 492"/>
                <a:gd name="T43" fmla="*/ 108 h 139"/>
                <a:gd name="T44" fmla="*/ 190 w 492"/>
                <a:gd name="T45" fmla="*/ 99 h 139"/>
                <a:gd name="T46" fmla="*/ 163 w 492"/>
                <a:gd name="T47" fmla="*/ 90 h 139"/>
                <a:gd name="T48" fmla="*/ 135 w 492"/>
                <a:gd name="T49" fmla="*/ 80 h 139"/>
                <a:gd name="T50" fmla="*/ 107 w 492"/>
                <a:gd name="T51" fmla="*/ 70 h 139"/>
                <a:gd name="T52" fmla="*/ 81 w 492"/>
                <a:gd name="T53" fmla="*/ 58 h 139"/>
                <a:gd name="T54" fmla="*/ 54 w 492"/>
                <a:gd name="T55" fmla="*/ 43 h 139"/>
                <a:gd name="T56" fmla="*/ 30 w 492"/>
                <a:gd name="T57" fmla="*/ 27 h 139"/>
                <a:gd name="T58" fmla="*/ 10 w 492"/>
                <a:gd name="T59" fmla="*/ 10 h 139"/>
                <a:gd name="T60" fmla="*/ 0 w 492"/>
                <a:gd name="T61" fmla="*/ 0 h 139"/>
                <a:gd name="T62" fmla="*/ 0 w 492"/>
                <a:gd name="T63" fmla="*/ 1 h 139"/>
                <a:gd name="T64" fmla="*/ 0 w 492"/>
                <a:gd name="T65" fmla="*/ 1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92" h="139">
                  <a:moveTo>
                    <a:pt x="0" y="1"/>
                  </a:moveTo>
                  <a:lnTo>
                    <a:pt x="15" y="23"/>
                  </a:lnTo>
                  <a:lnTo>
                    <a:pt x="33" y="41"/>
                  </a:lnTo>
                  <a:lnTo>
                    <a:pt x="54" y="58"/>
                  </a:lnTo>
                  <a:lnTo>
                    <a:pt x="78" y="71"/>
                  </a:lnTo>
                  <a:lnTo>
                    <a:pt x="105" y="83"/>
                  </a:lnTo>
                  <a:lnTo>
                    <a:pt x="131" y="92"/>
                  </a:lnTo>
                  <a:lnTo>
                    <a:pt x="157" y="101"/>
                  </a:lnTo>
                  <a:lnTo>
                    <a:pt x="184" y="109"/>
                  </a:lnTo>
                  <a:lnTo>
                    <a:pt x="203" y="114"/>
                  </a:lnTo>
                  <a:lnTo>
                    <a:pt x="221" y="118"/>
                  </a:lnTo>
                  <a:lnTo>
                    <a:pt x="240" y="123"/>
                  </a:lnTo>
                  <a:lnTo>
                    <a:pt x="259" y="126"/>
                  </a:lnTo>
                  <a:lnTo>
                    <a:pt x="279" y="129"/>
                  </a:lnTo>
                  <a:lnTo>
                    <a:pt x="298" y="133"/>
                  </a:lnTo>
                  <a:lnTo>
                    <a:pt x="317" y="135"/>
                  </a:lnTo>
                  <a:lnTo>
                    <a:pt x="336" y="137"/>
                  </a:lnTo>
                  <a:lnTo>
                    <a:pt x="355" y="138"/>
                  </a:lnTo>
                  <a:lnTo>
                    <a:pt x="375" y="139"/>
                  </a:lnTo>
                  <a:lnTo>
                    <a:pt x="395" y="139"/>
                  </a:lnTo>
                  <a:lnTo>
                    <a:pt x="414" y="139"/>
                  </a:lnTo>
                  <a:lnTo>
                    <a:pt x="433" y="139"/>
                  </a:lnTo>
                  <a:lnTo>
                    <a:pt x="453" y="138"/>
                  </a:lnTo>
                  <a:lnTo>
                    <a:pt x="473" y="136"/>
                  </a:lnTo>
                  <a:lnTo>
                    <a:pt x="492" y="134"/>
                  </a:lnTo>
                  <a:lnTo>
                    <a:pt x="492" y="134"/>
                  </a:lnTo>
                  <a:lnTo>
                    <a:pt x="492" y="133"/>
                  </a:lnTo>
                  <a:lnTo>
                    <a:pt x="492" y="131"/>
                  </a:lnTo>
                  <a:lnTo>
                    <a:pt x="492" y="131"/>
                  </a:lnTo>
                  <a:lnTo>
                    <a:pt x="474" y="134"/>
                  </a:lnTo>
                  <a:lnTo>
                    <a:pt x="455" y="135"/>
                  </a:lnTo>
                  <a:lnTo>
                    <a:pt x="437" y="136"/>
                  </a:lnTo>
                  <a:lnTo>
                    <a:pt x="419" y="136"/>
                  </a:lnTo>
                  <a:lnTo>
                    <a:pt x="401" y="136"/>
                  </a:lnTo>
                  <a:lnTo>
                    <a:pt x="383" y="135"/>
                  </a:lnTo>
                  <a:lnTo>
                    <a:pt x="364" y="134"/>
                  </a:lnTo>
                  <a:lnTo>
                    <a:pt x="346" y="131"/>
                  </a:lnTo>
                  <a:lnTo>
                    <a:pt x="328" y="129"/>
                  </a:lnTo>
                  <a:lnTo>
                    <a:pt x="310" y="126"/>
                  </a:lnTo>
                  <a:lnTo>
                    <a:pt x="292" y="124"/>
                  </a:lnTo>
                  <a:lnTo>
                    <a:pt x="274" y="120"/>
                  </a:lnTo>
                  <a:lnTo>
                    <a:pt x="257" y="116"/>
                  </a:lnTo>
                  <a:lnTo>
                    <a:pt x="239" y="112"/>
                  </a:lnTo>
                  <a:lnTo>
                    <a:pt x="221" y="108"/>
                  </a:lnTo>
                  <a:lnTo>
                    <a:pt x="203" y="102"/>
                  </a:lnTo>
                  <a:lnTo>
                    <a:pt x="190" y="99"/>
                  </a:lnTo>
                  <a:lnTo>
                    <a:pt x="177" y="95"/>
                  </a:lnTo>
                  <a:lnTo>
                    <a:pt x="163" y="90"/>
                  </a:lnTo>
                  <a:lnTo>
                    <a:pt x="149" y="86"/>
                  </a:lnTo>
                  <a:lnTo>
                    <a:pt x="135" y="80"/>
                  </a:lnTo>
                  <a:lnTo>
                    <a:pt x="121" y="75"/>
                  </a:lnTo>
                  <a:lnTo>
                    <a:pt x="107" y="70"/>
                  </a:lnTo>
                  <a:lnTo>
                    <a:pt x="94" y="64"/>
                  </a:lnTo>
                  <a:lnTo>
                    <a:pt x="81" y="58"/>
                  </a:lnTo>
                  <a:lnTo>
                    <a:pt x="67" y="51"/>
                  </a:lnTo>
                  <a:lnTo>
                    <a:pt x="54" y="43"/>
                  </a:lnTo>
                  <a:lnTo>
                    <a:pt x="42" y="36"/>
                  </a:lnTo>
                  <a:lnTo>
                    <a:pt x="30" y="27"/>
                  </a:lnTo>
                  <a:lnTo>
                    <a:pt x="19" y="19"/>
                  </a:lnTo>
                  <a:lnTo>
                    <a:pt x="10" y="10"/>
                  </a:lnTo>
                  <a:lnTo>
                    <a:pt x="0" y="0"/>
                  </a:lnTo>
                  <a:lnTo>
                    <a:pt x="0" y="0"/>
                  </a:lnTo>
                  <a:lnTo>
                    <a:pt x="0" y="0"/>
                  </a:lnTo>
                  <a:lnTo>
                    <a:pt x="0" y="1"/>
                  </a:lnTo>
                  <a:lnTo>
                    <a:pt x="0" y="1"/>
                  </a:lnTo>
                  <a:lnTo>
                    <a:pt x="0" y="1"/>
                  </a:lnTo>
                  <a:close/>
                </a:path>
              </a:pathLst>
            </a:custGeom>
            <a:solidFill>
              <a:sysClr val="window" lastClr="FFFFFF"/>
            </a:solidFill>
            <a:ln>
              <a:noFill/>
            </a:ln>
          </p:spPr>
          <p:txBody>
            <a:bodyPr/>
            <a:lstStyle/>
            <a:p>
              <a:pPr eaLnBrk="1" hangingPunct="1">
                <a:defRPr/>
              </a:pPr>
              <a:endParaRPr lang="zh-CN" altLang="en-US" b="1" kern="0">
                <a:solidFill>
                  <a:sysClr val="windowText" lastClr="000000"/>
                </a:solidFill>
                <a:latin typeface="Times New Roman"/>
                <a:ea typeface="微软雅黑" pitchFamily="34" charset="-122"/>
              </a:endParaRPr>
            </a:p>
          </p:txBody>
        </p:sp>
        <p:sp>
          <p:nvSpPr>
            <p:cNvPr id="402" name="Freeform 43"/>
            <p:cNvSpPr>
              <a:spLocks/>
            </p:cNvSpPr>
            <p:nvPr/>
          </p:nvSpPr>
          <p:spPr bwMode="auto">
            <a:xfrm>
              <a:off x="5624993" y="1514017"/>
              <a:ext cx="146497" cy="20947"/>
            </a:xfrm>
            <a:custGeom>
              <a:avLst/>
              <a:gdLst>
                <a:gd name="T0" fmla="*/ 15 w 554"/>
                <a:gd name="T1" fmla="*/ 7 h 66"/>
                <a:gd name="T2" fmla="*/ 45 w 554"/>
                <a:gd name="T3" fmla="*/ 20 h 66"/>
                <a:gd name="T4" fmla="*/ 76 w 554"/>
                <a:gd name="T5" fmla="*/ 32 h 66"/>
                <a:gd name="T6" fmla="*/ 109 w 554"/>
                <a:gd name="T7" fmla="*/ 41 h 66"/>
                <a:gd name="T8" fmla="*/ 141 w 554"/>
                <a:gd name="T9" fmla="*/ 50 h 66"/>
                <a:gd name="T10" fmla="*/ 174 w 554"/>
                <a:gd name="T11" fmla="*/ 56 h 66"/>
                <a:gd name="T12" fmla="*/ 206 w 554"/>
                <a:gd name="T13" fmla="*/ 60 h 66"/>
                <a:gd name="T14" fmla="*/ 241 w 554"/>
                <a:gd name="T15" fmla="*/ 64 h 66"/>
                <a:gd name="T16" fmla="*/ 277 w 554"/>
                <a:gd name="T17" fmla="*/ 66 h 66"/>
                <a:gd name="T18" fmla="*/ 315 w 554"/>
                <a:gd name="T19" fmla="*/ 66 h 66"/>
                <a:gd name="T20" fmla="*/ 351 w 554"/>
                <a:gd name="T21" fmla="*/ 65 h 66"/>
                <a:gd name="T22" fmla="*/ 388 w 554"/>
                <a:gd name="T23" fmla="*/ 63 h 66"/>
                <a:gd name="T24" fmla="*/ 424 w 554"/>
                <a:gd name="T25" fmla="*/ 58 h 66"/>
                <a:gd name="T26" fmla="*/ 460 w 554"/>
                <a:gd name="T27" fmla="*/ 53 h 66"/>
                <a:gd name="T28" fmla="*/ 496 w 554"/>
                <a:gd name="T29" fmla="*/ 44 h 66"/>
                <a:gd name="T30" fmla="*/ 534 w 554"/>
                <a:gd name="T31" fmla="*/ 34 h 66"/>
                <a:gd name="T32" fmla="*/ 554 w 554"/>
                <a:gd name="T33" fmla="*/ 28 h 66"/>
                <a:gd name="T34" fmla="*/ 554 w 554"/>
                <a:gd name="T35" fmla="*/ 26 h 66"/>
                <a:gd name="T36" fmla="*/ 536 w 554"/>
                <a:gd name="T37" fmla="*/ 30 h 66"/>
                <a:gd name="T38" fmla="*/ 500 w 554"/>
                <a:gd name="T39" fmla="*/ 38 h 66"/>
                <a:gd name="T40" fmla="*/ 465 w 554"/>
                <a:gd name="T41" fmla="*/ 46 h 66"/>
                <a:gd name="T42" fmla="*/ 429 w 554"/>
                <a:gd name="T43" fmla="*/ 54 h 66"/>
                <a:gd name="T44" fmla="*/ 394 w 554"/>
                <a:gd name="T45" fmla="*/ 59 h 66"/>
                <a:gd name="T46" fmla="*/ 361 w 554"/>
                <a:gd name="T47" fmla="*/ 61 h 66"/>
                <a:gd name="T48" fmla="*/ 326 w 554"/>
                <a:gd name="T49" fmla="*/ 63 h 66"/>
                <a:gd name="T50" fmla="*/ 291 w 554"/>
                <a:gd name="T51" fmla="*/ 63 h 66"/>
                <a:gd name="T52" fmla="*/ 256 w 554"/>
                <a:gd name="T53" fmla="*/ 61 h 66"/>
                <a:gd name="T54" fmla="*/ 220 w 554"/>
                <a:gd name="T55" fmla="*/ 59 h 66"/>
                <a:gd name="T56" fmla="*/ 186 w 554"/>
                <a:gd name="T57" fmla="*/ 55 h 66"/>
                <a:gd name="T58" fmla="*/ 151 w 554"/>
                <a:gd name="T59" fmla="*/ 48 h 66"/>
                <a:gd name="T60" fmla="*/ 116 w 554"/>
                <a:gd name="T61" fmla="*/ 41 h 66"/>
                <a:gd name="T62" fmla="*/ 82 w 554"/>
                <a:gd name="T63" fmla="*/ 31 h 66"/>
                <a:gd name="T64" fmla="*/ 50 w 554"/>
                <a:gd name="T65" fmla="*/ 20 h 66"/>
                <a:gd name="T66" fmla="*/ 18 w 554"/>
                <a:gd name="T67" fmla="*/ 7 h 66"/>
                <a:gd name="T68" fmla="*/ 1 w 554"/>
                <a:gd name="T69" fmla="*/ 0 h 66"/>
                <a:gd name="T70" fmla="*/ 0 w 554"/>
                <a:gd name="T71" fmla="*/ 0 h 66"/>
                <a:gd name="T72" fmla="*/ 0 w 554"/>
                <a:gd name="T73" fmla="*/ 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54" h="66">
                  <a:moveTo>
                    <a:pt x="0" y="0"/>
                  </a:moveTo>
                  <a:lnTo>
                    <a:pt x="15" y="7"/>
                  </a:lnTo>
                  <a:lnTo>
                    <a:pt x="31" y="14"/>
                  </a:lnTo>
                  <a:lnTo>
                    <a:pt x="45" y="20"/>
                  </a:lnTo>
                  <a:lnTo>
                    <a:pt x="61" y="26"/>
                  </a:lnTo>
                  <a:lnTo>
                    <a:pt x="76" y="32"/>
                  </a:lnTo>
                  <a:lnTo>
                    <a:pt x="93" y="37"/>
                  </a:lnTo>
                  <a:lnTo>
                    <a:pt x="109" y="41"/>
                  </a:lnTo>
                  <a:lnTo>
                    <a:pt x="124" y="45"/>
                  </a:lnTo>
                  <a:lnTo>
                    <a:pt x="141" y="50"/>
                  </a:lnTo>
                  <a:lnTo>
                    <a:pt x="157" y="53"/>
                  </a:lnTo>
                  <a:lnTo>
                    <a:pt x="174" y="56"/>
                  </a:lnTo>
                  <a:lnTo>
                    <a:pt x="189" y="58"/>
                  </a:lnTo>
                  <a:lnTo>
                    <a:pt x="206" y="60"/>
                  </a:lnTo>
                  <a:lnTo>
                    <a:pt x="223" y="63"/>
                  </a:lnTo>
                  <a:lnTo>
                    <a:pt x="241" y="64"/>
                  </a:lnTo>
                  <a:lnTo>
                    <a:pt x="258" y="65"/>
                  </a:lnTo>
                  <a:lnTo>
                    <a:pt x="277" y="66"/>
                  </a:lnTo>
                  <a:lnTo>
                    <a:pt x="296" y="66"/>
                  </a:lnTo>
                  <a:lnTo>
                    <a:pt x="315" y="66"/>
                  </a:lnTo>
                  <a:lnTo>
                    <a:pt x="333" y="66"/>
                  </a:lnTo>
                  <a:lnTo>
                    <a:pt x="351" y="65"/>
                  </a:lnTo>
                  <a:lnTo>
                    <a:pt x="370" y="64"/>
                  </a:lnTo>
                  <a:lnTo>
                    <a:pt x="388" y="63"/>
                  </a:lnTo>
                  <a:lnTo>
                    <a:pt x="406" y="60"/>
                  </a:lnTo>
                  <a:lnTo>
                    <a:pt x="424" y="58"/>
                  </a:lnTo>
                  <a:lnTo>
                    <a:pt x="442" y="56"/>
                  </a:lnTo>
                  <a:lnTo>
                    <a:pt x="460" y="53"/>
                  </a:lnTo>
                  <a:lnTo>
                    <a:pt x="478" y="48"/>
                  </a:lnTo>
                  <a:lnTo>
                    <a:pt x="496" y="44"/>
                  </a:lnTo>
                  <a:lnTo>
                    <a:pt x="516" y="40"/>
                  </a:lnTo>
                  <a:lnTo>
                    <a:pt x="534" y="34"/>
                  </a:lnTo>
                  <a:lnTo>
                    <a:pt x="553" y="29"/>
                  </a:lnTo>
                  <a:lnTo>
                    <a:pt x="554" y="28"/>
                  </a:lnTo>
                  <a:lnTo>
                    <a:pt x="554" y="27"/>
                  </a:lnTo>
                  <a:lnTo>
                    <a:pt x="554" y="26"/>
                  </a:lnTo>
                  <a:lnTo>
                    <a:pt x="554" y="26"/>
                  </a:lnTo>
                  <a:lnTo>
                    <a:pt x="536" y="30"/>
                  </a:lnTo>
                  <a:lnTo>
                    <a:pt x="518" y="33"/>
                  </a:lnTo>
                  <a:lnTo>
                    <a:pt x="500" y="38"/>
                  </a:lnTo>
                  <a:lnTo>
                    <a:pt x="483" y="42"/>
                  </a:lnTo>
                  <a:lnTo>
                    <a:pt x="465" y="46"/>
                  </a:lnTo>
                  <a:lnTo>
                    <a:pt x="447" y="51"/>
                  </a:lnTo>
                  <a:lnTo>
                    <a:pt x="429" y="54"/>
                  </a:lnTo>
                  <a:lnTo>
                    <a:pt x="411" y="57"/>
                  </a:lnTo>
                  <a:lnTo>
                    <a:pt x="394" y="59"/>
                  </a:lnTo>
                  <a:lnTo>
                    <a:pt x="378" y="60"/>
                  </a:lnTo>
                  <a:lnTo>
                    <a:pt x="361" y="61"/>
                  </a:lnTo>
                  <a:lnTo>
                    <a:pt x="343" y="63"/>
                  </a:lnTo>
                  <a:lnTo>
                    <a:pt x="326" y="63"/>
                  </a:lnTo>
                  <a:lnTo>
                    <a:pt x="309" y="63"/>
                  </a:lnTo>
                  <a:lnTo>
                    <a:pt x="291" y="63"/>
                  </a:lnTo>
                  <a:lnTo>
                    <a:pt x="274" y="63"/>
                  </a:lnTo>
                  <a:lnTo>
                    <a:pt x="256" y="61"/>
                  </a:lnTo>
                  <a:lnTo>
                    <a:pt x="238" y="60"/>
                  </a:lnTo>
                  <a:lnTo>
                    <a:pt x="220" y="59"/>
                  </a:lnTo>
                  <a:lnTo>
                    <a:pt x="202" y="57"/>
                  </a:lnTo>
                  <a:lnTo>
                    <a:pt x="186" y="55"/>
                  </a:lnTo>
                  <a:lnTo>
                    <a:pt x="168" y="52"/>
                  </a:lnTo>
                  <a:lnTo>
                    <a:pt x="151" y="48"/>
                  </a:lnTo>
                  <a:lnTo>
                    <a:pt x="134" y="45"/>
                  </a:lnTo>
                  <a:lnTo>
                    <a:pt x="116" y="41"/>
                  </a:lnTo>
                  <a:lnTo>
                    <a:pt x="99" y="37"/>
                  </a:lnTo>
                  <a:lnTo>
                    <a:pt x="82" y="31"/>
                  </a:lnTo>
                  <a:lnTo>
                    <a:pt x="67" y="26"/>
                  </a:lnTo>
                  <a:lnTo>
                    <a:pt x="50" y="20"/>
                  </a:lnTo>
                  <a:lnTo>
                    <a:pt x="33" y="14"/>
                  </a:lnTo>
                  <a:lnTo>
                    <a:pt x="18" y="7"/>
                  </a:lnTo>
                  <a:lnTo>
                    <a:pt x="1" y="0"/>
                  </a:lnTo>
                  <a:lnTo>
                    <a:pt x="1" y="0"/>
                  </a:lnTo>
                  <a:lnTo>
                    <a:pt x="1" y="0"/>
                  </a:lnTo>
                  <a:lnTo>
                    <a:pt x="0" y="0"/>
                  </a:lnTo>
                  <a:lnTo>
                    <a:pt x="0" y="0"/>
                  </a:lnTo>
                  <a:lnTo>
                    <a:pt x="0" y="0"/>
                  </a:lnTo>
                  <a:close/>
                </a:path>
              </a:pathLst>
            </a:custGeom>
            <a:solidFill>
              <a:sysClr val="window" lastClr="FFFFFF"/>
            </a:solidFill>
            <a:ln>
              <a:noFill/>
            </a:ln>
          </p:spPr>
          <p:txBody>
            <a:bodyPr/>
            <a:lstStyle/>
            <a:p>
              <a:pPr eaLnBrk="1" hangingPunct="1">
                <a:defRPr/>
              </a:pPr>
              <a:endParaRPr lang="zh-CN" altLang="en-US" b="1" kern="0">
                <a:solidFill>
                  <a:sysClr val="windowText" lastClr="000000"/>
                </a:solidFill>
                <a:latin typeface="Times New Roman"/>
                <a:ea typeface="微软雅黑" pitchFamily="34" charset="-122"/>
              </a:endParaRPr>
            </a:p>
          </p:txBody>
        </p:sp>
        <p:sp>
          <p:nvSpPr>
            <p:cNvPr id="403" name="Freeform 44"/>
            <p:cNvSpPr>
              <a:spLocks/>
            </p:cNvSpPr>
            <p:nvPr/>
          </p:nvSpPr>
          <p:spPr bwMode="auto">
            <a:xfrm>
              <a:off x="5617453" y="1582403"/>
              <a:ext cx="175581" cy="49288"/>
            </a:xfrm>
            <a:custGeom>
              <a:avLst/>
              <a:gdLst>
                <a:gd name="T0" fmla="*/ 10 w 669"/>
                <a:gd name="T1" fmla="*/ 12 h 155"/>
                <a:gd name="T2" fmla="*/ 36 w 669"/>
                <a:gd name="T3" fmla="*/ 29 h 155"/>
                <a:gd name="T4" fmla="*/ 64 w 669"/>
                <a:gd name="T5" fmla="*/ 43 h 155"/>
                <a:gd name="T6" fmla="*/ 94 w 669"/>
                <a:gd name="T7" fmla="*/ 55 h 155"/>
                <a:gd name="T8" fmla="*/ 133 w 669"/>
                <a:gd name="T9" fmla="*/ 69 h 155"/>
                <a:gd name="T10" fmla="*/ 180 w 669"/>
                <a:gd name="T11" fmla="*/ 84 h 155"/>
                <a:gd name="T12" fmla="*/ 226 w 669"/>
                <a:gd name="T13" fmla="*/ 99 h 155"/>
                <a:gd name="T14" fmla="*/ 273 w 669"/>
                <a:gd name="T15" fmla="*/ 115 h 155"/>
                <a:gd name="T16" fmla="*/ 320 w 669"/>
                <a:gd name="T17" fmla="*/ 128 h 155"/>
                <a:gd name="T18" fmla="*/ 364 w 669"/>
                <a:gd name="T19" fmla="*/ 137 h 155"/>
                <a:gd name="T20" fmla="*/ 411 w 669"/>
                <a:gd name="T21" fmla="*/ 146 h 155"/>
                <a:gd name="T22" fmla="*/ 458 w 669"/>
                <a:gd name="T23" fmla="*/ 152 h 155"/>
                <a:gd name="T24" fmla="*/ 505 w 669"/>
                <a:gd name="T25" fmla="*/ 155 h 155"/>
                <a:gd name="T26" fmla="*/ 552 w 669"/>
                <a:gd name="T27" fmla="*/ 155 h 155"/>
                <a:gd name="T28" fmla="*/ 598 w 669"/>
                <a:gd name="T29" fmla="*/ 153 h 155"/>
                <a:gd name="T30" fmla="*/ 645 w 669"/>
                <a:gd name="T31" fmla="*/ 147 h 155"/>
                <a:gd name="T32" fmla="*/ 669 w 669"/>
                <a:gd name="T33" fmla="*/ 143 h 155"/>
                <a:gd name="T34" fmla="*/ 669 w 669"/>
                <a:gd name="T35" fmla="*/ 141 h 155"/>
                <a:gd name="T36" fmla="*/ 646 w 669"/>
                <a:gd name="T37" fmla="*/ 144 h 155"/>
                <a:gd name="T38" fmla="*/ 602 w 669"/>
                <a:gd name="T39" fmla="*/ 149 h 155"/>
                <a:gd name="T40" fmla="*/ 558 w 669"/>
                <a:gd name="T41" fmla="*/ 151 h 155"/>
                <a:gd name="T42" fmla="*/ 513 w 669"/>
                <a:gd name="T43" fmla="*/ 149 h 155"/>
                <a:gd name="T44" fmla="*/ 469 w 669"/>
                <a:gd name="T45" fmla="*/ 146 h 155"/>
                <a:gd name="T46" fmla="*/ 424 w 669"/>
                <a:gd name="T47" fmla="*/ 141 h 155"/>
                <a:gd name="T48" fmla="*/ 380 w 669"/>
                <a:gd name="T49" fmla="*/ 133 h 155"/>
                <a:gd name="T50" fmla="*/ 337 w 669"/>
                <a:gd name="T51" fmla="*/ 124 h 155"/>
                <a:gd name="T52" fmla="*/ 295 w 669"/>
                <a:gd name="T53" fmla="*/ 114 h 155"/>
                <a:gd name="T54" fmla="*/ 254 w 669"/>
                <a:gd name="T55" fmla="*/ 102 h 155"/>
                <a:gd name="T56" fmla="*/ 213 w 669"/>
                <a:gd name="T57" fmla="*/ 90 h 155"/>
                <a:gd name="T58" fmla="*/ 174 w 669"/>
                <a:gd name="T59" fmla="*/ 78 h 155"/>
                <a:gd name="T60" fmla="*/ 134 w 669"/>
                <a:gd name="T61" fmla="*/ 65 h 155"/>
                <a:gd name="T62" fmla="*/ 91 w 669"/>
                <a:gd name="T63" fmla="*/ 52 h 155"/>
                <a:gd name="T64" fmla="*/ 50 w 669"/>
                <a:gd name="T65" fmla="*/ 35 h 155"/>
                <a:gd name="T66" fmla="*/ 14 w 669"/>
                <a:gd name="T67" fmla="*/ 14 h 155"/>
                <a:gd name="T68" fmla="*/ 0 w 669"/>
                <a:gd name="T69" fmla="*/ 0 h 155"/>
                <a:gd name="T70" fmla="*/ 0 w 669"/>
                <a:gd name="T71" fmla="*/ 0 h 155"/>
                <a:gd name="T72" fmla="*/ 0 w 669"/>
                <a:gd name="T73" fmla="*/ 0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69" h="155">
                  <a:moveTo>
                    <a:pt x="0" y="0"/>
                  </a:moveTo>
                  <a:lnTo>
                    <a:pt x="10" y="12"/>
                  </a:lnTo>
                  <a:lnTo>
                    <a:pt x="22" y="21"/>
                  </a:lnTo>
                  <a:lnTo>
                    <a:pt x="36" y="29"/>
                  </a:lnTo>
                  <a:lnTo>
                    <a:pt x="50" y="36"/>
                  </a:lnTo>
                  <a:lnTo>
                    <a:pt x="64" y="43"/>
                  </a:lnTo>
                  <a:lnTo>
                    <a:pt x="80" y="48"/>
                  </a:lnTo>
                  <a:lnTo>
                    <a:pt x="94" y="55"/>
                  </a:lnTo>
                  <a:lnTo>
                    <a:pt x="110" y="60"/>
                  </a:lnTo>
                  <a:lnTo>
                    <a:pt x="133" y="69"/>
                  </a:lnTo>
                  <a:lnTo>
                    <a:pt x="157" y="77"/>
                  </a:lnTo>
                  <a:lnTo>
                    <a:pt x="180" y="84"/>
                  </a:lnTo>
                  <a:lnTo>
                    <a:pt x="204" y="92"/>
                  </a:lnTo>
                  <a:lnTo>
                    <a:pt x="226" y="99"/>
                  </a:lnTo>
                  <a:lnTo>
                    <a:pt x="250" y="107"/>
                  </a:lnTo>
                  <a:lnTo>
                    <a:pt x="273" y="115"/>
                  </a:lnTo>
                  <a:lnTo>
                    <a:pt x="297" y="121"/>
                  </a:lnTo>
                  <a:lnTo>
                    <a:pt x="320" y="128"/>
                  </a:lnTo>
                  <a:lnTo>
                    <a:pt x="342" y="133"/>
                  </a:lnTo>
                  <a:lnTo>
                    <a:pt x="364" y="137"/>
                  </a:lnTo>
                  <a:lnTo>
                    <a:pt x="387" y="142"/>
                  </a:lnTo>
                  <a:lnTo>
                    <a:pt x="411" y="146"/>
                  </a:lnTo>
                  <a:lnTo>
                    <a:pt x="434" y="148"/>
                  </a:lnTo>
                  <a:lnTo>
                    <a:pt x="458" y="152"/>
                  </a:lnTo>
                  <a:lnTo>
                    <a:pt x="481" y="153"/>
                  </a:lnTo>
                  <a:lnTo>
                    <a:pt x="505" y="155"/>
                  </a:lnTo>
                  <a:lnTo>
                    <a:pt x="529" y="155"/>
                  </a:lnTo>
                  <a:lnTo>
                    <a:pt x="552" y="155"/>
                  </a:lnTo>
                  <a:lnTo>
                    <a:pt x="576" y="154"/>
                  </a:lnTo>
                  <a:lnTo>
                    <a:pt x="598" y="153"/>
                  </a:lnTo>
                  <a:lnTo>
                    <a:pt x="622" y="149"/>
                  </a:lnTo>
                  <a:lnTo>
                    <a:pt x="645" y="147"/>
                  </a:lnTo>
                  <a:lnTo>
                    <a:pt x="668" y="143"/>
                  </a:lnTo>
                  <a:lnTo>
                    <a:pt x="669" y="143"/>
                  </a:lnTo>
                  <a:lnTo>
                    <a:pt x="669" y="142"/>
                  </a:lnTo>
                  <a:lnTo>
                    <a:pt x="669" y="141"/>
                  </a:lnTo>
                  <a:lnTo>
                    <a:pt x="669" y="141"/>
                  </a:lnTo>
                  <a:lnTo>
                    <a:pt x="646" y="144"/>
                  </a:lnTo>
                  <a:lnTo>
                    <a:pt x="625" y="147"/>
                  </a:lnTo>
                  <a:lnTo>
                    <a:pt x="602" y="149"/>
                  </a:lnTo>
                  <a:lnTo>
                    <a:pt x="580" y="151"/>
                  </a:lnTo>
                  <a:lnTo>
                    <a:pt x="558" y="151"/>
                  </a:lnTo>
                  <a:lnTo>
                    <a:pt x="535" y="151"/>
                  </a:lnTo>
                  <a:lnTo>
                    <a:pt x="513" y="149"/>
                  </a:lnTo>
                  <a:lnTo>
                    <a:pt x="490" y="148"/>
                  </a:lnTo>
                  <a:lnTo>
                    <a:pt x="469" y="146"/>
                  </a:lnTo>
                  <a:lnTo>
                    <a:pt x="446" y="144"/>
                  </a:lnTo>
                  <a:lnTo>
                    <a:pt x="424" y="141"/>
                  </a:lnTo>
                  <a:lnTo>
                    <a:pt x="403" y="137"/>
                  </a:lnTo>
                  <a:lnTo>
                    <a:pt x="380" y="133"/>
                  </a:lnTo>
                  <a:lnTo>
                    <a:pt x="358" y="129"/>
                  </a:lnTo>
                  <a:lnTo>
                    <a:pt x="337" y="124"/>
                  </a:lnTo>
                  <a:lnTo>
                    <a:pt x="315" y="119"/>
                  </a:lnTo>
                  <a:lnTo>
                    <a:pt x="295" y="114"/>
                  </a:lnTo>
                  <a:lnTo>
                    <a:pt x="274" y="108"/>
                  </a:lnTo>
                  <a:lnTo>
                    <a:pt x="254" y="102"/>
                  </a:lnTo>
                  <a:lnTo>
                    <a:pt x="234" y="96"/>
                  </a:lnTo>
                  <a:lnTo>
                    <a:pt x="213" y="90"/>
                  </a:lnTo>
                  <a:lnTo>
                    <a:pt x="193" y="83"/>
                  </a:lnTo>
                  <a:lnTo>
                    <a:pt x="174" y="78"/>
                  </a:lnTo>
                  <a:lnTo>
                    <a:pt x="153" y="71"/>
                  </a:lnTo>
                  <a:lnTo>
                    <a:pt x="134" y="65"/>
                  </a:lnTo>
                  <a:lnTo>
                    <a:pt x="112" y="59"/>
                  </a:lnTo>
                  <a:lnTo>
                    <a:pt x="91" y="52"/>
                  </a:lnTo>
                  <a:lnTo>
                    <a:pt x="70" y="44"/>
                  </a:lnTo>
                  <a:lnTo>
                    <a:pt x="50" y="35"/>
                  </a:lnTo>
                  <a:lnTo>
                    <a:pt x="31" y="26"/>
                  </a:lnTo>
                  <a:lnTo>
                    <a:pt x="14" y="14"/>
                  </a:lnTo>
                  <a:lnTo>
                    <a:pt x="0" y="0"/>
                  </a:lnTo>
                  <a:lnTo>
                    <a:pt x="0" y="0"/>
                  </a:lnTo>
                  <a:lnTo>
                    <a:pt x="0" y="0"/>
                  </a:lnTo>
                  <a:lnTo>
                    <a:pt x="0" y="0"/>
                  </a:lnTo>
                  <a:lnTo>
                    <a:pt x="0" y="0"/>
                  </a:lnTo>
                  <a:lnTo>
                    <a:pt x="0" y="0"/>
                  </a:lnTo>
                  <a:close/>
                </a:path>
              </a:pathLst>
            </a:custGeom>
            <a:solidFill>
              <a:sysClr val="window" lastClr="FFFFFF"/>
            </a:solidFill>
            <a:ln>
              <a:noFill/>
            </a:ln>
          </p:spPr>
          <p:txBody>
            <a:bodyPr/>
            <a:lstStyle/>
            <a:p>
              <a:pPr eaLnBrk="1" hangingPunct="1">
                <a:defRPr/>
              </a:pPr>
              <a:endParaRPr lang="zh-CN" altLang="en-US" b="1" kern="0">
                <a:solidFill>
                  <a:sysClr val="windowText" lastClr="000000"/>
                </a:solidFill>
                <a:latin typeface="Times New Roman"/>
                <a:ea typeface="微软雅黑" pitchFamily="34" charset="-122"/>
              </a:endParaRPr>
            </a:p>
          </p:txBody>
        </p:sp>
        <p:sp>
          <p:nvSpPr>
            <p:cNvPr id="404" name="Freeform 45"/>
            <p:cNvSpPr>
              <a:spLocks/>
            </p:cNvSpPr>
            <p:nvPr/>
          </p:nvSpPr>
          <p:spPr bwMode="auto">
            <a:xfrm>
              <a:off x="5684238" y="1570698"/>
              <a:ext cx="134648" cy="64074"/>
            </a:xfrm>
            <a:custGeom>
              <a:avLst/>
              <a:gdLst>
                <a:gd name="T0" fmla="*/ 10 w 507"/>
                <a:gd name="T1" fmla="*/ 12 h 199"/>
                <a:gd name="T2" fmla="*/ 30 w 507"/>
                <a:gd name="T3" fmla="*/ 36 h 199"/>
                <a:gd name="T4" fmla="*/ 53 w 507"/>
                <a:gd name="T5" fmla="*/ 58 h 199"/>
                <a:gd name="T6" fmla="*/ 79 w 507"/>
                <a:gd name="T7" fmla="*/ 77 h 199"/>
                <a:gd name="T8" fmla="*/ 107 w 507"/>
                <a:gd name="T9" fmla="*/ 96 h 199"/>
                <a:gd name="T10" fmla="*/ 137 w 507"/>
                <a:gd name="T11" fmla="*/ 112 h 199"/>
                <a:gd name="T12" fmla="*/ 167 w 507"/>
                <a:gd name="T13" fmla="*/ 127 h 199"/>
                <a:gd name="T14" fmla="*/ 197 w 507"/>
                <a:gd name="T15" fmla="*/ 140 h 199"/>
                <a:gd name="T16" fmla="*/ 228 w 507"/>
                <a:gd name="T17" fmla="*/ 153 h 199"/>
                <a:gd name="T18" fmla="*/ 263 w 507"/>
                <a:gd name="T19" fmla="*/ 165 h 199"/>
                <a:gd name="T20" fmla="*/ 299 w 507"/>
                <a:gd name="T21" fmla="*/ 175 h 199"/>
                <a:gd name="T22" fmla="*/ 336 w 507"/>
                <a:gd name="T23" fmla="*/ 182 h 199"/>
                <a:gd name="T24" fmla="*/ 373 w 507"/>
                <a:gd name="T25" fmla="*/ 188 h 199"/>
                <a:gd name="T26" fmla="*/ 411 w 507"/>
                <a:gd name="T27" fmla="*/ 192 h 199"/>
                <a:gd name="T28" fmla="*/ 448 w 507"/>
                <a:gd name="T29" fmla="*/ 195 h 199"/>
                <a:gd name="T30" fmla="*/ 485 w 507"/>
                <a:gd name="T31" fmla="*/ 198 h 199"/>
                <a:gd name="T32" fmla="*/ 504 w 507"/>
                <a:gd name="T33" fmla="*/ 199 h 199"/>
                <a:gd name="T34" fmla="*/ 507 w 507"/>
                <a:gd name="T35" fmla="*/ 195 h 199"/>
                <a:gd name="T36" fmla="*/ 486 w 507"/>
                <a:gd name="T37" fmla="*/ 194 h 199"/>
                <a:gd name="T38" fmla="*/ 450 w 507"/>
                <a:gd name="T39" fmla="*/ 190 h 199"/>
                <a:gd name="T40" fmla="*/ 414 w 507"/>
                <a:gd name="T41" fmla="*/ 186 h 199"/>
                <a:gd name="T42" fmla="*/ 378 w 507"/>
                <a:gd name="T43" fmla="*/ 179 h 199"/>
                <a:gd name="T44" fmla="*/ 342 w 507"/>
                <a:gd name="T45" fmla="*/ 172 h 199"/>
                <a:gd name="T46" fmla="*/ 307 w 507"/>
                <a:gd name="T47" fmla="*/ 164 h 199"/>
                <a:gd name="T48" fmla="*/ 271 w 507"/>
                <a:gd name="T49" fmla="*/ 154 h 199"/>
                <a:gd name="T50" fmla="*/ 237 w 507"/>
                <a:gd name="T51" fmla="*/ 142 h 199"/>
                <a:gd name="T52" fmla="*/ 204 w 507"/>
                <a:gd name="T53" fmla="*/ 131 h 199"/>
                <a:gd name="T54" fmla="*/ 174 w 507"/>
                <a:gd name="T55" fmla="*/ 119 h 199"/>
                <a:gd name="T56" fmla="*/ 143 w 507"/>
                <a:gd name="T57" fmla="*/ 106 h 199"/>
                <a:gd name="T58" fmla="*/ 113 w 507"/>
                <a:gd name="T59" fmla="*/ 90 h 199"/>
                <a:gd name="T60" fmla="*/ 84 w 507"/>
                <a:gd name="T61" fmla="*/ 74 h 199"/>
                <a:gd name="T62" fmla="*/ 57 w 507"/>
                <a:gd name="T63" fmla="*/ 54 h 199"/>
                <a:gd name="T64" fmla="*/ 31 w 507"/>
                <a:gd name="T65" fmla="*/ 34 h 199"/>
                <a:gd name="T66" fmla="*/ 10 w 507"/>
                <a:gd name="T67" fmla="*/ 12 h 199"/>
                <a:gd name="T68" fmla="*/ 0 w 507"/>
                <a:gd name="T69" fmla="*/ 0 h 199"/>
                <a:gd name="T70" fmla="*/ 0 w 507"/>
                <a:gd name="T71" fmla="*/ 0 h 199"/>
                <a:gd name="T72" fmla="*/ 0 w 507"/>
                <a:gd name="T73" fmla="*/ 0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07" h="199">
                  <a:moveTo>
                    <a:pt x="0" y="0"/>
                  </a:moveTo>
                  <a:lnTo>
                    <a:pt x="10" y="12"/>
                  </a:lnTo>
                  <a:lnTo>
                    <a:pt x="19" y="24"/>
                  </a:lnTo>
                  <a:lnTo>
                    <a:pt x="30" y="36"/>
                  </a:lnTo>
                  <a:lnTo>
                    <a:pt x="41" y="47"/>
                  </a:lnTo>
                  <a:lnTo>
                    <a:pt x="53" y="58"/>
                  </a:lnTo>
                  <a:lnTo>
                    <a:pt x="66" y="67"/>
                  </a:lnTo>
                  <a:lnTo>
                    <a:pt x="79" y="77"/>
                  </a:lnTo>
                  <a:lnTo>
                    <a:pt x="94" y="86"/>
                  </a:lnTo>
                  <a:lnTo>
                    <a:pt x="107" y="96"/>
                  </a:lnTo>
                  <a:lnTo>
                    <a:pt x="121" y="103"/>
                  </a:lnTo>
                  <a:lnTo>
                    <a:pt x="137" y="112"/>
                  </a:lnTo>
                  <a:lnTo>
                    <a:pt x="151" y="119"/>
                  </a:lnTo>
                  <a:lnTo>
                    <a:pt x="167" y="127"/>
                  </a:lnTo>
                  <a:lnTo>
                    <a:pt x="181" y="134"/>
                  </a:lnTo>
                  <a:lnTo>
                    <a:pt x="197" y="140"/>
                  </a:lnTo>
                  <a:lnTo>
                    <a:pt x="211" y="147"/>
                  </a:lnTo>
                  <a:lnTo>
                    <a:pt x="228" y="153"/>
                  </a:lnTo>
                  <a:lnTo>
                    <a:pt x="246" y="160"/>
                  </a:lnTo>
                  <a:lnTo>
                    <a:pt x="263" y="165"/>
                  </a:lnTo>
                  <a:lnTo>
                    <a:pt x="281" y="169"/>
                  </a:lnTo>
                  <a:lnTo>
                    <a:pt x="299" y="175"/>
                  </a:lnTo>
                  <a:lnTo>
                    <a:pt x="317" y="178"/>
                  </a:lnTo>
                  <a:lnTo>
                    <a:pt x="336" y="182"/>
                  </a:lnTo>
                  <a:lnTo>
                    <a:pt x="354" y="186"/>
                  </a:lnTo>
                  <a:lnTo>
                    <a:pt x="373" y="188"/>
                  </a:lnTo>
                  <a:lnTo>
                    <a:pt x="391" y="190"/>
                  </a:lnTo>
                  <a:lnTo>
                    <a:pt x="411" y="192"/>
                  </a:lnTo>
                  <a:lnTo>
                    <a:pt x="429" y="194"/>
                  </a:lnTo>
                  <a:lnTo>
                    <a:pt x="448" y="195"/>
                  </a:lnTo>
                  <a:lnTo>
                    <a:pt x="466" y="197"/>
                  </a:lnTo>
                  <a:lnTo>
                    <a:pt x="485" y="198"/>
                  </a:lnTo>
                  <a:lnTo>
                    <a:pt x="503" y="199"/>
                  </a:lnTo>
                  <a:lnTo>
                    <a:pt x="504" y="199"/>
                  </a:lnTo>
                  <a:lnTo>
                    <a:pt x="507" y="197"/>
                  </a:lnTo>
                  <a:lnTo>
                    <a:pt x="507" y="195"/>
                  </a:lnTo>
                  <a:lnTo>
                    <a:pt x="505" y="195"/>
                  </a:lnTo>
                  <a:lnTo>
                    <a:pt x="486" y="194"/>
                  </a:lnTo>
                  <a:lnTo>
                    <a:pt x="468" y="192"/>
                  </a:lnTo>
                  <a:lnTo>
                    <a:pt x="450" y="190"/>
                  </a:lnTo>
                  <a:lnTo>
                    <a:pt x="432" y="188"/>
                  </a:lnTo>
                  <a:lnTo>
                    <a:pt x="414" y="186"/>
                  </a:lnTo>
                  <a:lnTo>
                    <a:pt x="396" y="182"/>
                  </a:lnTo>
                  <a:lnTo>
                    <a:pt x="378" y="179"/>
                  </a:lnTo>
                  <a:lnTo>
                    <a:pt x="360" y="176"/>
                  </a:lnTo>
                  <a:lnTo>
                    <a:pt x="342" y="172"/>
                  </a:lnTo>
                  <a:lnTo>
                    <a:pt x="324" y="168"/>
                  </a:lnTo>
                  <a:lnTo>
                    <a:pt x="307" y="164"/>
                  </a:lnTo>
                  <a:lnTo>
                    <a:pt x="289" y="159"/>
                  </a:lnTo>
                  <a:lnTo>
                    <a:pt x="271" y="154"/>
                  </a:lnTo>
                  <a:lnTo>
                    <a:pt x="255" y="149"/>
                  </a:lnTo>
                  <a:lnTo>
                    <a:pt x="237" y="142"/>
                  </a:lnTo>
                  <a:lnTo>
                    <a:pt x="220" y="137"/>
                  </a:lnTo>
                  <a:lnTo>
                    <a:pt x="204" y="131"/>
                  </a:lnTo>
                  <a:lnTo>
                    <a:pt x="190" y="126"/>
                  </a:lnTo>
                  <a:lnTo>
                    <a:pt x="174" y="119"/>
                  </a:lnTo>
                  <a:lnTo>
                    <a:pt x="159" y="113"/>
                  </a:lnTo>
                  <a:lnTo>
                    <a:pt x="143" y="106"/>
                  </a:lnTo>
                  <a:lnTo>
                    <a:pt x="127" y="99"/>
                  </a:lnTo>
                  <a:lnTo>
                    <a:pt x="113" y="90"/>
                  </a:lnTo>
                  <a:lnTo>
                    <a:pt x="99" y="83"/>
                  </a:lnTo>
                  <a:lnTo>
                    <a:pt x="84" y="74"/>
                  </a:lnTo>
                  <a:lnTo>
                    <a:pt x="70" y="64"/>
                  </a:lnTo>
                  <a:lnTo>
                    <a:pt x="57" y="54"/>
                  </a:lnTo>
                  <a:lnTo>
                    <a:pt x="43" y="45"/>
                  </a:lnTo>
                  <a:lnTo>
                    <a:pt x="31" y="34"/>
                  </a:lnTo>
                  <a:lnTo>
                    <a:pt x="21" y="23"/>
                  </a:lnTo>
                  <a:lnTo>
                    <a:pt x="10" y="12"/>
                  </a:lnTo>
                  <a:lnTo>
                    <a:pt x="0" y="0"/>
                  </a:lnTo>
                  <a:lnTo>
                    <a:pt x="0" y="0"/>
                  </a:lnTo>
                  <a:lnTo>
                    <a:pt x="0" y="0"/>
                  </a:lnTo>
                  <a:lnTo>
                    <a:pt x="0" y="0"/>
                  </a:lnTo>
                  <a:lnTo>
                    <a:pt x="0" y="0"/>
                  </a:lnTo>
                  <a:lnTo>
                    <a:pt x="0" y="0"/>
                  </a:lnTo>
                  <a:close/>
                </a:path>
              </a:pathLst>
            </a:custGeom>
            <a:solidFill>
              <a:sysClr val="window" lastClr="FFFFFF"/>
            </a:solidFill>
            <a:ln>
              <a:noFill/>
            </a:ln>
          </p:spPr>
          <p:txBody>
            <a:bodyPr/>
            <a:lstStyle/>
            <a:p>
              <a:pPr eaLnBrk="1" hangingPunct="1">
                <a:defRPr/>
              </a:pPr>
              <a:endParaRPr lang="zh-CN" altLang="en-US" b="1" kern="0">
                <a:solidFill>
                  <a:sysClr val="windowText" lastClr="000000"/>
                </a:solidFill>
                <a:latin typeface="Times New Roman"/>
                <a:ea typeface="微软雅黑" pitchFamily="34" charset="-122"/>
              </a:endParaRPr>
            </a:p>
          </p:txBody>
        </p:sp>
        <p:sp>
          <p:nvSpPr>
            <p:cNvPr id="405" name="Freeform 46"/>
            <p:cNvSpPr>
              <a:spLocks/>
            </p:cNvSpPr>
            <p:nvPr/>
          </p:nvSpPr>
          <p:spPr bwMode="auto">
            <a:xfrm>
              <a:off x="5587291" y="1658799"/>
              <a:ext cx="25852" cy="194687"/>
            </a:xfrm>
            <a:custGeom>
              <a:avLst/>
              <a:gdLst>
                <a:gd name="T0" fmla="*/ 92 w 92"/>
                <a:gd name="T1" fmla="*/ 1 h 613"/>
                <a:gd name="T2" fmla="*/ 81 w 92"/>
                <a:gd name="T3" fmla="*/ 52 h 613"/>
                <a:gd name="T4" fmla="*/ 72 w 92"/>
                <a:gd name="T5" fmla="*/ 103 h 613"/>
                <a:gd name="T6" fmla="*/ 65 w 92"/>
                <a:gd name="T7" fmla="*/ 154 h 613"/>
                <a:gd name="T8" fmla="*/ 58 w 92"/>
                <a:gd name="T9" fmla="*/ 205 h 613"/>
                <a:gd name="T10" fmla="*/ 51 w 92"/>
                <a:gd name="T11" fmla="*/ 253 h 613"/>
                <a:gd name="T12" fmla="*/ 44 w 92"/>
                <a:gd name="T13" fmla="*/ 299 h 613"/>
                <a:gd name="T14" fmla="*/ 35 w 92"/>
                <a:gd name="T15" fmla="*/ 347 h 613"/>
                <a:gd name="T16" fmla="*/ 29 w 92"/>
                <a:gd name="T17" fmla="*/ 395 h 613"/>
                <a:gd name="T18" fmla="*/ 26 w 92"/>
                <a:gd name="T19" fmla="*/ 425 h 613"/>
                <a:gd name="T20" fmla="*/ 22 w 92"/>
                <a:gd name="T21" fmla="*/ 457 h 613"/>
                <a:gd name="T22" fmla="*/ 17 w 92"/>
                <a:gd name="T23" fmla="*/ 487 h 613"/>
                <a:gd name="T24" fmla="*/ 12 w 92"/>
                <a:gd name="T25" fmla="*/ 519 h 613"/>
                <a:gd name="T26" fmla="*/ 10 w 92"/>
                <a:gd name="T27" fmla="*/ 534 h 613"/>
                <a:gd name="T28" fmla="*/ 8 w 92"/>
                <a:gd name="T29" fmla="*/ 548 h 613"/>
                <a:gd name="T30" fmla="*/ 5 w 92"/>
                <a:gd name="T31" fmla="*/ 563 h 613"/>
                <a:gd name="T32" fmla="*/ 2 w 92"/>
                <a:gd name="T33" fmla="*/ 579 h 613"/>
                <a:gd name="T34" fmla="*/ 0 w 92"/>
                <a:gd name="T35" fmla="*/ 588 h 613"/>
                <a:gd name="T36" fmla="*/ 0 w 92"/>
                <a:gd name="T37" fmla="*/ 603 h 613"/>
                <a:gd name="T38" fmla="*/ 3 w 92"/>
                <a:gd name="T39" fmla="*/ 613 h 613"/>
                <a:gd name="T40" fmla="*/ 9 w 92"/>
                <a:gd name="T41" fmla="*/ 613 h 613"/>
                <a:gd name="T42" fmla="*/ 20 w 92"/>
                <a:gd name="T43" fmla="*/ 599 h 613"/>
                <a:gd name="T44" fmla="*/ 24 w 92"/>
                <a:gd name="T45" fmla="*/ 581 h 613"/>
                <a:gd name="T46" fmla="*/ 27 w 92"/>
                <a:gd name="T47" fmla="*/ 561 h 613"/>
                <a:gd name="T48" fmla="*/ 28 w 92"/>
                <a:gd name="T49" fmla="*/ 544 h 613"/>
                <a:gd name="T50" fmla="*/ 32 w 92"/>
                <a:gd name="T51" fmla="*/ 509 h 613"/>
                <a:gd name="T52" fmla="*/ 35 w 92"/>
                <a:gd name="T53" fmla="*/ 474 h 613"/>
                <a:gd name="T54" fmla="*/ 39 w 92"/>
                <a:gd name="T55" fmla="*/ 441 h 613"/>
                <a:gd name="T56" fmla="*/ 41 w 92"/>
                <a:gd name="T57" fmla="*/ 406 h 613"/>
                <a:gd name="T58" fmla="*/ 45 w 92"/>
                <a:gd name="T59" fmla="*/ 355 h 613"/>
                <a:gd name="T60" fmla="*/ 50 w 92"/>
                <a:gd name="T61" fmla="*/ 305 h 613"/>
                <a:gd name="T62" fmla="*/ 54 w 92"/>
                <a:gd name="T63" fmla="*/ 254 h 613"/>
                <a:gd name="T64" fmla="*/ 59 w 92"/>
                <a:gd name="T65" fmla="*/ 203 h 613"/>
                <a:gd name="T66" fmla="*/ 66 w 92"/>
                <a:gd name="T67" fmla="*/ 152 h 613"/>
                <a:gd name="T68" fmla="*/ 74 w 92"/>
                <a:gd name="T69" fmla="*/ 101 h 613"/>
                <a:gd name="T70" fmla="*/ 82 w 92"/>
                <a:gd name="T71" fmla="*/ 51 h 613"/>
                <a:gd name="T72" fmla="*/ 92 w 92"/>
                <a:gd name="T73" fmla="*/ 1 h 613"/>
                <a:gd name="T74" fmla="*/ 92 w 92"/>
                <a:gd name="T75" fmla="*/ 0 h 613"/>
                <a:gd name="T76" fmla="*/ 92 w 92"/>
                <a:gd name="T77" fmla="*/ 0 h 613"/>
                <a:gd name="T78" fmla="*/ 92 w 92"/>
                <a:gd name="T79" fmla="*/ 0 h 613"/>
                <a:gd name="T80" fmla="*/ 92 w 92"/>
                <a:gd name="T81" fmla="*/ 1 h 613"/>
                <a:gd name="T82" fmla="*/ 92 w 92"/>
                <a:gd name="T83" fmla="*/ 1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92" h="613">
                  <a:moveTo>
                    <a:pt x="92" y="1"/>
                  </a:moveTo>
                  <a:lnTo>
                    <a:pt x="81" y="52"/>
                  </a:lnTo>
                  <a:lnTo>
                    <a:pt x="72" y="103"/>
                  </a:lnTo>
                  <a:lnTo>
                    <a:pt x="65" y="154"/>
                  </a:lnTo>
                  <a:lnTo>
                    <a:pt x="58" y="205"/>
                  </a:lnTo>
                  <a:lnTo>
                    <a:pt x="51" y="253"/>
                  </a:lnTo>
                  <a:lnTo>
                    <a:pt x="44" y="299"/>
                  </a:lnTo>
                  <a:lnTo>
                    <a:pt x="35" y="347"/>
                  </a:lnTo>
                  <a:lnTo>
                    <a:pt x="29" y="395"/>
                  </a:lnTo>
                  <a:lnTo>
                    <a:pt x="26" y="425"/>
                  </a:lnTo>
                  <a:lnTo>
                    <a:pt x="22" y="457"/>
                  </a:lnTo>
                  <a:lnTo>
                    <a:pt x="17" y="487"/>
                  </a:lnTo>
                  <a:lnTo>
                    <a:pt x="12" y="519"/>
                  </a:lnTo>
                  <a:lnTo>
                    <a:pt x="10" y="534"/>
                  </a:lnTo>
                  <a:lnTo>
                    <a:pt x="8" y="548"/>
                  </a:lnTo>
                  <a:lnTo>
                    <a:pt x="5" y="563"/>
                  </a:lnTo>
                  <a:lnTo>
                    <a:pt x="2" y="579"/>
                  </a:lnTo>
                  <a:lnTo>
                    <a:pt x="0" y="588"/>
                  </a:lnTo>
                  <a:lnTo>
                    <a:pt x="0" y="603"/>
                  </a:lnTo>
                  <a:lnTo>
                    <a:pt x="3" y="613"/>
                  </a:lnTo>
                  <a:lnTo>
                    <a:pt x="9" y="613"/>
                  </a:lnTo>
                  <a:lnTo>
                    <a:pt x="20" y="599"/>
                  </a:lnTo>
                  <a:lnTo>
                    <a:pt x="24" y="581"/>
                  </a:lnTo>
                  <a:lnTo>
                    <a:pt x="27" y="561"/>
                  </a:lnTo>
                  <a:lnTo>
                    <a:pt x="28" y="544"/>
                  </a:lnTo>
                  <a:lnTo>
                    <a:pt x="32" y="509"/>
                  </a:lnTo>
                  <a:lnTo>
                    <a:pt x="35" y="474"/>
                  </a:lnTo>
                  <a:lnTo>
                    <a:pt x="39" y="441"/>
                  </a:lnTo>
                  <a:lnTo>
                    <a:pt x="41" y="406"/>
                  </a:lnTo>
                  <a:lnTo>
                    <a:pt x="45" y="355"/>
                  </a:lnTo>
                  <a:lnTo>
                    <a:pt x="50" y="305"/>
                  </a:lnTo>
                  <a:lnTo>
                    <a:pt x="54" y="254"/>
                  </a:lnTo>
                  <a:lnTo>
                    <a:pt x="59" y="203"/>
                  </a:lnTo>
                  <a:lnTo>
                    <a:pt x="66" y="152"/>
                  </a:lnTo>
                  <a:lnTo>
                    <a:pt x="74" y="101"/>
                  </a:lnTo>
                  <a:lnTo>
                    <a:pt x="82" y="51"/>
                  </a:lnTo>
                  <a:lnTo>
                    <a:pt x="92" y="1"/>
                  </a:lnTo>
                  <a:lnTo>
                    <a:pt x="92" y="0"/>
                  </a:lnTo>
                  <a:lnTo>
                    <a:pt x="92" y="0"/>
                  </a:lnTo>
                  <a:lnTo>
                    <a:pt x="92" y="0"/>
                  </a:lnTo>
                  <a:lnTo>
                    <a:pt x="92" y="1"/>
                  </a:lnTo>
                  <a:lnTo>
                    <a:pt x="92" y="1"/>
                  </a:lnTo>
                  <a:close/>
                </a:path>
              </a:pathLst>
            </a:custGeom>
            <a:solidFill>
              <a:sysClr val="window" lastClr="FFFFFF"/>
            </a:solidFill>
            <a:ln>
              <a:noFill/>
            </a:ln>
          </p:spPr>
          <p:txBody>
            <a:bodyPr/>
            <a:lstStyle/>
            <a:p>
              <a:pPr eaLnBrk="1" hangingPunct="1">
                <a:defRPr/>
              </a:pPr>
              <a:endParaRPr lang="zh-CN" altLang="en-US" b="1" kern="0">
                <a:solidFill>
                  <a:sysClr val="windowText" lastClr="000000"/>
                </a:solidFill>
                <a:latin typeface="Times New Roman"/>
                <a:ea typeface="微软雅黑" pitchFamily="34" charset="-122"/>
              </a:endParaRPr>
            </a:p>
          </p:txBody>
        </p:sp>
      </p:grpSp>
      <p:cxnSp>
        <p:nvCxnSpPr>
          <p:cNvPr id="23565" name="直接连接符 405"/>
          <p:cNvCxnSpPr>
            <a:cxnSpLocks noChangeShapeType="1"/>
            <a:endCxn id="379" idx="10"/>
          </p:cNvCxnSpPr>
          <p:nvPr/>
        </p:nvCxnSpPr>
        <p:spPr bwMode="auto">
          <a:xfrm>
            <a:off x="2303463" y="4873625"/>
            <a:ext cx="1254125" cy="247650"/>
          </a:xfrm>
          <a:prstGeom prst="line">
            <a:avLst/>
          </a:prstGeom>
          <a:noFill/>
          <a:ln w="9525" algn="ctr">
            <a:solidFill>
              <a:srgbClr val="4A7EBB"/>
            </a:solidFill>
            <a:round/>
            <a:headEnd/>
            <a:tailEnd/>
          </a:ln>
          <a:extLst>
            <a:ext uri="{909E8E84-426E-40DD-AFC4-6F175D3DCCD1}">
              <a14:hiddenFill xmlns:a14="http://schemas.microsoft.com/office/drawing/2010/main">
                <a:noFill/>
              </a14:hiddenFill>
            </a:ext>
          </a:extLst>
        </p:spPr>
      </p:cxnSp>
      <p:cxnSp>
        <p:nvCxnSpPr>
          <p:cNvPr id="23566" name="直接连接符 406"/>
          <p:cNvCxnSpPr>
            <a:cxnSpLocks noChangeShapeType="1"/>
            <a:endCxn id="402" idx="27"/>
          </p:cNvCxnSpPr>
          <p:nvPr/>
        </p:nvCxnSpPr>
        <p:spPr bwMode="auto">
          <a:xfrm flipH="1" flipV="1">
            <a:off x="4711700" y="4635500"/>
            <a:ext cx="2378075" cy="317500"/>
          </a:xfrm>
          <a:prstGeom prst="line">
            <a:avLst/>
          </a:prstGeom>
          <a:noFill/>
          <a:ln w="9525" algn="ctr">
            <a:solidFill>
              <a:srgbClr val="4A7EBB"/>
            </a:solidFill>
            <a:round/>
            <a:headEnd/>
            <a:tailEnd/>
          </a:ln>
          <a:extLst>
            <a:ext uri="{909E8E84-426E-40DD-AFC4-6F175D3DCCD1}">
              <a14:hiddenFill xmlns:a14="http://schemas.microsoft.com/office/drawing/2010/main">
                <a:noFill/>
              </a14:hiddenFill>
            </a:ext>
          </a:extLst>
        </p:spPr>
      </p:cxnSp>
      <p:pic>
        <p:nvPicPr>
          <p:cNvPr id="23567" name="Picture 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7700" y="4152900"/>
            <a:ext cx="1655763" cy="143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68" name="TextBox 522"/>
          <p:cNvSpPr txBox="1">
            <a:spLocks noChangeArrowheads="1"/>
          </p:cNvSpPr>
          <p:nvPr/>
        </p:nvSpPr>
        <p:spPr bwMode="auto">
          <a:xfrm>
            <a:off x="431800" y="5665788"/>
            <a:ext cx="203993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Lucida Sans Unicode" panose="020B0602030504020204" pitchFamily="34" charset="0"/>
                <a:ea typeface="宋体" panose="02010600030101010101" pitchFamily="2" charset="-122"/>
              </a:defRPr>
            </a:lvl1pPr>
            <a:lvl2pPr marL="742950" indent="-285750">
              <a:defRPr>
                <a:solidFill>
                  <a:schemeClr val="tx1"/>
                </a:solidFill>
                <a:latin typeface="Lucida Sans Unicode" panose="020B0602030504020204" pitchFamily="34" charset="0"/>
                <a:ea typeface="宋体" panose="02010600030101010101" pitchFamily="2" charset="-122"/>
              </a:defRPr>
            </a:lvl2pPr>
            <a:lvl3pPr marL="1143000" indent="-228600">
              <a:defRPr>
                <a:solidFill>
                  <a:schemeClr val="tx1"/>
                </a:solidFill>
                <a:latin typeface="Lucida Sans Unicode" panose="020B0602030504020204" pitchFamily="34" charset="0"/>
                <a:ea typeface="宋体" panose="02010600030101010101" pitchFamily="2" charset="-122"/>
              </a:defRPr>
            </a:lvl3pPr>
            <a:lvl4pPr marL="1600200" indent="-228600">
              <a:defRPr>
                <a:solidFill>
                  <a:schemeClr val="tx1"/>
                </a:solidFill>
                <a:latin typeface="Lucida Sans Unicode" panose="020B0602030504020204" pitchFamily="34" charset="0"/>
                <a:ea typeface="宋体" panose="02010600030101010101" pitchFamily="2" charset="-122"/>
              </a:defRPr>
            </a:lvl4pPr>
            <a:lvl5pPr marL="2057400" indent="-228600">
              <a:defRPr>
                <a:solidFill>
                  <a:schemeClr val="tx1"/>
                </a:solidFill>
                <a:latin typeface="Lucida Sans Unicode" panose="020B0602030504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9pPr>
          </a:lstStyle>
          <a:p>
            <a:pPr eaLnBrk="1" hangingPunct="1"/>
            <a:r>
              <a:rPr lang="zh-CN" altLang="en-US" sz="2400" b="1">
                <a:solidFill>
                  <a:srgbClr val="FFFF00"/>
                </a:solidFill>
                <a:latin typeface="黑体" panose="02010609060101010101" pitchFamily="49" charset="-122"/>
                <a:ea typeface="黑体" panose="02010609060101010101" pitchFamily="49" charset="-122"/>
                <a:cs typeface="文鼎CS中等线"/>
              </a:rPr>
              <a:t>电厂集中发电</a:t>
            </a:r>
          </a:p>
        </p:txBody>
      </p:sp>
      <p:sp>
        <p:nvSpPr>
          <p:cNvPr id="411" name="矩形 42"/>
          <p:cNvSpPr>
            <a:spLocks noChangeArrowheads="1"/>
          </p:cNvSpPr>
          <p:nvPr/>
        </p:nvSpPr>
        <p:spPr bwMode="auto">
          <a:xfrm>
            <a:off x="0" y="6307138"/>
            <a:ext cx="9139238" cy="585787"/>
          </a:xfrm>
          <a:prstGeom prst="rect">
            <a:avLst/>
          </a:prstGeom>
          <a:gradFill rotWithShape="1">
            <a:gsLst>
              <a:gs pos="0">
                <a:srgbClr val="97FFB8"/>
              </a:gs>
              <a:gs pos="50000">
                <a:srgbClr val="BFFFD2"/>
              </a:gs>
              <a:gs pos="100000">
                <a:srgbClr val="DFFFE8"/>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bIns="108000" anchor="ctr">
            <a:spAutoFit/>
          </a:bodyPr>
          <a:lstStyle>
            <a:lvl1pPr>
              <a:defRPr>
                <a:solidFill>
                  <a:schemeClr val="tx1"/>
                </a:solidFill>
                <a:latin typeface="Lucida Sans Unicode" panose="020B0602030504020204" pitchFamily="34" charset="0"/>
                <a:ea typeface="宋体" panose="02010600030101010101" pitchFamily="2" charset="-122"/>
              </a:defRPr>
            </a:lvl1pPr>
            <a:lvl2pPr marL="742950" indent="-285750">
              <a:defRPr>
                <a:solidFill>
                  <a:schemeClr val="tx1"/>
                </a:solidFill>
                <a:latin typeface="Lucida Sans Unicode" panose="020B0602030504020204" pitchFamily="34" charset="0"/>
                <a:ea typeface="宋体" panose="02010600030101010101" pitchFamily="2" charset="-122"/>
              </a:defRPr>
            </a:lvl2pPr>
            <a:lvl3pPr marL="1143000" indent="-228600">
              <a:defRPr>
                <a:solidFill>
                  <a:schemeClr val="tx1"/>
                </a:solidFill>
                <a:latin typeface="Lucida Sans Unicode" panose="020B0602030504020204" pitchFamily="34" charset="0"/>
                <a:ea typeface="宋体" panose="02010600030101010101" pitchFamily="2" charset="-122"/>
              </a:defRPr>
            </a:lvl3pPr>
            <a:lvl4pPr marL="1600200" indent="-228600">
              <a:defRPr>
                <a:solidFill>
                  <a:schemeClr val="tx1"/>
                </a:solidFill>
                <a:latin typeface="Lucida Sans Unicode" panose="020B0602030504020204" pitchFamily="34" charset="0"/>
                <a:ea typeface="宋体" panose="02010600030101010101" pitchFamily="2" charset="-122"/>
              </a:defRPr>
            </a:lvl4pPr>
            <a:lvl5pPr marL="2057400" indent="-228600">
              <a:defRPr>
                <a:solidFill>
                  <a:schemeClr val="tx1"/>
                </a:solidFill>
                <a:latin typeface="Lucida Sans Unicode" panose="020B0602030504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9pPr>
          </a:lstStyle>
          <a:p>
            <a:pPr algn="ctr" eaLnBrk="1" hangingPunct="1"/>
            <a:r>
              <a:rPr lang="zh-CN" altLang="zh-CN" sz="2800" b="1">
                <a:solidFill>
                  <a:srgbClr val="FF0000"/>
                </a:solidFill>
                <a:latin typeface="黑体" panose="02010609060101010101" pitchFamily="49" charset="-122"/>
                <a:ea typeface="黑体" panose="02010609060101010101" pitchFamily="49" charset="-122"/>
              </a:rPr>
              <a:t>云计算</a:t>
            </a:r>
            <a:r>
              <a:rPr lang="zh-CN" altLang="en-US" sz="2800" b="1">
                <a:solidFill>
                  <a:srgbClr val="FF0000"/>
                </a:solidFill>
                <a:latin typeface="黑体" panose="02010609060101010101" pitchFamily="49" charset="-122"/>
                <a:ea typeface="黑体" panose="02010609060101010101" pitchFamily="49" charset="-122"/>
              </a:rPr>
              <a:t>的</a:t>
            </a:r>
            <a:r>
              <a:rPr lang="zh-CN" altLang="zh-CN" sz="2800" b="1">
                <a:solidFill>
                  <a:srgbClr val="FF0000"/>
                </a:solidFill>
                <a:latin typeface="黑体" panose="02010609060101010101" pitchFamily="49" charset="-122"/>
                <a:ea typeface="黑体" panose="02010609060101010101" pitchFamily="49" charset="-122"/>
              </a:rPr>
              <a:t>本质是把计算能力的专用服务变为了公用服务</a:t>
            </a:r>
          </a:p>
        </p:txBody>
      </p:sp>
      <p:grpSp>
        <p:nvGrpSpPr>
          <p:cNvPr id="23570" name="组合 257"/>
          <p:cNvGrpSpPr>
            <a:grpSpLocks/>
          </p:cNvGrpSpPr>
          <p:nvPr/>
        </p:nvGrpSpPr>
        <p:grpSpPr bwMode="auto">
          <a:xfrm>
            <a:off x="6262688" y="2133600"/>
            <a:ext cx="1838325" cy="968375"/>
            <a:chOff x="716594" y="1700808"/>
            <a:chExt cx="2703278" cy="1423884"/>
          </a:xfrm>
        </p:grpSpPr>
        <p:grpSp>
          <p:nvGrpSpPr>
            <p:cNvPr id="23577" name="Group 105"/>
            <p:cNvGrpSpPr>
              <a:grpSpLocks/>
            </p:cNvGrpSpPr>
            <p:nvPr/>
          </p:nvGrpSpPr>
          <p:grpSpPr bwMode="auto">
            <a:xfrm>
              <a:off x="716594" y="2207810"/>
              <a:ext cx="2703278" cy="916886"/>
              <a:chOff x="1237634" y="1955974"/>
              <a:chExt cx="2763996" cy="840568"/>
            </a:xfrm>
          </p:grpSpPr>
          <p:sp>
            <p:nvSpPr>
              <p:cNvPr id="416" name="Freeform 31"/>
              <p:cNvSpPr>
                <a:spLocks/>
              </p:cNvSpPr>
              <p:nvPr/>
            </p:nvSpPr>
            <p:spPr bwMode="auto">
              <a:xfrm>
                <a:off x="1237949" y="2021844"/>
                <a:ext cx="2763681" cy="774698"/>
              </a:xfrm>
              <a:custGeom>
                <a:avLst/>
                <a:gdLst/>
                <a:ahLst/>
                <a:cxnLst>
                  <a:cxn ang="0">
                    <a:pos x="720" y="862"/>
                  </a:cxn>
                  <a:cxn ang="0">
                    <a:pos x="5038" y="862"/>
                  </a:cxn>
                  <a:cxn ang="0">
                    <a:pos x="3794" y="0"/>
                  </a:cxn>
                  <a:cxn ang="0">
                    <a:pos x="0" y="2"/>
                  </a:cxn>
                  <a:cxn ang="0">
                    <a:pos x="720" y="862"/>
                  </a:cxn>
                </a:cxnLst>
                <a:rect l="0" t="0" r="r" b="b"/>
                <a:pathLst>
                  <a:path w="5038" h="862">
                    <a:moveTo>
                      <a:pt x="720" y="862"/>
                    </a:moveTo>
                    <a:lnTo>
                      <a:pt x="5038" y="862"/>
                    </a:lnTo>
                    <a:lnTo>
                      <a:pt x="3794" y="0"/>
                    </a:lnTo>
                    <a:lnTo>
                      <a:pt x="0" y="2"/>
                    </a:lnTo>
                    <a:lnTo>
                      <a:pt x="720" y="862"/>
                    </a:lnTo>
                    <a:close/>
                  </a:path>
                </a:pathLst>
              </a:custGeom>
              <a:gradFill rotWithShape="1">
                <a:gsLst>
                  <a:gs pos="0">
                    <a:srgbClr val="007670">
                      <a:shade val="51000"/>
                      <a:satMod val="130000"/>
                    </a:srgbClr>
                  </a:gs>
                  <a:gs pos="80000">
                    <a:srgbClr val="007670">
                      <a:shade val="93000"/>
                      <a:satMod val="130000"/>
                    </a:srgbClr>
                  </a:gs>
                  <a:gs pos="100000">
                    <a:srgbClr val="007670">
                      <a:shade val="94000"/>
                      <a:satMod val="135000"/>
                    </a:srgbClr>
                  </a:gs>
                </a:gsLst>
                <a:lin ang="16200000" scaled="0"/>
              </a:grad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lstStyle/>
              <a:p>
                <a:pPr eaLnBrk="1" hangingPunct="1">
                  <a:defRPr/>
                </a:pPr>
                <a:endParaRPr lang="en-US" altLang="zh-CN" sz="1600" kern="0">
                  <a:solidFill>
                    <a:sysClr val="window" lastClr="FFFFFF"/>
                  </a:solidFill>
                  <a:latin typeface="微软雅黑"/>
                  <a:ea typeface="微软雅黑" pitchFamily="34" charset="-122"/>
                </a:endParaRPr>
              </a:p>
            </p:txBody>
          </p:sp>
          <p:grpSp>
            <p:nvGrpSpPr>
              <p:cNvPr id="23583" name="Group 32"/>
              <p:cNvGrpSpPr>
                <a:grpSpLocks/>
              </p:cNvGrpSpPr>
              <p:nvPr/>
            </p:nvGrpSpPr>
            <p:grpSpPr bwMode="auto">
              <a:xfrm>
                <a:off x="1237634" y="1955974"/>
                <a:ext cx="2570151" cy="774526"/>
                <a:chOff x="630" y="2091"/>
                <a:chExt cx="4685" cy="861"/>
              </a:xfrm>
            </p:grpSpPr>
            <p:sp>
              <p:nvSpPr>
                <p:cNvPr id="418" name="Line 33"/>
                <p:cNvSpPr>
                  <a:spLocks noChangeShapeType="1"/>
                </p:cNvSpPr>
                <p:nvPr/>
              </p:nvSpPr>
              <p:spPr bwMode="auto">
                <a:xfrm flipH="1" flipV="1">
                  <a:off x="765" y="2091"/>
                  <a:ext cx="722" cy="856"/>
                </a:xfrm>
                <a:prstGeom prst="line">
                  <a:avLst/>
                </a:prstGeom>
                <a:noFill/>
                <a:ln w="6350">
                  <a:solidFill>
                    <a:srgbClr val="FFFFFF">
                      <a:alpha val="25098"/>
                    </a:srgbClr>
                  </a:solidFill>
                  <a:prstDash val="dash"/>
                  <a:round/>
                  <a:headEnd/>
                  <a:tailEnd/>
                </a:ln>
              </p:spPr>
              <p:txBody>
                <a:bodyPr/>
                <a:lstStyle/>
                <a:p>
                  <a:pPr eaLnBrk="1" hangingPunct="1">
                    <a:defRPr/>
                  </a:pPr>
                  <a:endParaRPr lang="zh-CN" altLang="en-US" sz="1600" kern="0">
                    <a:solidFill>
                      <a:sysClr val="window" lastClr="FFFFFF"/>
                    </a:solidFill>
                    <a:latin typeface="Times New Roman"/>
                    <a:ea typeface="微软雅黑" pitchFamily="34" charset="-122"/>
                  </a:endParaRPr>
                </a:p>
              </p:txBody>
            </p:sp>
            <p:sp>
              <p:nvSpPr>
                <p:cNvPr id="419" name="Line 34"/>
                <p:cNvSpPr>
                  <a:spLocks noChangeShapeType="1"/>
                </p:cNvSpPr>
                <p:nvPr/>
              </p:nvSpPr>
              <p:spPr bwMode="auto">
                <a:xfrm flipH="1" flipV="1">
                  <a:off x="987" y="2091"/>
                  <a:ext cx="722" cy="856"/>
                </a:xfrm>
                <a:prstGeom prst="line">
                  <a:avLst/>
                </a:prstGeom>
                <a:noFill/>
                <a:ln w="6350">
                  <a:solidFill>
                    <a:srgbClr val="FFFFFF">
                      <a:alpha val="50195"/>
                    </a:srgbClr>
                  </a:solidFill>
                  <a:prstDash val="dash"/>
                  <a:round/>
                  <a:headEnd/>
                  <a:tailEnd/>
                </a:ln>
              </p:spPr>
              <p:txBody>
                <a:bodyPr/>
                <a:lstStyle/>
                <a:p>
                  <a:pPr eaLnBrk="1" hangingPunct="1">
                    <a:defRPr/>
                  </a:pPr>
                  <a:endParaRPr lang="zh-CN" altLang="en-US" sz="1600" kern="0">
                    <a:solidFill>
                      <a:sysClr val="window" lastClr="FFFFFF"/>
                    </a:solidFill>
                    <a:latin typeface="Times New Roman"/>
                    <a:ea typeface="微软雅黑" pitchFamily="34" charset="-122"/>
                  </a:endParaRPr>
                </a:p>
              </p:txBody>
            </p:sp>
            <p:sp>
              <p:nvSpPr>
                <p:cNvPr id="420" name="Line 35"/>
                <p:cNvSpPr>
                  <a:spLocks noChangeShapeType="1"/>
                </p:cNvSpPr>
                <p:nvPr/>
              </p:nvSpPr>
              <p:spPr bwMode="auto">
                <a:xfrm flipH="1" flipV="1">
                  <a:off x="1213" y="2091"/>
                  <a:ext cx="722" cy="856"/>
                </a:xfrm>
                <a:prstGeom prst="line">
                  <a:avLst/>
                </a:prstGeom>
                <a:noFill/>
                <a:ln w="6350">
                  <a:solidFill>
                    <a:srgbClr val="FFFFFF">
                      <a:alpha val="25098"/>
                    </a:srgbClr>
                  </a:solidFill>
                  <a:prstDash val="dash"/>
                  <a:round/>
                  <a:headEnd/>
                  <a:tailEnd/>
                </a:ln>
              </p:spPr>
              <p:txBody>
                <a:bodyPr/>
                <a:lstStyle/>
                <a:p>
                  <a:pPr eaLnBrk="1" hangingPunct="1">
                    <a:defRPr/>
                  </a:pPr>
                  <a:endParaRPr lang="zh-CN" altLang="en-US" sz="1600" kern="0">
                    <a:solidFill>
                      <a:sysClr val="window" lastClr="FFFFFF"/>
                    </a:solidFill>
                    <a:latin typeface="Times New Roman"/>
                    <a:ea typeface="微软雅黑" pitchFamily="34" charset="-122"/>
                  </a:endParaRPr>
                </a:p>
              </p:txBody>
            </p:sp>
            <p:sp>
              <p:nvSpPr>
                <p:cNvPr id="421" name="Line 36"/>
                <p:cNvSpPr>
                  <a:spLocks noChangeShapeType="1"/>
                </p:cNvSpPr>
                <p:nvPr/>
              </p:nvSpPr>
              <p:spPr bwMode="auto">
                <a:xfrm flipH="1" flipV="1">
                  <a:off x="1435" y="2091"/>
                  <a:ext cx="722" cy="856"/>
                </a:xfrm>
                <a:prstGeom prst="line">
                  <a:avLst/>
                </a:prstGeom>
                <a:noFill/>
                <a:ln w="6350">
                  <a:solidFill>
                    <a:srgbClr val="FFFFFF">
                      <a:alpha val="50195"/>
                    </a:srgbClr>
                  </a:solidFill>
                  <a:prstDash val="dash"/>
                  <a:round/>
                  <a:headEnd/>
                  <a:tailEnd/>
                </a:ln>
              </p:spPr>
              <p:txBody>
                <a:bodyPr/>
                <a:lstStyle/>
                <a:p>
                  <a:pPr eaLnBrk="1" hangingPunct="1">
                    <a:defRPr/>
                  </a:pPr>
                  <a:endParaRPr lang="zh-CN" altLang="en-US" sz="1600" kern="0">
                    <a:solidFill>
                      <a:sysClr val="window" lastClr="FFFFFF"/>
                    </a:solidFill>
                    <a:latin typeface="Times New Roman"/>
                    <a:ea typeface="微软雅黑" pitchFamily="34" charset="-122"/>
                  </a:endParaRPr>
                </a:p>
              </p:txBody>
            </p:sp>
            <p:sp>
              <p:nvSpPr>
                <p:cNvPr id="422" name="Line 37"/>
                <p:cNvSpPr>
                  <a:spLocks noChangeShapeType="1"/>
                </p:cNvSpPr>
                <p:nvPr/>
              </p:nvSpPr>
              <p:spPr bwMode="auto">
                <a:xfrm flipH="1" flipV="1">
                  <a:off x="1661" y="2091"/>
                  <a:ext cx="727" cy="856"/>
                </a:xfrm>
                <a:prstGeom prst="line">
                  <a:avLst/>
                </a:prstGeom>
                <a:noFill/>
                <a:ln w="6350">
                  <a:solidFill>
                    <a:srgbClr val="FFFFFF">
                      <a:alpha val="25098"/>
                    </a:srgbClr>
                  </a:solidFill>
                  <a:prstDash val="dash"/>
                  <a:round/>
                  <a:headEnd/>
                  <a:tailEnd/>
                </a:ln>
              </p:spPr>
              <p:txBody>
                <a:bodyPr/>
                <a:lstStyle/>
                <a:p>
                  <a:pPr eaLnBrk="1" hangingPunct="1">
                    <a:defRPr/>
                  </a:pPr>
                  <a:endParaRPr lang="zh-CN" altLang="en-US" sz="1600" kern="0">
                    <a:solidFill>
                      <a:sysClr val="window" lastClr="FFFFFF"/>
                    </a:solidFill>
                    <a:latin typeface="Times New Roman"/>
                    <a:ea typeface="微软雅黑" pitchFamily="34" charset="-122"/>
                  </a:endParaRPr>
                </a:p>
              </p:txBody>
            </p:sp>
            <p:sp>
              <p:nvSpPr>
                <p:cNvPr id="423" name="Line 38"/>
                <p:cNvSpPr>
                  <a:spLocks noChangeShapeType="1"/>
                </p:cNvSpPr>
                <p:nvPr/>
              </p:nvSpPr>
              <p:spPr bwMode="auto">
                <a:xfrm flipH="1" flipV="1">
                  <a:off x="1883" y="2091"/>
                  <a:ext cx="727" cy="856"/>
                </a:xfrm>
                <a:prstGeom prst="line">
                  <a:avLst/>
                </a:prstGeom>
                <a:noFill/>
                <a:ln w="6350">
                  <a:solidFill>
                    <a:srgbClr val="FFFFFF">
                      <a:alpha val="50195"/>
                    </a:srgbClr>
                  </a:solidFill>
                  <a:prstDash val="dash"/>
                  <a:round/>
                  <a:headEnd/>
                  <a:tailEnd/>
                </a:ln>
              </p:spPr>
              <p:txBody>
                <a:bodyPr/>
                <a:lstStyle/>
                <a:p>
                  <a:pPr eaLnBrk="1" hangingPunct="1">
                    <a:defRPr/>
                  </a:pPr>
                  <a:endParaRPr lang="zh-CN" altLang="en-US" sz="1600" kern="0">
                    <a:solidFill>
                      <a:sysClr val="window" lastClr="FFFFFF"/>
                    </a:solidFill>
                    <a:latin typeface="Times New Roman"/>
                    <a:ea typeface="微软雅黑" pitchFamily="34" charset="-122"/>
                  </a:endParaRPr>
                </a:p>
              </p:txBody>
            </p:sp>
            <p:sp>
              <p:nvSpPr>
                <p:cNvPr id="424" name="Line 39"/>
                <p:cNvSpPr>
                  <a:spLocks noChangeShapeType="1"/>
                </p:cNvSpPr>
                <p:nvPr/>
              </p:nvSpPr>
              <p:spPr bwMode="auto">
                <a:xfrm flipH="1" flipV="1">
                  <a:off x="2114" y="2091"/>
                  <a:ext cx="722" cy="856"/>
                </a:xfrm>
                <a:prstGeom prst="line">
                  <a:avLst/>
                </a:prstGeom>
                <a:noFill/>
                <a:ln w="6350">
                  <a:solidFill>
                    <a:srgbClr val="FFFFFF">
                      <a:alpha val="25098"/>
                    </a:srgbClr>
                  </a:solidFill>
                  <a:prstDash val="dash"/>
                  <a:round/>
                  <a:headEnd/>
                  <a:tailEnd/>
                </a:ln>
              </p:spPr>
              <p:txBody>
                <a:bodyPr/>
                <a:lstStyle/>
                <a:p>
                  <a:pPr eaLnBrk="1" hangingPunct="1">
                    <a:defRPr/>
                  </a:pPr>
                  <a:endParaRPr lang="zh-CN" altLang="en-US" sz="1600" kern="0">
                    <a:solidFill>
                      <a:sysClr val="window" lastClr="FFFFFF"/>
                    </a:solidFill>
                    <a:latin typeface="Times New Roman"/>
                    <a:ea typeface="微软雅黑" pitchFamily="34" charset="-122"/>
                  </a:endParaRPr>
                </a:p>
              </p:txBody>
            </p:sp>
            <p:sp>
              <p:nvSpPr>
                <p:cNvPr id="425" name="Line 40"/>
                <p:cNvSpPr>
                  <a:spLocks noChangeShapeType="1"/>
                </p:cNvSpPr>
                <p:nvPr/>
              </p:nvSpPr>
              <p:spPr bwMode="auto">
                <a:xfrm flipH="1" flipV="1">
                  <a:off x="2336" y="2091"/>
                  <a:ext cx="731" cy="854"/>
                </a:xfrm>
                <a:prstGeom prst="line">
                  <a:avLst/>
                </a:prstGeom>
                <a:noFill/>
                <a:ln w="6350">
                  <a:solidFill>
                    <a:srgbClr val="FFFFFF">
                      <a:alpha val="50195"/>
                    </a:srgbClr>
                  </a:solidFill>
                  <a:prstDash val="dash"/>
                  <a:round/>
                  <a:headEnd/>
                  <a:tailEnd/>
                </a:ln>
              </p:spPr>
              <p:txBody>
                <a:bodyPr/>
                <a:lstStyle/>
                <a:p>
                  <a:pPr eaLnBrk="1" hangingPunct="1">
                    <a:defRPr/>
                  </a:pPr>
                  <a:endParaRPr lang="zh-CN" altLang="en-US" sz="1600" kern="0">
                    <a:solidFill>
                      <a:sysClr val="window" lastClr="FFFFFF"/>
                    </a:solidFill>
                    <a:latin typeface="Times New Roman"/>
                    <a:ea typeface="微软雅黑" pitchFamily="34" charset="-122"/>
                  </a:endParaRPr>
                </a:p>
              </p:txBody>
            </p:sp>
            <p:sp>
              <p:nvSpPr>
                <p:cNvPr id="426" name="Line 41"/>
                <p:cNvSpPr>
                  <a:spLocks noChangeShapeType="1"/>
                </p:cNvSpPr>
                <p:nvPr/>
              </p:nvSpPr>
              <p:spPr bwMode="auto">
                <a:xfrm flipH="1" flipV="1">
                  <a:off x="2562" y="2091"/>
                  <a:ext cx="770" cy="854"/>
                </a:xfrm>
                <a:prstGeom prst="line">
                  <a:avLst/>
                </a:prstGeom>
                <a:noFill/>
                <a:ln w="6350">
                  <a:solidFill>
                    <a:srgbClr val="FFFFFF">
                      <a:alpha val="25098"/>
                    </a:srgbClr>
                  </a:solidFill>
                  <a:prstDash val="dash"/>
                  <a:round/>
                  <a:headEnd/>
                  <a:tailEnd/>
                </a:ln>
              </p:spPr>
              <p:txBody>
                <a:bodyPr/>
                <a:lstStyle/>
                <a:p>
                  <a:pPr eaLnBrk="1" hangingPunct="1">
                    <a:defRPr/>
                  </a:pPr>
                  <a:endParaRPr lang="zh-CN" altLang="en-US" sz="1600" kern="0">
                    <a:solidFill>
                      <a:sysClr val="window" lastClr="FFFFFF"/>
                    </a:solidFill>
                    <a:latin typeface="Times New Roman"/>
                    <a:ea typeface="微软雅黑" pitchFamily="34" charset="-122"/>
                  </a:endParaRPr>
                </a:p>
              </p:txBody>
            </p:sp>
            <p:sp>
              <p:nvSpPr>
                <p:cNvPr id="427" name="Line 42"/>
                <p:cNvSpPr>
                  <a:spLocks noChangeShapeType="1"/>
                </p:cNvSpPr>
                <p:nvPr/>
              </p:nvSpPr>
              <p:spPr bwMode="auto">
                <a:xfrm flipH="1" flipV="1">
                  <a:off x="2784" y="2091"/>
                  <a:ext cx="844" cy="856"/>
                </a:xfrm>
                <a:prstGeom prst="line">
                  <a:avLst/>
                </a:prstGeom>
                <a:noFill/>
                <a:ln w="6350">
                  <a:solidFill>
                    <a:srgbClr val="FFFFFF">
                      <a:alpha val="50195"/>
                    </a:srgbClr>
                  </a:solidFill>
                  <a:prstDash val="dash"/>
                  <a:round/>
                  <a:headEnd/>
                  <a:tailEnd/>
                </a:ln>
              </p:spPr>
              <p:txBody>
                <a:bodyPr/>
                <a:lstStyle/>
                <a:p>
                  <a:pPr eaLnBrk="1" hangingPunct="1">
                    <a:defRPr/>
                  </a:pPr>
                  <a:endParaRPr lang="zh-CN" altLang="en-US" sz="1600" kern="0">
                    <a:solidFill>
                      <a:sysClr val="window" lastClr="FFFFFF"/>
                    </a:solidFill>
                    <a:latin typeface="Times New Roman"/>
                    <a:ea typeface="微软雅黑" pitchFamily="34" charset="-122"/>
                  </a:endParaRPr>
                </a:p>
              </p:txBody>
            </p:sp>
            <p:sp>
              <p:nvSpPr>
                <p:cNvPr id="428" name="Line 43"/>
                <p:cNvSpPr>
                  <a:spLocks noChangeShapeType="1"/>
                </p:cNvSpPr>
                <p:nvPr/>
              </p:nvSpPr>
              <p:spPr bwMode="auto">
                <a:xfrm flipH="1" flipV="1">
                  <a:off x="3010" y="2091"/>
                  <a:ext cx="896" cy="856"/>
                </a:xfrm>
                <a:prstGeom prst="line">
                  <a:avLst/>
                </a:prstGeom>
                <a:noFill/>
                <a:ln w="6350">
                  <a:solidFill>
                    <a:srgbClr val="FFFFFF">
                      <a:alpha val="25098"/>
                    </a:srgbClr>
                  </a:solidFill>
                  <a:prstDash val="dash"/>
                  <a:round/>
                  <a:headEnd/>
                  <a:tailEnd/>
                </a:ln>
              </p:spPr>
              <p:txBody>
                <a:bodyPr/>
                <a:lstStyle/>
                <a:p>
                  <a:pPr eaLnBrk="1" hangingPunct="1">
                    <a:defRPr/>
                  </a:pPr>
                  <a:endParaRPr lang="zh-CN" altLang="en-US" sz="1600" kern="0">
                    <a:solidFill>
                      <a:sysClr val="window" lastClr="FFFFFF"/>
                    </a:solidFill>
                    <a:latin typeface="Times New Roman"/>
                    <a:ea typeface="微软雅黑" pitchFamily="34" charset="-122"/>
                  </a:endParaRPr>
                </a:p>
              </p:txBody>
            </p:sp>
            <p:sp>
              <p:nvSpPr>
                <p:cNvPr id="429" name="Line 44"/>
                <p:cNvSpPr>
                  <a:spLocks noChangeShapeType="1"/>
                </p:cNvSpPr>
                <p:nvPr/>
              </p:nvSpPr>
              <p:spPr bwMode="auto">
                <a:xfrm flipH="1" flipV="1">
                  <a:off x="3232" y="2091"/>
                  <a:ext cx="940" cy="856"/>
                </a:xfrm>
                <a:prstGeom prst="line">
                  <a:avLst/>
                </a:prstGeom>
                <a:noFill/>
                <a:ln w="6350">
                  <a:solidFill>
                    <a:srgbClr val="FFFFFF">
                      <a:alpha val="50195"/>
                    </a:srgbClr>
                  </a:solidFill>
                  <a:prstDash val="dash"/>
                  <a:round/>
                  <a:headEnd/>
                  <a:tailEnd/>
                </a:ln>
              </p:spPr>
              <p:txBody>
                <a:bodyPr/>
                <a:lstStyle/>
                <a:p>
                  <a:pPr eaLnBrk="1" hangingPunct="1">
                    <a:defRPr/>
                  </a:pPr>
                  <a:endParaRPr lang="zh-CN" altLang="en-US" sz="1600" kern="0">
                    <a:solidFill>
                      <a:sysClr val="window" lastClr="FFFFFF"/>
                    </a:solidFill>
                    <a:latin typeface="Times New Roman"/>
                    <a:ea typeface="微软雅黑" pitchFamily="34" charset="-122"/>
                  </a:endParaRPr>
                </a:p>
              </p:txBody>
            </p:sp>
            <p:sp>
              <p:nvSpPr>
                <p:cNvPr id="430" name="Line 45"/>
                <p:cNvSpPr>
                  <a:spLocks noChangeShapeType="1"/>
                </p:cNvSpPr>
                <p:nvPr/>
              </p:nvSpPr>
              <p:spPr bwMode="auto">
                <a:xfrm flipH="1" flipV="1">
                  <a:off x="3462" y="2091"/>
                  <a:ext cx="992" cy="856"/>
                </a:xfrm>
                <a:prstGeom prst="line">
                  <a:avLst/>
                </a:prstGeom>
                <a:noFill/>
                <a:ln w="6350">
                  <a:solidFill>
                    <a:srgbClr val="FFFFFF">
                      <a:alpha val="25098"/>
                    </a:srgbClr>
                  </a:solidFill>
                  <a:prstDash val="dash"/>
                  <a:round/>
                  <a:headEnd/>
                  <a:tailEnd/>
                </a:ln>
              </p:spPr>
              <p:txBody>
                <a:bodyPr/>
                <a:lstStyle/>
                <a:p>
                  <a:pPr eaLnBrk="1" hangingPunct="1">
                    <a:defRPr/>
                  </a:pPr>
                  <a:endParaRPr lang="zh-CN" altLang="en-US" sz="1600" kern="0">
                    <a:solidFill>
                      <a:sysClr val="window" lastClr="FFFFFF"/>
                    </a:solidFill>
                    <a:latin typeface="Times New Roman"/>
                    <a:ea typeface="微软雅黑" pitchFamily="34" charset="-122"/>
                  </a:endParaRPr>
                </a:p>
              </p:txBody>
            </p:sp>
            <p:sp>
              <p:nvSpPr>
                <p:cNvPr id="431" name="Line 46"/>
                <p:cNvSpPr>
                  <a:spLocks noChangeShapeType="1"/>
                </p:cNvSpPr>
                <p:nvPr/>
              </p:nvSpPr>
              <p:spPr bwMode="auto">
                <a:xfrm flipH="1" flipV="1">
                  <a:off x="3684" y="2091"/>
                  <a:ext cx="1031" cy="861"/>
                </a:xfrm>
                <a:prstGeom prst="line">
                  <a:avLst/>
                </a:prstGeom>
                <a:noFill/>
                <a:ln w="6350">
                  <a:solidFill>
                    <a:srgbClr val="FFFFFF">
                      <a:alpha val="50195"/>
                    </a:srgbClr>
                  </a:solidFill>
                  <a:prstDash val="dash"/>
                  <a:round/>
                  <a:headEnd/>
                  <a:tailEnd/>
                </a:ln>
              </p:spPr>
              <p:txBody>
                <a:bodyPr/>
                <a:lstStyle/>
                <a:p>
                  <a:pPr eaLnBrk="1" hangingPunct="1">
                    <a:defRPr/>
                  </a:pPr>
                  <a:endParaRPr lang="zh-CN" altLang="en-US" sz="1600" kern="0">
                    <a:solidFill>
                      <a:sysClr val="window" lastClr="FFFFFF"/>
                    </a:solidFill>
                    <a:latin typeface="Times New Roman"/>
                    <a:ea typeface="微软雅黑" pitchFamily="34" charset="-122"/>
                  </a:endParaRPr>
                </a:p>
              </p:txBody>
            </p:sp>
            <p:sp>
              <p:nvSpPr>
                <p:cNvPr id="432" name="Line 47"/>
                <p:cNvSpPr>
                  <a:spLocks noChangeShapeType="1"/>
                </p:cNvSpPr>
                <p:nvPr/>
              </p:nvSpPr>
              <p:spPr bwMode="auto">
                <a:xfrm flipH="1" flipV="1">
                  <a:off x="3911" y="2091"/>
                  <a:ext cx="1101" cy="856"/>
                </a:xfrm>
                <a:prstGeom prst="line">
                  <a:avLst/>
                </a:prstGeom>
                <a:noFill/>
                <a:ln w="6350">
                  <a:solidFill>
                    <a:srgbClr val="FFFFFF">
                      <a:alpha val="25098"/>
                    </a:srgbClr>
                  </a:solidFill>
                  <a:prstDash val="dash"/>
                  <a:round/>
                  <a:headEnd/>
                  <a:tailEnd/>
                </a:ln>
              </p:spPr>
              <p:txBody>
                <a:bodyPr/>
                <a:lstStyle/>
                <a:p>
                  <a:pPr eaLnBrk="1" hangingPunct="1">
                    <a:defRPr/>
                  </a:pPr>
                  <a:endParaRPr lang="zh-CN" altLang="en-US" sz="1600" kern="0">
                    <a:solidFill>
                      <a:sysClr val="window" lastClr="FFFFFF"/>
                    </a:solidFill>
                    <a:latin typeface="Times New Roman"/>
                    <a:ea typeface="微软雅黑" pitchFamily="34" charset="-122"/>
                  </a:endParaRPr>
                </a:p>
              </p:txBody>
            </p:sp>
            <p:sp>
              <p:nvSpPr>
                <p:cNvPr id="433" name="Line 48"/>
                <p:cNvSpPr>
                  <a:spLocks noChangeShapeType="1"/>
                </p:cNvSpPr>
                <p:nvPr/>
              </p:nvSpPr>
              <p:spPr bwMode="auto">
                <a:xfrm flipH="1" flipV="1">
                  <a:off x="4132" y="2091"/>
                  <a:ext cx="1183" cy="856"/>
                </a:xfrm>
                <a:prstGeom prst="line">
                  <a:avLst/>
                </a:prstGeom>
                <a:noFill/>
                <a:ln w="6350">
                  <a:solidFill>
                    <a:srgbClr val="FFFFFF">
                      <a:alpha val="50195"/>
                    </a:srgbClr>
                  </a:solidFill>
                  <a:prstDash val="dash"/>
                  <a:round/>
                  <a:headEnd/>
                  <a:tailEnd/>
                </a:ln>
              </p:spPr>
              <p:txBody>
                <a:bodyPr/>
                <a:lstStyle/>
                <a:p>
                  <a:pPr eaLnBrk="1" hangingPunct="1">
                    <a:defRPr/>
                  </a:pPr>
                  <a:endParaRPr lang="zh-CN" altLang="en-US" sz="1600" kern="0">
                    <a:solidFill>
                      <a:sysClr val="window" lastClr="FFFFFF"/>
                    </a:solidFill>
                    <a:latin typeface="Times New Roman"/>
                    <a:ea typeface="微软雅黑" pitchFamily="34" charset="-122"/>
                  </a:endParaRPr>
                </a:p>
              </p:txBody>
            </p:sp>
            <p:sp>
              <p:nvSpPr>
                <p:cNvPr id="434" name="Line 49"/>
                <p:cNvSpPr>
                  <a:spLocks noChangeShapeType="1"/>
                </p:cNvSpPr>
                <p:nvPr/>
              </p:nvSpPr>
              <p:spPr bwMode="auto">
                <a:xfrm>
                  <a:off x="630" y="2181"/>
                  <a:ext cx="3838" cy="0"/>
                </a:xfrm>
                <a:prstGeom prst="line">
                  <a:avLst/>
                </a:prstGeom>
                <a:noFill/>
                <a:ln w="6350">
                  <a:solidFill>
                    <a:srgbClr val="FFFFFF">
                      <a:alpha val="25098"/>
                    </a:srgbClr>
                  </a:solidFill>
                  <a:prstDash val="dash"/>
                  <a:round/>
                  <a:headEnd/>
                  <a:tailEnd/>
                </a:ln>
              </p:spPr>
              <p:txBody>
                <a:bodyPr/>
                <a:lstStyle/>
                <a:p>
                  <a:pPr eaLnBrk="1" hangingPunct="1">
                    <a:defRPr/>
                  </a:pPr>
                  <a:endParaRPr lang="zh-CN" altLang="en-US" sz="1600" kern="0">
                    <a:solidFill>
                      <a:sysClr val="window" lastClr="FFFFFF"/>
                    </a:solidFill>
                    <a:latin typeface="Times New Roman"/>
                    <a:ea typeface="微软雅黑" pitchFamily="34" charset="-122"/>
                  </a:endParaRPr>
                </a:p>
              </p:txBody>
            </p:sp>
            <p:sp>
              <p:nvSpPr>
                <p:cNvPr id="435" name="Line 50"/>
                <p:cNvSpPr>
                  <a:spLocks noChangeShapeType="1"/>
                </p:cNvSpPr>
                <p:nvPr/>
              </p:nvSpPr>
              <p:spPr bwMode="auto">
                <a:xfrm>
                  <a:off x="726" y="2295"/>
                  <a:ext cx="3907" cy="0"/>
                </a:xfrm>
                <a:prstGeom prst="line">
                  <a:avLst/>
                </a:prstGeom>
                <a:noFill/>
                <a:ln w="6350">
                  <a:solidFill>
                    <a:srgbClr val="FFFFFF">
                      <a:alpha val="50195"/>
                    </a:srgbClr>
                  </a:solidFill>
                  <a:prstDash val="dash"/>
                  <a:round/>
                  <a:headEnd/>
                  <a:tailEnd/>
                </a:ln>
              </p:spPr>
              <p:txBody>
                <a:bodyPr/>
                <a:lstStyle/>
                <a:p>
                  <a:pPr eaLnBrk="1" hangingPunct="1">
                    <a:defRPr/>
                  </a:pPr>
                  <a:endParaRPr lang="zh-CN" altLang="en-US" sz="1600" kern="0">
                    <a:solidFill>
                      <a:sysClr val="window" lastClr="FFFFFF"/>
                    </a:solidFill>
                    <a:latin typeface="Times New Roman"/>
                    <a:ea typeface="微软雅黑" pitchFamily="34" charset="-122"/>
                  </a:endParaRPr>
                </a:p>
              </p:txBody>
            </p:sp>
            <p:sp>
              <p:nvSpPr>
                <p:cNvPr id="436" name="Line 51"/>
                <p:cNvSpPr>
                  <a:spLocks noChangeShapeType="1"/>
                </p:cNvSpPr>
                <p:nvPr/>
              </p:nvSpPr>
              <p:spPr bwMode="auto">
                <a:xfrm flipV="1">
                  <a:off x="1156" y="2799"/>
                  <a:ext cx="3246" cy="12"/>
                </a:xfrm>
                <a:prstGeom prst="line">
                  <a:avLst/>
                </a:prstGeom>
                <a:noFill/>
                <a:ln w="6350">
                  <a:solidFill>
                    <a:srgbClr val="FFFFFF">
                      <a:alpha val="50195"/>
                    </a:srgbClr>
                  </a:solidFill>
                  <a:prstDash val="dash"/>
                  <a:round/>
                  <a:headEnd/>
                  <a:tailEnd/>
                </a:ln>
              </p:spPr>
              <p:txBody>
                <a:bodyPr/>
                <a:lstStyle/>
                <a:p>
                  <a:pPr eaLnBrk="1" hangingPunct="1">
                    <a:defRPr/>
                  </a:pPr>
                  <a:endParaRPr lang="zh-CN" altLang="en-US" sz="1600" kern="0">
                    <a:solidFill>
                      <a:sysClr val="window" lastClr="FFFFFF"/>
                    </a:solidFill>
                    <a:latin typeface="Times New Roman"/>
                    <a:ea typeface="微软雅黑" pitchFamily="34" charset="-122"/>
                  </a:endParaRPr>
                </a:p>
              </p:txBody>
            </p:sp>
            <p:sp>
              <p:nvSpPr>
                <p:cNvPr id="437" name="Line 52"/>
                <p:cNvSpPr>
                  <a:spLocks noChangeShapeType="1"/>
                </p:cNvSpPr>
                <p:nvPr/>
              </p:nvSpPr>
              <p:spPr bwMode="auto">
                <a:xfrm>
                  <a:off x="1039" y="2666"/>
                  <a:ext cx="4125" cy="0"/>
                </a:xfrm>
                <a:prstGeom prst="line">
                  <a:avLst/>
                </a:prstGeom>
                <a:noFill/>
                <a:ln w="6350">
                  <a:solidFill>
                    <a:srgbClr val="FFFFFF">
                      <a:alpha val="25098"/>
                    </a:srgbClr>
                  </a:solidFill>
                  <a:prstDash val="dash"/>
                  <a:round/>
                  <a:headEnd/>
                  <a:tailEnd/>
                </a:ln>
              </p:spPr>
              <p:txBody>
                <a:bodyPr/>
                <a:lstStyle/>
                <a:p>
                  <a:pPr eaLnBrk="1" hangingPunct="1">
                    <a:defRPr/>
                  </a:pPr>
                  <a:endParaRPr lang="zh-CN" altLang="en-US" sz="1600" kern="0">
                    <a:solidFill>
                      <a:sysClr val="window" lastClr="FFFFFF"/>
                    </a:solidFill>
                    <a:latin typeface="Times New Roman"/>
                    <a:ea typeface="微软雅黑" pitchFamily="34" charset="-122"/>
                  </a:endParaRPr>
                </a:p>
              </p:txBody>
            </p:sp>
            <p:sp>
              <p:nvSpPr>
                <p:cNvPr id="438" name="Line 53"/>
                <p:cNvSpPr>
                  <a:spLocks noChangeShapeType="1"/>
                </p:cNvSpPr>
                <p:nvPr/>
              </p:nvSpPr>
              <p:spPr bwMode="auto">
                <a:xfrm>
                  <a:off x="926" y="2535"/>
                  <a:ext cx="4046" cy="0"/>
                </a:xfrm>
                <a:prstGeom prst="line">
                  <a:avLst/>
                </a:prstGeom>
                <a:noFill/>
                <a:ln w="6350">
                  <a:solidFill>
                    <a:srgbClr val="FFFFFF">
                      <a:alpha val="50195"/>
                    </a:srgbClr>
                  </a:solidFill>
                  <a:prstDash val="dash"/>
                  <a:round/>
                  <a:headEnd/>
                  <a:tailEnd/>
                </a:ln>
              </p:spPr>
              <p:txBody>
                <a:bodyPr/>
                <a:lstStyle/>
                <a:p>
                  <a:pPr eaLnBrk="1" hangingPunct="1">
                    <a:defRPr/>
                  </a:pPr>
                  <a:endParaRPr lang="zh-CN" altLang="en-US" sz="1600" kern="0">
                    <a:solidFill>
                      <a:sysClr val="window" lastClr="FFFFFF"/>
                    </a:solidFill>
                    <a:latin typeface="Times New Roman"/>
                    <a:ea typeface="微软雅黑" pitchFamily="34" charset="-122"/>
                  </a:endParaRPr>
                </a:p>
              </p:txBody>
            </p:sp>
            <p:sp>
              <p:nvSpPr>
                <p:cNvPr id="439" name="Line 54"/>
                <p:cNvSpPr>
                  <a:spLocks noChangeShapeType="1"/>
                </p:cNvSpPr>
                <p:nvPr/>
              </p:nvSpPr>
              <p:spPr bwMode="auto">
                <a:xfrm>
                  <a:off x="830" y="2414"/>
                  <a:ext cx="3977" cy="0"/>
                </a:xfrm>
                <a:prstGeom prst="line">
                  <a:avLst/>
                </a:prstGeom>
                <a:noFill/>
                <a:ln w="6350">
                  <a:solidFill>
                    <a:srgbClr val="FFFFFF">
                      <a:alpha val="25098"/>
                    </a:srgbClr>
                  </a:solidFill>
                  <a:prstDash val="dash"/>
                  <a:round/>
                  <a:headEnd/>
                  <a:tailEnd/>
                </a:ln>
              </p:spPr>
              <p:txBody>
                <a:bodyPr/>
                <a:lstStyle/>
                <a:p>
                  <a:pPr eaLnBrk="1" hangingPunct="1">
                    <a:defRPr/>
                  </a:pPr>
                  <a:endParaRPr lang="zh-CN" altLang="en-US" sz="1600" kern="0">
                    <a:solidFill>
                      <a:sysClr val="window" lastClr="FFFFFF"/>
                    </a:solidFill>
                    <a:latin typeface="Times New Roman"/>
                    <a:ea typeface="微软雅黑" pitchFamily="34" charset="-122"/>
                  </a:endParaRPr>
                </a:p>
              </p:txBody>
            </p:sp>
          </p:grpSp>
        </p:grpSp>
        <p:pic>
          <p:nvPicPr>
            <p:cNvPr id="2357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3728" y="2420888"/>
              <a:ext cx="841274" cy="56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79" name="Picture 29" descr="http://png.52design.com/1000/pic/png-0549.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9592" y="1700808"/>
              <a:ext cx="1219200"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3571" name="TextBox 522"/>
          <p:cNvSpPr txBox="1">
            <a:spLocks noChangeArrowheads="1"/>
          </p:cNvSpPr>
          <p:nvPr/>
        </p:nvSpPr>
        <p:spPr bwMode="auto">
          <a:xfrm>
            <a:off x="3070225" y="5665788"/>
            <a:ext cx="20415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Lucida Sans Unicode" panose="020B0602030504020204" pitchFamily="34" charset="0"/>
                <a:ea typeface="宋体" panose="02010600030101010101" pitchFamily="2" charset="-122"/>
              </a:defRPr>
            </a:lvl1pPr>
            <a:lvl2pPr marL="742950" indent="-285750">
              <a:defRPr>
                <a:solidFill>
                  <a:schemeClr val="tx1"/>
                </a:solidFill>
                <a:latin typeface="Lucida Sans Unicode" panose="020B0602030504020204" pitchFamily="34" charset="0"/>
                <a:ea typeface="宋体" panose="02010600030101010101" pitchFamily="2" charset="-122"/>
              </a:defRPr>
            </a:lvl2pPr>
            <a:lvl3pPr marL="1143000" indent="-228600">
              <a:defRPr>
                <a:solidFill>
                  <a:schemeClr val="tx1"/>
                </a:solidFill>
                <a:latin typeface="Lucida Sans Unicode" panose="020B0602030504020204" pitchFamily="34" charset="0"/>
                <a:ea typeface="宋体" panose="02010600030101010101" pitchFamily="2" charset="-122"/>
              </a:defRPr>
            </a:lvl3pPr>
            <a:lvl4pPr marL="1600200" indent="-228600">
              <a:defRPr>
                <a:solidFill>
                  <a:schemeClr val="tx1"/>
                </a:solidFill>
                <a:latin typeface="Lucida Sans Unicode" panose="020B0602030504020204" pitchFamily="34" charset="0"/>
                <a:ea typeface="宋体" panose="02010600030101010101" pitchFamily="2" charset="-122"/>
              </a:defRPr>
            </a:lvl4pPr>
            <a:lvl5pPr marL="2057400" indent="-228600">
              <a:defRPr>
                <a:solidFill>
                  <a:schemeClr val="tx1"/>
                </a:solidFill>
                <a:latin typeface="Lucida Sans Unicode" panose="020B0602030504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9pPr>
          </a:lstStyle>
          <a:p>
            <a:pPr eaLnBrk="1" hangingPunct="1"/>
            <a:r>
              <a:rPr lang="zh-CN" altLang="en-US" sz="2400" b="1">
                <a:solidFill>
                  <a:srgbClr val="FFFF00"/>
                </a:solidFill>
                <a:latin typeface="黑体" panose="02010609060101010101" pitchFamily="49" charset="-122"/>
                <a:ea typeface="黑体" panose="02010609060101010101" pitchFamily="49" charset="-122"/>
                <a:cs typeface="文鼎CS中等线"/>
              </a:rPr>
              <a:t>电网集中供电</a:t>
            </a:r>
          </a:p>
        </p:txBody>
      </p:sp>
      <p:cxnSp>
        <p:nvCxnSpPr>
          <p:cNvPr id="23572" name="直接连接符 440"/>
          <p:cNvCxnSpPr>
            <a:cxnSpLocks noChangeShapeType="1"/>
            <a:stCxn id="360" idx="0"/>
          </p:cNvCxnSpPr>
          <p:nvPr/>
        </p:nvCxnSpPr>
        <p:spPr bwMode="auto">
          <a:xfrm flipH="1" flipV="1">
            <a:off x="7089775" y="4953000"/>
            <a:ext cx="255588" cy="585788"/>
          </a:xfrm>
          <a:prstGeom prst="line">
            <a:avLst/>
          </a:prstGeom>
          <a:noFill/>
          <a:ln w="9525" algn="ctr">
            <a:solidFill>
              <a:srgbClr val="4A7EBB"/>
            </a:solidFill>
            <a:round/>
            <a:headEnd/>
            <a:tailEnd/>
          </a:ln>
          <a:extLst>
            <a:ext uri="{909E8E84-426E-40DD-AFC4-6F175D3DCCD1}">
              <a14:hiddenFill xmlns:a14="http://schemas.microsoft.com/office/drawing/2010/main">
                <a:noFill/>
              </a14:hiddenFill>
            </a:ext>
          </a:extLst>
        </p:spPr>
      </p:cxnSp>
      <p:cxnSp>
        <p:nvCxnSpPr>
          <p:cNvPr id="23573" name="直接连接符 441"/>
          <p:cNvCxnSpPr>
            <a:cxnSpLocks noChangeShapeType="1"/>
            <a:stCxn id="360" idx="0"/>
          </p:cNvCxnSpPr>
          <p:nvPr/>
        </p:nvCxnSpPr>
        <p:spPr bwMode="auto">
          <a:xfrm flipH="1">
            <a:off x="6153150" y="5538788"/>
            <a:ext cx="1192213" cy="422275"/>
          </a:xfrm>
          <a:prstGeom prst="line">
            <a:avLst/>
          </a:prstGeom>
          <a:noFill/>
          <a:ln w="9525" algn="ctr">
            <a:solidFill>
              <a:srgbClr val="4A7EBB"/>
            </a:solidFill>
            <a:round/>
            <a:headEnd/>
            <a:tailEnd/>
          </a:ln>
          <a:extLst>
            <a:ext uri="{909E8E84-426E-40DD-AFC4-6F175D3DCCD1}">
              <a14:hiddenFill xmlns:a14="http://schemas.microsoft.com/office/drawing/2010/main">
                <a:noFill/>
              </a14:hiddenFill>
            </a:ext>
          </a:extLst>
        </p:spPr>
      </p:cxnSp>
      <p:cxnSp>
        <p:nvCxnSpPr>
          <p:cNvPr id="23574" name="直接连接符 442"/>
          <p:cNvCxnSpPr>
            <a:cxnSpLocks noChangeShapeType="1"/>
            <a:stCxn id="311" idx="0"/>
            <a:endCxn id="389" idx="32"/>
          </p:cNvCxnSpPr>
          <p:nvPr/>
        </p:nvCxnSpPr>
        <p:spPr bwMode="auto">
          <a:xfrm flipH="1" flipV="1">
            <a:off x="4737100" y="5067300"/>
            <a:ext cx="788988" cy="604838"/>
          </a:xfrm>
          <a:prstGeom prst="line">
            <a:avLst/>
          </a:prstGeom>
          <a:noFill/>
          <a:ln w="9525" algn="ctr">
            <a:solidFill>
              <a:srgbClr val="4A7EBB"/>
            </a:solidFill>
            <a:round/>
            <a:headEnd/>
            <a:tailEnd/>
          </a:ln>
          <a:extLst>
            <a:ext uri="{909E8E84-426E-40DD-AFC4-6F175D3DCCD1}">
              <a14:hiddenFill xmlns:a14="http://schemas.microsoft.com/office/drawing/2010/main">
                <a:noFill/>
              </a14:hiddenFill>
            </a:ext>
          </a:extLst>
        </p:spPr>
      </p:cxnSp>
      <p:cxnSp>
        <p:nvCxnSpPr>
          <p:cNvPr id="446" name="直接连接符 445"/>
          <p:cNvCxnSpPr/>
          <p:nvPr/>
        </p:nvCxnSpPr>
        <p:spPr bwMode="auto">
          <a:xfrm flipV="1">
            <a:off x="0" y="1058863"/>
            <a:ext cx="8485188" cy="12700"/>
          </a:xfrm>
          <a:prstGeom prst="line">
            <a:avLst/>
          </a:prstGeom>
          <a:solidFill>
            <a:schemeClr val="accent1"/>
          </a:solidFill>
          <a:ln w="101600" cap="flat" cmpd="thinThick" algn="ctr">
            <a:solidFill>
              <a:srgbClr val="FF0000"/>
            </a:solidFill>
            <a:prstDash val="solid"/>
            <a:round/>
            <a:headEnd type="none" w="med" len="med"/>
            <a:tailEnd type="none" w="med" len="med"/>
          </a:ln>
          <a:effectLst>
            <a:outerShdw dist="17961" dir="2700000" algn="ctr" rotWithShape="0">
              <a:schemeClr val="tx1">
                <a:gamma/>
                <a:shade val="60000"/>
                <a:invGamma/>
                <a:alpha val="50000"/>
              </a:schemeClr>
            </a:outerShdw>
          </a:effectLst>
        </p:spPr>
      </p:cxnSp>
      <p:sp>
        <p:nvSpPr>
          <p:cNvPr id="23576" name="TextBox 225"/>
          <p:cNvSpPr txBox="1">
            <a:spLocks noChangeArrowheads="1"/>
          </p:cNvSpPr>
          <p:nvPr/>
        </p:nvSpPr>
        <p:spPr bwMode="auto">
          <a:xfrm>
            <a:off x="285750" y="285750"/>
            <a:ext cx="386556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Lucida Sans Unicode" panose="020B0602030504020204" pitchFamily="34" charset="0"/>
                <a:ea typeface="宋体" panose="02010600030101010101" pitchFamily="2" charset="-122"/>
              </a:defRPr>
            </a:lvl1pPr>
            <a:lvl2pPr marL="742950" indent="-285750">
              <a:defRPr>
                <a:solidFill>
                  <a:schemeClr val="tx1"/>
                </a:solidFill>
                <a:latin typeface="Lucida Sans Unicode" panose="020B0602030504020204" pitchFamily="34" charset="0"/>
                <a:ea typeface="宋体" panose="02010600030101010101" pitchFamily="2" charset="-122"/>
              </a:defRPr>
            </a:lvl2pPr>
            <a:lvl3pPr marL="1143000" indent="-228600">
              <a:defRPr>
                <a:solidFill>
                  <a:schemeClr val="tx1"/>
                </a:solidFill>
                <a:latin typeface="Lucida Sans Unicode" panose="020B0602030504020204" pitchFamily="34" charset="0"/>
                <a:ea typeface="宋体" panose="02010600030101010101" pitchFamily="2" charset="-122"/>
              </a:defRPr>
            </a:lvl3pPr>
            <a:lvl4pPr marL="1600200" indent="-228600">
              <a:defRPr>
                <a:solidFill>
                  <a:schemeClr val="tx1"/>
                </a:solidFill>
                <a:latin typeface="Lucida Sans Unicode" panose="020B0602030504020204" pitchFamily="34" charset="0"/>
                <a:ea typeface="宋体" panose="02010600030101010101" pitchFamily="2" charset="-122"/>
              </a:defRPr>
            </a:lvl4pPr>
            <a:lvl5pPr marL="2057400" indent="-228600">
              <a:defRPr>
                <a:solidFill>
                  <a:schemeClr val="tx1"/>
                </a:solidFill>
                <a:latin typeface="Lucida Sans Unicode" panose="020B0602030504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9pPr>
          </a:lstStyle>
          <a:p>
            <a:pPr eaLnBrk="1" hangingPunct="1">
              <a:buFont typeface="Arial" panose="020B0604020202020204" pitchFamily="34" charset="0"/>
              <a:buNone/>
            </a:pPr>
            <a:r>
              <a:rPr lang="zh-CN" altLang="en-US" sz="2800" b="1">
                <a:solidFill>
                  <a:srgbClr val="3333CC"/>
                </a:solidFill>
                <a:latin typeface="黑体" panose="02010609060101010101" pitchFamily="49" charset="-122"/>
                <a:ea typeface="黑体" panose="02010609060101010101" pitchFamily="49" charset="-122"/>
              </a:rPr>
              <a:t>（四）云计算、云服务</a:t>
            </a:r>
            <a:endParaRPr lang="zh-CN" altLang="zh-CN" sz="2800">
              <a:solidFill>
                <a:srgbClr val="3333CC"/>
              </a:solidFill>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withEffect">
                                  <p:stCondLst>
                                    <p:cond delay="0"/>
                                  </p:stCondLst>
                                  <p:childTnLst>
                                    <p:set>
                                      <p:cBhvr>
                                        <p:cTn id="6" dur="1" fill="hold">
                                          <p:stCondLst>
                                            <p:cond delay="0"/>
                                          </p:stCondLst>
                                        </p:cTn>
                                        <p:tgtEl>
                                          <p:spTgt spid="411"/>
                                        </p:tgtEl>
                                        <p:attrNameLst>
                                          <p:attrName>style.visibility</p:attrName>
                                        </p:attrNameLst>
                                      </p:cBhvr>
                                      <p:to>
                                        <p:strVal val="visible"/>
                                      </p:to>
                                    </p:set>
                                    <p:animEffect transition="in" filter="fade">
                                      <p:cBhvr>
                                        <p:cTn id="7" dur="500"/>
                                        <p:tgtEl>
                                          <p:spTgt spid="4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AutoShape 6"/>
          <p:cNvSpPr>
            <a:spLocks noChangeArrowheads="1"/>
          </p:cNvSpPr>
          <p:nvPr/>
        </p:nvSpPr>
        <p:spPr bwMode="ltGray">
          <a:xfrm>
            <a:off x="919163" y="1736725"/>
            <a:ext cx="3455987" cy="479425"/>
          </a:xfrm>
          <a:prstGeom prst="roundRect">
            <a:avLst>
              <a:gd name="adj" fmla="val 50000"/>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w="9525" cap="flat" cmpd="sng" algn="ctr">
            <a:solidFill>
              <a:srgbClr val="4F81BD">
                <a:shade val="95000"/>
                <a:satMod val="105000"/>
              </a:srgbClr>
            </a:solidFill>
            <a:prstDash val="solid"/>
            <a:headEnd/>
            <a:tailEnd/>
          </a:ln>
          <a:effectLst>
            <a:outerShdw blurRad="40000" dist="23000" dir="5400000" rotWithShape="0">
              <a:srgbClr val="000000">
                <a:alpha val="35000"/>
              </a:srgbClr>
            </a:outerShdw>
          </a:effectLst>
        </p:spPr>
        <p:txBody>
          <a:bodyPr wrap="none" anchor="ctr"/>
          <a:lstStyle/>
          <a:p>
            <a:pPr algn="ctr" eaLnBrk="1" fontAlgn="auto" hangingPunct="1">
              <a:spcBef>
                <a:spcPts val="0"/>
              </a:spcBef>
              <a:spcAft>
                <a:spcPts val="0"/>
              </a:spcAft>
              <a:defRPr/>
            </a:pPr>
            <a:r>
              <a:rPr lang="zh-CN" altLang="en-US" sz="2400" b="1" kern="0" dirty="0">
                <a:solidFill>
                  <a:sysClr val="window" lastClr="FFFFFF"/>
                </a:solidFill>
                <a:latin typeface="微软雅黑" panose="020B0503020204020204" pitchFamily="34" charset="-122"/>
                <a:ea typeface="微软雅黑" panose="020B0503020204020204" pitchFamily="34" charset="-122"/>
              </a:rPr>
              <a:t>虚拟化 </a:t>
            </a:r>
            <a:r>
              <a:rPr lang="en-US" altLang="zh-CN" sz="2400" b="1" kern="0" dirty="0">
                <a:solidFill>
                  <a:sysClr val="window" lastClr="FFFFFF"/>
                </a:solidFill>
                <a:latin typeface="微软雅黑" panose="020B0503020204020204" pitchFamily="34" charset="-122"/>
                <a:ea typeface="微软雅黑" panose="020B0503020204020204" pitchFamily="34" charset="-122"/>
              </a:rPr>
              <a:t>–</a:t>
            </a:r>
            <a:r>
              <a:rPr lang="zh-CN" altLang="en-US" sz="2400" b="1" kern="0" dirty="0">
                <a:solidFill>
                  <a:sysClr val="window" lastClr="FFFFFF"/>
                </a:solidFill>
                <a:latin typeface="微软雅黑" panose="020B0503020204020204" pitchFamily="34" charset="-122"/>
                <a:ea typeface="微软雅黑" panose="020B0503020204020204" pitchFamily="34" charset="-122"/>
              </a:rPr>
              <a:t>“</a:t>
            </a:r>
            <a:r>
              <a:rPr lang="zh-CN" altLang="en-US" sz="2400" b="1" kern="0" dirty="0">
                <a:solidFill>
                  <a:srgbClr val="FFFF00"/>
                </a:solidFill>
                <a:latin typeface="微软雅黑" panose="020B0503020204020204" pitchFamily="34" charset="-122"/>
                <a:ea typeface="微软雅黑" panose="020B0503020204020204" pitchFamily="34" charset="-122"/>
              </a:rPr>
              <a:t>一拆多”</a:t>
            </a:r>
            <a:endParaRPr lang="en-US" altLang="zh-CN" sz="2400" b="1" kern="0" dirty="0">
              <a:solidFill>
                <a:srgbClr val="FFFF00"/>
              </a:solidFill>
              <a:latin typeface="Calibri"/>
              <a:ea typeface="宋体"/>
            </a:endParaRPr>
          </a:p>
        </p:txBody>
      </p:sp>
      <p:sp>
        <p:nvSpPr>
          <p:cNvPr id="52" name="圆角矩形 51"/>
          <p:cNvSpPr/>
          <p:nvPr/>
        </p:nvSpPr>
        <p:spPr>
          <a:xfrm>
            <a:off x="928662" y="2380230"/>
            <a:ext cx="3475038" cy="3929090"/>
          </a:xfrm>
          <a:prstGeom prst="roundRect">
            <a:avLst>
              <a:gd name="adj" fmla="val 7209"/>
            </a:avLst>
          </a:prstGeom>
          <a:gradFill rotWithShape="1">
            <a:gsLst>
              <a:gs pos="0">
                <a:sysClr val="windowText" lastClr="000000">
                  <a:tint val="50000"/>
                  <a:satMod val="300000"/>
                </a:sysClr>
              </a:gs>
              <a:gs pos="35000">
                <a:sysClr val="windowText" lastClr="000000">
                  <a:tint val="37000"/>
                  <a:satMod val="300000"/>
                </a:sysClr>
              </a:gs>
              <a:gs pos="100000">
                <a:sysClr val="windowText" lastClr="000000">
                  <a:tint val="15000"/>
                  <a:satMod val="350000"/>
                </a:sysClr>
              </a:gs>
            </a:gsLst>
            <a:lin ang="16200000" scaled="1"/>
          </a:gradFill>
          <a:ln w="9525" cap="flat" cmpd="sng" algn="ctr">
            <a:solidFill>
              <a:sysClr val="window" lastClr="FFFFFF">
                <a:lumMod val="75000"/>
              </a:sysClr>
            </a:solidFill>
            <a:prstDash val="solid"/>
          </a:ln>
          <a:effectLst>
            <a:outerShdw blurRad="40000" dist="20000" dir="5400000" rotWithShape="0">
              <a:srgbClr val="000000">
                <a:alpha val="38000"/>
              </a:srgbClr>
            </a:outerShdw>
            <a:reflection blurRad="6350" stA="52000" endA="300" endPos="35000" dir="5400000" sy="-100000" algn="bl" rotWithShape="0"/>
          </a:effectLst>
        </p:spPr>
        <p:txBody>
          <a:bodyPr anchor="ctr"/>
          <a:lstStyle/>
          <a:p>
            <a:pPr algn="ctr" eaLnBrk="1" fontAlgn="auto" hangingPunct="1">
              <a:spcBef>
                <a:spcPts val="0"/>
              </a:spcBef>
              <a:spcAft>
                <a:spcPts val="0"/>
              </a:spcAft>
              <a:defRPr/>
            </a:pPr>
            <a:endParaRPr lang="zh-CN" altLang="en-US" kern="0">
              <a:solidFill>
                <a:sysClr val="windowText" lastClr="000000"/>
              </a:solidFill>
              <a:latin typeface="Calibri"/>
              <a:ea typeface="宋体"/>
            </a:endParaRPr>
          </a:p>
        </p:txBody>
      </p:sp>
      <p:sp>
        <p:nvSpPr>
          <p:cNvPr id="53" name="AutoShape 6"/>
          <p:cNvSpPr>
            <a:spLocks noChangeArrowheads="1"/>
          </p:cNvSpPr>
          <p:nvPr/>
        </p:nvSpPr>
        <p:spPr bwMode="ltGray">
          <a:xfrm>
            <a:off x="4845050" y="1736725"/>
            <a:ext cx="3384550" cy="479425"/>
          </a:xfrm>
          <a:prstGeom prst="roundRect">
            <a:avLst>
              <a:gd name="adj" fmla="val 50000"/>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w="9525" cap="flat" cmpd="sng" algn="ctr">
            <a:solidFill>
              <a:srgbClr val="4F81BD">
                <a:shade val="95000"/>
                <a:satMod val="105000"/>
              </a:srgbClr>
            </a:solidFill>
            <a:prstDash val="solid"/>
            <a:headEnd/>
            <a:tailEnd/>
          </a:ln>
          <a:effectLst>
            <a:outerShdw blurRad="40000" dist="23000" dir="5400000" rotWithShape="0">
              <a:srgbClr val="000000">
                <a:alpha val="35000"/>
              </a:srgbClr>
            </a:outerShdw>
          </a:effectLst>
        </p:spPr>
        <p:txBody>
          <a:bodyPr wrap="none" anchor="ctr"/>
          <a:lstStyle/>
          <a:p>
            <a:pPr algn="ctr" eaLnBrk="1" fontAlgn="auto" hangingPunct="1">
              <a:spcBef>
                <a:spcPts val="0"/>
              </a:spcBef>
              <a:spcAft>
                <a:spcPts val="0"/>
              </a:spcAft>
              <a:defRPr/>
            </a:pPr>
            <a:r>
              <a:rPr lang="zh-CN" altLang="en-US" sz="2400" b="1" kern="0" dirty="0">
                <a:solidFill>
                  <a:sysClr val="window" lastClr="FFFFFF"/>
                </a:solidFill>
                <a:latin typeface="微软雅黑" panose="020B0503020204020204" pitchFamily="34" charset="-122"/>
                <a:ea typeface="微软雅黑" panose="020B0503020204020204" pitchFamily="34" charset="-122"/>
              </a:rPr>
              <a:t>分布式 </a:t>
            </a:r>
            <a:r>
              <a:rPr lang="en-US" altLang="zh-CN" sz="2400" b="1" kern="0" dirty="0">
                <a:solidFill>
                  <a:sysClr val="window" lastClr="FFFFFF"/>
                </a:solidFill>
                <a:latin typeface="微软雅黑" panose="020B0503020204020204" pitchFamily="34" charset="-122"/>
                <a:ea typeface="微软雅黑" panose="020B0503020204020204" pitchFamily="34" charset="-122"/>
              </a:rPr>
              <a:t>–</a:t>
            </a:r>
            <a:r>
              <a:rPr lang="zh-CN" altLang="en-US" sz="2400" b="1" kern="0" dirty="0">
                <a:solidFill>
                  <a:srgbClr val="FFFF00"/>
                </a:solidFill>
                <a:latin typeface="微软雅黑" panose="020B0503020204020204" pitchFamily="34" charset="-122"/>
                <a:ea typeface="微软雅黑" panose="020B0503020204020204" pitchFamily="34" charset="-122"/>
              </a:rPr>
              <a:t>“多合一”</a:t>
            </a:r>
            <a:endParaRPr lang="en-US" altLang="zh-CN" sz="2400" b="1" kern="0" dirty="0">
              <a:solidFill>
                <a:srgbClr val="FFFF00"/>
              </a:solidFill>
              <a:latin typeface="Calibri"/>
              <a:ea typeface="宋体"/>
            </a:endParaRPr>
          </a:p>
        </p:txBody>
      </p:sp>
      <p:grpSp>
        <p:nvGrpSpPr>
          <p:cNvPr id="24581" name="组合 51"/>
          <p:cNvGrpSpPr>
            <a:grpSpLocks/>
          </p:cNvGrpSpPr>
          <p:nvPr/>
        </p:nvGrpSpPr>
        <p:grpSpPr bwMode="auto">
          <a:xfrm>
            <a:off x="1082675" y="2565400"/>
            <a:ext cx="3167063" cy="2735263"/>
            <a:chOff x="1366400" y="2576133"/>
            <a:chExt cx="3313111" cy="3024359"/>
          </a:xfrm>
        </p:grpSpPr>
        <p:pic>
          <p:nvPicPr>
            <p:cNvPr id="24605" name="Picture 15" descr="c:\users\batman\appdata\roaming\360se6\USERDA~1\Temp\SUCAIW~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30046" y="2576134"/>
              <a:ext cx="785818" cy="785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4606" name="直接箭头连接符 55"/>
            <p:cNvCxnSpPr>
              <a:cxnSpLocks noChangeShapeType="1"/>
            </p:cNvCxnSpPr>
            <p:nvPr/>
          </p:nvCxnSpPr>
          <p:spPr bwMode="auto">
            <a:xfrm flipH="1" flipV="1">
              <a:off x="1741229" y="4570144"/>
              <a:ext cx="1259489" cy="238255"/>
            </a:xfrm>
            <a:prstGeom prst="straightConnector1">
              <a:avLst/>
            </a:prstGeom>
            <a:noFill/>
            <a:ln w="19050" algn="ctr">
              <a:solidFill>
                <a:srgbClr val="7F7F7F"/>
              </a:solidFill>
              <a:round/>
              <a:headEnd/>
              <a:tailEnd type="triangle" w="med" len="med"/>
            </a:ln>
            <a:extLst>
              <a:ext uri="{909E8E84-426E-40DD-AFC4-6F175D3DCCD1}">
                <a14:hiddenFill xmlns:a14="http://schemas.microsoft.com/office/drawing/2010/main">
                  <a:noFill/>
                </a14:hiddenFill>
              </a:ext>
            </a:extLst>
          </p:spPr>
        </p:cxnSp>
        <p:cxnSp>
          <p:nvCxnSpPr>
            <p:cNvPr id="24607" name="直接箭头连接符 56"/>
            <p:cNvCxnSpPr>
              <a:cxnSpLocks noChangeShapeType="1"/>
            </p:cNvCxnSpPr>
            <p:nvPr/>
          </p:nvCxnSpPr>
          <p:spPr bwMode="auto">
            <a:xfrm flipH="1" flipV="1">
              <a:off x="2366310" y="4570144"/>
              <a:ext cx="634408" cy="238255"/>
            </a:xfrm>
            <a:prstGeom prst="straightConnector1">
              <a:avLst/>
            </a:prstGeom>
            <a:noFill/>
            <a:ln w="19050" algn="ctr">
              <a:solidFill>
                <a:srgbClr val="7F7F7F"/>
              </a:solidFill>
              <a:round/>
              <a:headEnd/>
              <a:tailEnd type="triangle" w="med" len="med"/>
            </a:ln>
            <a:extLst>
              <a:ext uri="{909E8E84-426E-40DD-AFC4-6F175D3DCCD1}">
                <a14:hiddenFill xmlns:a14="http://schemas.microsoft.com/office/drawing/2010/main">
                  <a:noFill/>
                </a14:hiddenFill>
              </a:ext>
            </a:extLst>
          </p:spPr>
        </p:cxnSp>
        <p:cxnSp>
          <p:nvCxnSpPr>
            <p:cNvPr id="24608" name="直接箭头连接符 57"/>
            <p:cNvCxnSpPr>
              <a:cxnSpLocks noChangeShapeType="1"/>
            </p:cNvCxnSpPr>
            <p:nvPr/>
          </p:nvCxnSpPr>
          <p:spPr bwMode="auto">
            <a:xfrm flipH="1" flipV="1">
              <a:off x="2991393" y="4570144"/>
              <a:ext cx="9325" cy="238255"/>
            </a:xfrm>
            <a:prstGeom prst="straightConnector1">
              <a:avLst/>
            </a:prstGeom>
            <a:noFill/>
            <a:ln w="19050" algn="ctr">
              <a:solidFill>
                <a:srgbClr val="7F7F7F"/>
              </a:solidFill>
              <a:round/>
              <a:headEnd/>
              <a:tailEnd type="triangle" w="med" len="med"/>
            </a:ln>
            <a:extLst>
              <a:ext uri="{909E8E84-426E-40DD-AFC4-6F175D3DCCD1}">
                <a14:hiddenFill xmlns:a14="http://schemas.microsoft.com/office/drawing/2010/main">
                  <a:noFill/>
                </a14:hiddenFill>
              </a:ext>
            </a:extLst>
          </p:spPr>
        </p:cxnSp>
        <p:cxnSp>
          <p:nvCxnSpPr>
            <p:cNvPr id="24609" name="直接箭头连接符 58"/>
            <p:cNvCxnSpPr>
              <a:cxnSpLocks noChangeShapeType="1"/>
            </p:cNvCxnSpPr>
            <p:nvPr/>
          </p:nvCxnSpPr>
          <p:spPr bwMode="auto">
            <a:xfrm flipV="1">
              <a:off x="3000718" y="4570144"/>
              <a:ext cx="615758" cy="238255"/>
            </a:xfrm>
            <a:prstGeom prst="straightConnector1">
              <a:avLst/>
            </a:prstGeom>
            <a:noFill/>
            <a:ln w="19050" algn="ctr">
              <a:solidFill>
                <a:srgbClr val="7F7F7F"/>
              </a:solidFill>
              <a:round/>
              <a:headEnd/>
              <a:tailEnd type="triangle" w="med" len="med"/>
            </a:ln>
            <a:extLst>
              <a:ext uri="{909E8E84-426E-40DD-AFC4-6F175D3DCCD1}">
                <a14:hiddenFill xmlns:a14="http://schemas.microsoft.com/office/drawing/2010/main">
                  <a:noFill/>
                </a14:hiddenFill>
              </a:ext>
            </a:extLst>
          </p:spPr>
        </p:cxnSp>
        <p:cxnSp>
          <p:nvCxnSpPr>
            <p:cNvPr id="24610" name="直接箭头连接符 59"/>
            <p:cNvCxnSpPr>
              <a:cxnSpLocks noChangeShapeType="1"/>
            </p:cNvCxnSpPr>
            <p:nvPr/>
          </p:nvCxnSpPr>
          <p:spPr bwMode="auto">
            <a:xfrm flipV="1">
              <a:off x="3000718" y="4570144"/>
              <a:ext cx="1240841" cy="238255"/>
            </a:xfrm>
            <a:prstGeom prst="straightConnector1">
              <a:avLst/>
            </a:prstGeom>
            <a:noFill/>
            <a:ln w="19050" algn="ctr">
              <a:solidFill>
                <a:srgbClr val="7F7F7F"/>
              </a:solidFill>
              <a:round/>
              <a:headEnd/>
              <a:tailEnd type="triangle" w="med" len="med"/>
            </a:ln>
            <a:extLst>
              <a:ext uri="{909E8E84-426E-40DD-AFC4-6F175D3DCCD1}">
                <a14:hiddenFill xmlns:a14="http://schemas.microsoft.com/office/drawing/2010/main">
                  <a:noFill/>
                </a14:hiddenFill>
              </a:ext>
            </a:extLst>
          </p:spPr>
        </p:cxnSp>
        <p:pic>
          <p:nvPicPr>
            <p:cNvPr id="24611" name="Picture 15" descr="c:\users\batman\appdata\roaming\360se6\USERDA~1\Temp\SUCAIW~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61869" y="2576134"/>
              <a:ext cx="785818" cy="785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12" name="Picture 15" descr="c:\users\batman\appdata\roaming\360se6\USERDA~1\Temp\SUCAIW~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93693" y="2576134"/>
              <a:ext cx="785818" cy="785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13" name="Picture 15" descr="c:\users\batman\appdata\roaming\360se6\USERDA~1\Temp\SUCAIW~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98223" y="2576134"/>
              <a:ext cx="785818" cy="785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14" name="Picture 15" descr="c:\users\batman\appdata\roaming\360se6\USERDA~1\Temp\SUCAIW~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66400" y="2576133"/>
              <a:ext cx="785818" cy="785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15" name="Picture 11" descr="c:\users\batman\appdata\roaming\360se6\USERDA~1\Temp\200641~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36371" y="4808398"/>
              <a:ext cx="928693" cy="7920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4616" name="直接箭头连接符 65"/>
            <p:cNvCxnSpPr>
              <a:cxnSpLocks noChangeShapeType="1"/>
            </p:cNvCxnSpPr>
            <p:nvPr/>
          </p:nvCxnSpPr>
          <p:spPr bwMode="auto">
            <a:xfrm rot="5400000" flipH="1" flipV="1">
              <a:off x="3496824" y="3570288"/>
              <a:ext cx="285752" cy="3175"/>
            </a:xfrm>
            <a:prstGeom prst="straightConnector1">
              <a:avLst/>
            </a:prstGeom>
            <a:noFill/>
            <a:ln w="19050" algn="ctr">
              <a:solidFill>
                <a:srgbClr val="7F7F7F"/>
              </a:solidFill>
              <a:round/>
              <a:headEnd/>
              <a:tailEnd type="triangle" w="med" len="med"/>
            </a:ln>
            <a:extLst>
              <a:ext uri="{909E8E84-426E-40DD-AFC4-6F175D3DCCD1}">
                <a14:hiddenFill xmlns:a14="http://schemas.microsoft.com/office/drawing/2010/main">
                  <a:noFill/>
                </a14:hiddenFill>
              </a:ext>
            </a:extLst>
          </p:spPr>
        </p:cxnSp>
        <p:cxnSp>
          <p:nvCxnSpPr>
            <p:cNvPr id="24617" name="直接箭头连接符 66"/>
            <p:cNvCxnSpPr>
              <a:cxnSpLocks noChangeShapeType="1"/>
            </p:cNvCxnSpPr>
            <p:nvPr/>
          </p:nvCxnSpPr>
          <p:spPr bwMode="auto">
            <a:xfrm rot="5400000" flipH="1" flipV="1">
              <a:off x="4108804" y="3571081"/>
              <a:ext cx="287340" cy="3175"/>
            </a:xfrm>
            <a:prstGeom prst="straightConnector1">
              <a:avLst/>
            </a:prstGeom>
            <a:noFill/>
            <a:ln w="19050" algn="ctr">
              <a:solidFill>
                <a:srgbClr val="7F7F7F"/>
              </a:solidFill>
              <a:round/>
              <a:headEnd/>
              <a:tailEnd type="triangle" w="med" len="med"/>
            </a:ln>
            <a:extLst>
              <a:ext uri="{909E8E84-426E-40DD-AFC4-6F175D3DCCD1}">
                <a14:hiddenFill xmlns:a14="http://schemas.microsoft.com/office/drawing/2010/main">
                  <a:noFill/>
                </a14:hiddenFill>
              </a:ext>
            </a:extLst>
          </p:spPr>
        </p:cxnSp>
        <p:cxnSp>
          <p:nvCxnSpPr>
            <p:cNvPr id="24618" name="直接箭头连接符 67"/>
            <p:cNvCxnSpPr>
              <a:cxnSpLocks noChangeShapeType="1"/>
            </p:cNvCxnSpPr>
            <p:nvPr/>
          </p:nvCxnSpPr>
          <p:spPr bwMode="auto">
            <a:xfrm rot="5400000" flipH="1" flipV="1">
              <a:off x="2251430" y="3571081"/>
              <a:ext cx="287340" cy="3175"/>
            </a:xfrm>
            <a:prstGeom prst="straightConnector1">
              <a:avLst/>
            </a:prstGeom>
            <a:noFill/>
            <a:ln w="19050" algn="ctr">
              <a:solidFill>
                <a:srgbClr val="7F7F7F"/>
              </a:solidFill>
              <a:round/>
              <a:headEnd/>
              <a:tailEnd type="triangle" w="med" len="med"/>
            </a:ln>
            <a:extLst>
              <a:ext uri="{909E8E84-426E-40DD-AFC4-6F175D3DCCD1}">
                <a14:hiddenFill xmlns:a14="http://schemas.microsoft.com/office/drawing/2010/main">
                  <a:noFill/>
                </a14:hiddenFill>
              </a:ext>
            </a:extLst>
          </p:spPr>
        </p:cxnSp>
        <p:cxnSp>
          <p:nvCxnSpPr>
            <p:cNvPr id="24619" name="直接箭头连接符 68"/>
            <p:cNvCxnSpPr>
              <a:cxnSpLocks noChangeShapeType="1"/>
            </p:cNvCxnSpPr>
            <p:nvPr/>
          </p:nvCxnSpPr>
          <p:spPr bwMode="auto">
            <a:xfrm rot="5400000" flipH="1" flipV="1">
              <a:off x="1645801" y="3570288"/>
              <a:ext cx="285752" cy="3175"/>
            </a:xfrm>
            <a:prstGeom prst="straightConnector1">
              <a:avLst/>
            </a:prstGeom>
            <a:noFill/>
            <a:ln w="19050" algn="ctr">
              <a:solidFill>
                <a:srgbClr val="7F7F7F"/>
              </a:solidFill>
              <a:round/>
              <a:headEnd/>
              <a:tailEnd type="triangle" w="med" len="med"/>
            </a:ln>
            <a:extLst>
              <a:ext uri="{909E8E84-426E-40DD-AFC4-6F175D3DCCD1}">
                <a14:hiddenFill xmlns:a14="http://schemas.microsoft.com/office/drawing/2010/main">
                  <a:noFill/>
                </a14:hiddenFill>
              </a:ext>
            </a:extLst>
          </p:spPr>
        </p:cxnSp>
        <p:pic>
          <p:nvPicPr>
            <p:cNvPr id="24620" name="Picture 13" descr="c:\users\batman\appdata\roaming\360se6\USERDA~1\Temp\F9DCD1~1.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1437441" y="3855763"/>
              <a:ext cx="607577" cy="7143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21" name="Picture 13" descr="c:\users\batman\appdata\roaming\360se6\USERDA~1\Temp\F9DCD1~1.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2062523" y="3855763"/>
              <a:ext cx="607577" cy="7143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22" name="Picture 13" descr="c:\users\batman\appdata\roaming\360se6\USERDA~1\Temp\F9DCD1~1.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2687605" y="3855763"/>
              <a:ext cx="607577" cy="7143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23" name="Picture 13" descr="c:\users\batman\appdata\roaming\360se6\USERDA~1\Temp\F9DCD1~1.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3312688" y="3855763"/>
              <a:ext cx="607577" cy="7143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24" name="Picture 13" descr="c:\users\batman\appdata\roaming\360se6\USERDA~1\Temp\F9DCD1~1.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3937771" y="3855763"/>
              <a:ext cx="607577" cy="7143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4582" name="矩形 2"/>
          <p:cNvSpPr>
            <a:spLocks noChangeArrowheads="1"/>
          </p:cNvSpPr>
          <p:nvPr/>
        </p:nvSpPr>
        <p:spPr bwMode="auto">
          <a:xfrm>
            <a:off x="928688" y="5808663"/>
            <a:ext cx="3500437" cy="357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000" tIns="36000" rIns="36000" bIns="36000" anchor="ctr"/>
          <a:lstStyle>
            <a:lvl1pPr>
              <a:defRPr>
                <a:solidFill>
                  <a:schemeClr val="tx1"/>
                </a:solidFill>
                <a:latin typeface="Lucida Sans Unicode" panose="020B0602030504020204" pitchFamily="34" charset="0"/>
                <a:ea typeface="宋体" panose="02010600030101010101" pitchFamily="2" charset="-122"/>
              </a:defRPr>
            </a:lvl1pPr>
            <a:lvl2pPr marL="742950" indent="-285750">
              <a:defRPr>
                <a:solidFill>
                  <a:schemeClr val="tx1"/>
                </a:solidFill>
                <a:latin typeface="Lucida Sans Unicode" panose="020B0602030504020204" pitchFamily="34" charset="0"/>
                <a:ea typeface="宋体" panose="02010600030101010101" pitchFamily="2" charset="-122"/>
              </a:defRPr>
            </a:lvl2pPr>
            <a:lvl3pPr marL="1143000" indent="-228600">
              <a:defRPr>
                <a:solidFill>
                  <a:schemeClr val="tx1"/>
                </a:solidFill>
                <a:latin typeface="Lucida Sans Unicode" panose="020B0602030504020204" pitchFamily="34" charset="0"/>
                <a:ea typeface="宋体" panose="02010600030101010101" pitchFamily="2" charset="-122"/>
              </a:defRPr>
            </a:lvl3pPr>
            <a:lvl4pPr marL="1600200" indent="-228600">
              <a:defRPr>
                <a:solidFill>
                  <a:schemeClr val="tx1"/>
                </a:solidFill>
                <a:latin typeface="Lucida Sans Unicode" panose="020B0602030504020204" pitchFamily="34" charset="0"/>
                <a:ea typeface="宋体" panose="02010600030101010101" pitchFamily="2" charset="-122"/>
              </a:defRPr>
            </a:lvl4pPr>
            <a:lvl5pPr marL="2057400" indent="-228600">
              <a:defRPr>
                <a:solidFill>
                  <a:schemeClr val="tx1"/>
                </a:solidFill>
                <a:latin typeface="Lucida Sans Unicode" panose="020B0602030504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9pPr>
          </a:lstStyle>
          <a:p>
            <a:pPr algn="ctr" eaLnBrk="1" hangingPunct="1"/>
            <a:r>
              <a:rPr lang="zh-CN" altLang="en-US" sz="2400" b="1">
                <a:latin typeface="微软雅黑" panose="020B0503020204020204" pitchFamily="34" charset="-122"/>
                <a:ea typeface="微软雅黑" panose="020B0503020204020204" pitchFamily="34" charset="-122"/>
                <a:cs typeface="文鼎CS中等线"/>
              </a:rPr>
              <a:t>虚拟拆分</a:t>
            </a:r>
            <a:endParaRPr lang="en-US" altLang="zh-CN" sz="2400" b="1">
              <a:latin typeface="微软雅黑" panose="020B0503020204020204" pitchFamily="34" charset="-122"/>
              <a:ea typeface="微软雅黑" panose="020B0503020204020204" pitchFamily="34" charset="-122"/>
              <a:cs typeface="文鼎CS中等线"/>
            </a:endParaRPr>
          </a:p>
        </p:txBody>
      </p:sp>
      <p:sp>
        <p:nvSpPr>
          <p:cNvPr id="24583" name="矩形 2"/>
          <p:cNvSpPr>
            <a:spLocks noChangeArrowheads="1"/>
          </p:cNvSpPr>
          <p:nvPr/>
        </p:nvSpPr>
        <p:spPr bwMode="auto">
          <a:xfrm>
            <a:off x="966788" y="5300663"/>
            <a:ext cx="3408362"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000" tIns="36000" rIns="36000" bIns="36000" anchor="ctr"/>
          <a:lstStyle>
            <a:lvl1pPr>
              <a:defRPr>
                <a:solidFill>
                  <a:schemeClr val="tx1"/>
                </a:solidFill>
                <a:latin typeface="Lucida Sans Unicode" panose="020B0602030504020204" pitchFamily="34" charset="0"/>
                <a:ea typeface="宋体" panose="02010600030101010101" pitchFamily="2" charset="-122"/>
              </a:defRPr>
            </a:lvl1pPr>
            <a:lvl2pPr marL="742950" indent="-285750">
              <a:defRPr>
                <a:solidFill>
                  <a:schemeClr val="tx1"/>
                </a:solidFill>
                <a:latin typeface="Lucida Sans Unicode" panose="020B0602030504020204" pitchFamily="34" charset="0"/>
                <a:ea typeface="宋体" panose="02010600030101010101" pitchFamily="2" charset="-122"/>
              </a:defRPr>
            </a:lvl2pPr>
            <a:lvl3pPr marL="1143000" indent="-228600">
              <a:defRPr>
                <a:solidFill>
                  <a:schemeClr val="tx1"/>
                </a:solidFill>
                <a:latin typeface="Lucida Sans Unicode" panose="020B0602030504020204" pitchFamily="34" charset="0"/>
                <a:ea typeface="宋体" panose="02010600030101010101" pitchFamily="2" charset="-122"/>
              </a:defRPr>
            </a:lvl3pPr>
            <a:lvl4pPr marL="1600200" indent="-228600">
              <a:defRPr>
                <a:solidFill>
                  <a:schemeClr val="tx1"/>
                </a:solidFill>
                <a:latin typeface="Lucida Sans Unicode" panose="020B0602030504020204" pitchFamily="34" charset="0"/>
                <a:ea typeface="宋体" panose="02010600030101010101" pitchFamily="2" charset="-122"/>
              </a:defRPr>
            </a:lvl4pPr>
            <a:lvl5pPr marL="2057400" indent="-228600">
              <a:defRPr>
                <a:solidFill>
                  <a:schemeClr val="tx1"/>
                </a:solidFill>
                <a:latin typeface="Lucida Sans Unicode" panose="020B0602030504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9pPr>
          </a:lstStyle>
          <a:p>
            <a:pPr algn="ctr" eaLnBrk="1" hangingPunct="1"/>
            <a:r>
              <a:rPr lang="zh-CN" altLang="en-US" sz="2000">
                <a:latin typeface="微软雅黑" panose="020B0503020204020204" pitchFamily="34" charset="-122"/>
                <a:ea typeface="微软雅黑" panose="020B0503020204020204" pitchFamily="34" charset="-122"/>
                <a:cs typeface="文鼎CS中等线"/>
              </a:rPr>
              <a:t>物理计算机</a:t>
            </a:r>
            <a:endParaRPr lang="en-US" altLang="zh-CN" sz="2000">
              <a:latin typeface="微软雅黑" panose="020B0503020204020204" pitchFamily="34" charset="-122"/>
              <a:ea typeface="微软雅黑" panose="020B0503020204020204" pitchFamily="34" charset="-122"/>
              <a:cs typeface="文鼎CS中等线"/>
            </a:endParaRPr>
          </a:p>
        </p:txBody>
      </p:sp>
      <p:sp>
        <p:nvSpPr>
          <p:cNvPr id="24584" name="矩形 2"/>
          <p:cNvSpPr>
            <a:spLocks noChangeArrowheads="1"/>
          </p:cNvSpPr>
          <p:nvPr/>
        </p:nvSpPr>
        <p:spPr bwMode="auto">
          <a:xfrm>
            <a:off x="952500" y="3302000"/>
            <a:ext cx="3429000"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000" tIns="36000" rIns="36000" bIns="36000" anchor="ctr"/>
          <a:lstStyle>
            <a:lvl1pPr>
              <a:defRPr>
                <a:solidFill>
                  <a:schemeClr val="tx1"/>
                </a:solidFill>
                <a:latin typeface="Lucida Sans Unicode" panose="020B0602030504020204" pitchFamily="34" charset="0"/>
                <a:ea typeface="宋体" panose="02010600030101010101" pitchFamily="2" charset="-122"/>
              </a:defRPr>
            </a:lvl1pPr>
            <a:lvl2pPr marL="742950" indent="-285750">
              <a:defRPr>
                <a:solidFill>
                  <a:schemeClr val="tx1"/>
                </a:solidFill>
                <a:latin typeface="Lucida Sans Unicode" panose="020B0602030504020204" pitchFamily="34" charset="0"/>
                <a:ea typeface="宋体" panose="02010600030101010101" pitchFamily="2" charset="-122"/>
              </a:defRPr>
            </a:lvl2pPr>
            <a:lvl3pPr marL="1143000" indent="-228600">
              <a:defRPr>
                <a:solidFill>
                  <a:schemeClr val="tx1"/>
                </a:solidFill>
                <a:latin typeface="Lucida Sans Unicode" panose="020B0602030504020204" pitchFamily="34" charset="0"/>
                <a:ea typeface="宋体" panose="02010600030101010101" pitchFamily="2" charset="-122"/>
              </a:defRPr>
            </a:lvl3pPr>
            <a:lvl4pPr marL="1600200" indent="-228600">
              <a:defRPr>
                <a:solidFill>
                  <a:schemeClr val="tx1"/>
                </a:solidFill>
                <a:latin typeface="Lucida Sans Unicode" panose="020B0602030504020204" pitchFamily="34" charset="0"/>
                <a:ea typeface="宋体" panose="02010600030101010101" pitchFamily="2" charset="-122"/>
              </a:defRPr>
            </a:lvl4pPr>
            <a:lvl5pPr marL="2057400" indent="-228600">
              <a:defRPr>
                <a:solidFill>
                  <a:schemeClr val="tx1"/>
                </a:solidFill>
                <a:latin typeface="Lucida Sans Unicode" panose="020B0602030504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9pPr>
          </a:lstStyle>
          <a:p>
            <a:pPr algn="ctr" eaLnBrk="1" hangingPunct="1"/>
            <a:r>
              <a:rPr lang="zh-CN" altLang="en-US" sz="2400" b="1">
                <a:solidFill>
                  <a:srgbClr val="C00000"/>
                </a:solidFill>
                <a:latin typeface="微软雅黑" panose="020B0503020204020204" pitchFamily="34" charset="-122"/>
                <a:ea typeface="微软雅黑" panose="020B0503020204020204" pitchFamily="34" charset="-122"/>
                <a:cs typeface="文鼎CS中等线"/>
              </a:rPr>
              <a:t>虚拟机</a:t>
            </a:r>
            <a:endParaRPr lang="en-US" altLang="zh-CN" sz="2400" b="1">
              <a:solidFill>
                <a:srgbClr val="C00000"/>
              </a:solidFill>
              <a:latin typeface="微软雅黑" panose="020B0503020204020204" pitchFamily="34" charset="-122"/>
              <a:ea typeface="微软雅黑" panose="020B0503020204020204" pitchFamily="34" charset="-122"/>
              <a:cs typeface="文鼎CS中等线"/>
            </a:endParaRPr>
          </a:p>
        </p:txBody>
      </p:sp>
      <p:sp>
        <p:nvSpPr>
          <p:cNvPr id="78" name="圆角矩形 77"/>
          <p:cNvSpPr/>
          <p:nvPr/>
        </p:nvSpPr>
        <p:spPr>
          <a:xfrm>
            <a:off x="4811862" y="2380230"/>
            <a:ext cx="3475038" cy="3929090"/>
          </a:xfrm>
          <a:prstGeom prst="roundRect">
            <a:avLst>
              <a:gd name="adj" fmla="val 7209"/>
            </a:avLst>
          </a:prstGeom>
          <a:gradFill rotWithShape="1">
            <a:gsLst>
              <a:gs pos="0">
                <a:sysClr val="windowText" lastClr="000000">
                  <a:tint val="50000"/>
                  <a:satMod val="300000"/>
                </a:sysClr>
              </a:gs>
              <a:gs pos="35000">
                <a:sysClr val="windowText" lastClr="000000">
                  <a:tint val="37000"/>
                  <a:satMod val="300000"/>
                </a:sysClr>
              </a:gs>
              <a:gs pos="100000">
                <a:sysClr val="windowText" lastClr="000000">
                  <a:tint val="15000"/>
                  <a:satMod val="350000"/>
                </a:sysClr>
              </a:gs>
            </a:gsLst>
            <a:lin ang="16200000" scaled="1"/>
          </a:gradFill>
          <a:ln w="9525" cap="flat" cmpd="sng" algn="ctr">
            <a:solidFill>
              <a:sysClr val="window" lastClr="FFFFFF">
                <a:lumMod val="75000"/>
              </a:sysClr>
            </a:solidFill>
            <a:prstDash val="solid"/>
          </a:ln>
          <a:effectLst>
            <a:outerShdw blurRad="40000" dist="20000" dir="5400000" rotWithShape="0">
              <a:srgbClr val="000000">
                <a:alpha val="38000"/>
              </a:srgbClr>
            </a:outerShdw>
            <a:reflection blurRad="6350" stA="52000" endA="300" endPos="35000" dir="5400000" sy="-100000" algn="bl" rotWithShape="0"/>
          </a:effectLst>
        </p:spPr>
        <p:txBody>
          <a:bodyPr anchor="ctr"/>
          <a:lstStyle/>
          <a:p>
            <a:pPr algn="ctr" eaLnBrk="1" fontAlgn="auto" hangingPunct="1">
              <a:spcBef>
                <a:spcPts val="0"/>
              </a:spcBef>
              <a:spcAft>
                <a:spcPts val="0"/>
              </a:spcAft>
              <a:defRPr/>
            </a:pPr>
            <a:endParaRPr lang="zh-CN" altLang="en-US" kern="0">
              <a:solidFill>
                <a:sysClr val="windowText" lastClr="000000"/>
              </a:solidFill>
              <a:latin typeface="Calibri"/>
              <a:ea typeface="宋体"/>
            </a:endParaRPr>
          </a:p>
        </p:txBody>
      </p:sp>
      <p:grpSp>
        <p:nvGrpSpPr>
          <p:cNvPr id="24586" name="组合 47"/>
          <p:cNvGrpSpPr>
            <a:grpSpLocks/>
          </p:cNvGrpSpPr>
          <p:nvPr/>
        </p:nvGrpSpPr>
        <p:grpSpPr bwMode="auto">
          <a:xfrm>
            <a:off x="5000625" y="2543175"/>
            <a:ext cx="3143250" cy="2541588"/>
            <a:chOff x="1464801" y="2623135"/>
            <a:chExt cx="3143272" cy="2806129"/>
          </a:xfrm>
        </p:grpSpPr>
        <p:pic>
          <p:nvPicPr>
            <p:cNvPr id="24592" name="Picture 15" descr="c:\users\batman\appdata\roaming\360se6\USERDA~1\Temp\SUCAIW~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643174" y="2623135"/>
              <a:ext cx="785819" cy="785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4593" name="直接箭头连接符 80"/>
            <p:cNvCxnSpPr>
              <a:cxnSpLocks noChangeShapeType="1"/>
            </p:cNvCxnSpPr>
            <p:nvPr/>
          </p:nvCxnSpPr>
          <p:spPr bwMode="auto">
            <a:xfrm rot="5400000" flipH="1" flipV="1">
              <a:off x="2857843" y="3571082"/>
              <a:ext cx="287339" cy="3175"/>
            </a:xfrm>
            <a:prstGeom prst="straightConnector1">
              <a:avLst/>
            </a:prstGeom>
            <a:noFill/>
            <a:ln w="19050" algn="ctr">
              <a:solidFill>
                <a:srgbClr val="7F7F7F"/>
              </a:solidFill>
              <a:round/>
              <a:headEnd/>
              <a:tailEnd type="triangle" w="med" len="med"/>
            </a:ln>
            <a:extLst>
              <a:ext uri="{909E8E84-426E-40DD-AFC4-6F175D3DCCD1}">
                <a14:hiddenFill xmlns:a14="http://schemas.microsoft.com/office/drawing/2010/main">
                  <a:noFill/>
                </a14:hiddenFill>
              </a:ext>
            </a:extLst>
          </p:spPr>
        </p:cxnSp>
        <p:pic>
          <p:nvPicPr>
            <p:cNvPr id="24594" name="Picture 11" descr="c:\users\batman\appdata\roaming\360se6\USERDA~1\Temp\200641~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71736" y="3571876"/>
              <a:ext cx="928693" cy="9286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4595" name="直接箭头连接符 82"/>
            <p:cNvCxnSpPr>
              <a:cxnSpLocks noChangeShapeType="1"/>
            </p:cNvCxnSpPr>
            <p:nvPr/>
          </p:nvCxnSpPr>
          <p:spPr bwMode="auto">
            <a:xfrm flipV="1">
              <a:off x="1768589" y="4500571"/>
              <a:ext cx="1267494" cy="214313"/>
            </a:xfrm>
            <a:prstGeom prst="straightConnector1">
              <a:avLst/>
            </a:prstGeom>
            <a:noFill/>
            <a:ln w="19050" algn="ctr">
              <a:solidFill>
                <a:srgbClr val="7F7F7F"/>
              </a:solidFill>
              <a:round/>
              <a:headEnd/>
              <a:tailEnd type="triangle" w="med" len="med"/>
            </a:ln>
            <a:extLst>
              <a:ext uri="{909E8E84-426E-40DD-AFC4-6F175D3DCCD1}">
                <a14:hiddenFill xmlns:a14="http://schemas.microsoft.com/office/drawing/2010/main">
                  <a:noFill/>
                </a14:hiddenFill>
              </a:ext>
            </a:extLst>
          </p:spPr>
        </p:cxnSp>
        <p:cxnSp>
          <p:nvCxnSpPr>
            <p:cNvPr id="24596" name="直接箭头连接符 83"/>
            <p:cNvCxnSpPr>
              <a:cxnSpLocks noChangeShapeType="1"/>
            </p:cNvCxnSpPr>
            <p:nvPr/>
          </p:nvCxnSpPr>
          <p:spPr bwMode="auto">
            <a:xfrm flipV="1">
              <a:off x="2402514" y="4500571"/>
              <a:ext cx="633569" cy="214313"/>
            </a:xfrm>
            <a:prstGeom prst="straightConnector1">
              <a:avLst/>
            </a:prstGeom>
            <a:noFill/>
            <a:ln w="19050" algn="ctr">
              <a:solidFill>
                <a:srgbClr val="7F7F7F"/>
              </a:solidFill>
              <a:round/>
              <a:headEnd/>
              <a:tailEnd type="triangle" w="med" len="med"/>
            </a:ln>
            <a:extLst>
              <a:ext uri="{909E8E84-426E-40DD-AFC4-6F175D3DCCD1}">
                <a14:hiddenFill xmlns:a14="http://schemas.microsoft.com/office/drawing/2010/main">
                  <a:noFill/>
                </a14:hiddenFill>
              </a:ext>
            </a:extLst>
          </p:spPr>
        </p:cxnSp>
        <p:cxnSp>
          <p:nvCxnSpPr>
            <p:cNvPr id="24597" name="直接箭头连接符 84"/>
            <p:cNvCxnSpPr>
              <a:cxnSpLocks noChangeShapeType="1"/>
            </p:cNvCxnSpPr>
            <p:nvPr/>
          </p:nvCxnSpPr>
          <p:spPr bwMode="auto">
            <a:xfrm flipH="1" flipV="1">
              <a:off x="3036083" y="4500571"/>
              <a:ext cx="354" cy="214313"/>
            </a:xfrm>
            <a:prstGeom prst="straightConnector1">
              <a:avLst/>
            </a:prstGeom>
            <a:noFill/>
            <a:ln w="19050" algn="ctr">
              <a:solidFill>
                <a:srgbClr val="7F7F7F"/>
              </a:solidFill>
              <a:round/>
              <a:headEnd/>
              <a:tailEnd type="triangle" w="med" len="med"/>
            </a:ln>
            <a:extLst>
              <a:ext uri="{909E8E84-426E-40DD-AFC4-6F175D3DCCD1}">
                <a14:hiddenFill xmlns:a14="http://schemas.microsoft.com/office/drawing/2010/main">
                  <a:noFill/>
                </a14:hiddenFill>
              </a:ext>
            </a:extLst>
          </p:spPr>
        </p:cxnSp>
        <p:cxnSp>
          <p:nvCxnSpPr>
            <p:cNvPr id="24598" name="直接箭头连接符 85"/>
            <p:cNvCxnSpPr>
              <a:cxnSpLocks noChangeShapeType="1"/>
            </p:cNvCxnSpPr>
            <p:nvPr/>
          </p:nvCxnSpPr>
          <p:spPr bwMode="auto">
            <a:xfrm flipH="1" flipV="1">
              <a:off x="3036083" y="4500571"/>
              <a:ext cx="634278" cy="214313"/>
            </a:xfrm>
            <a:prstGeom prst="straightConnector1">
              <a:avLst/>
            </a:prstGeom>
            <a:noFill/>
            <a:ln w="19050" algn="ctr">
              <a:solidFill>
                <a:srgbClr val="7F7F7F"/>
              </a:solidFill>
              <a:round/>
              <a:headEnd/>
              <a:tailEnd type="triangle" w="med" len="med"/>
            </a:ln>
            <a:extLst>
              <a:ext uri="{909E8E84-426E-40DD-AFC4-6F175D3DCCD1}">
                <a14:hiddenFill xmlns:a14="http://schemas.microsoft.com/office/drawing/2010/main">
                  <a:noFill/>
                </a14:hiddenFill>
              </a:ext>
            </a:extLst>
          </p:spPr>
        </p:cxnSp>
        <p:cxnSp>
          <p:nvCxnSpPr>
            <p:cNvPr id="24599" name="直接箭头连接符 86"/>
            <p:cNvCxnSpPr>
              <a:cxnSpLocks noChangeShapeType="1"/>
            </p:cNvCxnSpPr>
            <p:nvPr/>
          </p:nvCxnSpPr>
          <p:spPr bwMode="auto">
            <a:xfrm flipH="1" flipV="1">
              <a:off x="3036083" y="4500571"/>
              <a:ext cx="1268201" cy="214313"/>
            </a:xfrm>
            <a:prstGeom prst="straightConnector1">
              <a:avLst/>
            </a:prstGeom>
            <a:noFill/>
            <a:ln w="19050" algn="ctr">
              <a:solidFill>
                <a:srgbClr val="7F7F7F"/>
              </a:solidFill>
              <a:round/>
              <a:headEnd/>
              <a:tailEnd type="triangle" w="med" len="med"/>
            </a:ln>
            <a:extLst>
              <a:ext uri="{909E8E84-426E-40DD-AFC4-6F175D3DCCD1}">
                <a14:hiddenFill xmlns:a14="http://schemas.microsoft.com/office/drawing/2010/main">
                  <a:noFill/>
                </a14:hiddenFill>
              </a:ext>
            </a:extLst>
          </p:spPr>
        </p:cxnSp>
        <p:pic>
          <p:nvPicPr>
            <p:cNvPr id="24600" name="Picture 13" descr="c:\users\batman\appdata\roaming\360se6\USERDA~1\Temp\F9DCD1~1.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000496" y="4714884"/>
              <a:ext cx="607577" cy="7143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01" name="Picture 13" descr="c:\users\batman\appdata\roaming\360se6\USERDA~1\Temp\F9DCD1~1.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3366573" y="4714884"/>
              <a:ext cx="607577" cy="7143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02" name="Picture 13" descr="c:\users\batman\appdata\roaming\360se6\USERDA~1\Temp\F9DCD1~1.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2732649" y="4714884"/>
              <a:ext cx="607577" cy="7143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03" name="Picture 13" descr="c:\users\batman\appdata\roaming\360se6\USERDA~1\Temp\F9DCD1~1.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2098725" y="4714884"/>
              <a:ext cx="607577" cy="7143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04" name="Picture 13" descr="c:\users\batman\appdata\roaming\360se6\USERDA~1\Temp\F9DCD1~1.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1464801" y="4714884"/>
              <a:ext cx="607577" cy="7143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4587" name="矩形 2"/>
          <p:cNvSpPr>
            <a:spLocks noChangeArrowheads="1"/>
          </p:cNvSpPr>
          <p:nvPr/>
        </p:nvSpPr>
        <p:spPr bwMode="auto">
          <a:xfrm>
            <a:off x="4787900" y="5808663"/>
            <a:ext cx="3500438" cy="357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000" tIns="36000" rIns="36000" bIns="36000" anchor="ctr"/>
          <a:lstStyle>
            <a:lvl1pPr>
              <a:defRPr>
                <a:solidFill>
                  <a:schemeClr val="tx1"/>
                </a:solidFill>
                <a:latin typeface="Lucida Sans Unicode" panose="020B0602030504020204" pitchFamily="34" charset="0"/>
                <a:ea typeface="宋体" panose="02010600030101010101" pitchFamily="2" charset="-122"/>
              </a:defRPr>
            </a:lvl1pPr>
            <a:lvl2pPr marL="742950" indent="-285750">
              <a:defRPr>
                <a:solidFill>
                  <a:schemeClr val="tx1"/>
                </a:solidFill>
                <a:latin typeface="Lucida Sans Unicode" panose="020B0602030504020204" pitchFamily="34" charset="0"/>
                <a:ea typeface="宋体" panose="02010600030101010101" pitchFamily="2" charset="-122"/>
              </a:defRPr>
            </a:lvl2pPr>
            <a:lvl3pPr marL="1143000" indent="-228600">
              <a:defRPr>
                <a:solidFill>
                  <a:schemeClr val="tx1"/>
                </a:solidFill>
                <a:latin typeface="Lucida Sans Unicode" panose="020B0602030504020204" pitchFamily="34" charset="0"/>
                <a:ea typeface="宋体" panose="02010600030101010101" pitchFamily="2" charset="-122"/>
              </a:defRPr>
            </a:lvl3pPr>
            <a:lvl4pPr marL="1600200" indent="-228600">
              <a:defRPr>
                <a:solidFill>
                  <a:schemeClr val="tx1"/>
                </a:solidFill>
                <a:latin typeface="Lucida Sans Unicode" panose="020B0602030504020204" pitchFamily="34" charset="0"/>
                <a:ea typeface="宋体" panose="02010600030101010101" pitchFamily="2" charset="-122"/>
              </a:defRPr>
            </a:lvl4pPr>
            <a:lvl5pPr marL="2057400" indent="-228600">
              <a:defRPr>
                <a:solidFill>
                  <a:schemeClr val="tx1"/>
                </a:solidFill>
                <a:latin typeface="Lucida Sans Unicode" panose="020B0602030504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9pPr>
          </a:lstStyle>
          <a:p>
            <a:pPr algn="ctr" eaLnBrk="1" hangingPunct="1"/>
            <a:r>
              <a:rPr lang="zh-CN" altLang="en-US" sz="2400" b="1">
                <a:latin typeface="微软雅黑" panose="020B0503020204020204" pitchFamily="34" charset="-122"/>
                <a:ea typeface="微软雅黑" panose="020B0503020204020204" pitchFamily="34" charset="-122"/>
                <a:cs typeface="文鼎CS中等线"/>
              </a:rPr>
              <a:t>虚拟整合</a:t>
            </a:r>
            <a:endParaRPr lang="en-US" altLang="zh-CN" sz="2400" b="1">
              <a:latin typeface="微软雅黑" panose="020B0503020204020204" pitchFamily="34" charset="-122"/>
              <a:ea typeface="微软雅黑" panose="020B0503020204020204" pitchFamily="34" charset="-122"/>
              <a:cs typeface="文鼎CS中等线"/>
            </a:endParaRPr>
          </a:p>
        </p:txBody>
      </p:sp>
      <p:sp>
        <p:nvSpPr>
          <p:cNvPr id="24588" name="矩形 2"/>
          <p:cNvSpPr>
            <a:spLocks noChangeArrowheads="1"/>
          </p:cNvSpPr>
          <p:nvPr/>
        </p:nvSpPr>
        <p:spPr bwMode="auto">
          <a:xfrm>
            <a:off x="4841875" y="5300663"/>
            <a:ext cx="342741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000" tIns="36000" rIns="36000" bIns="36000" anchor="ctr"/>
          <a:lstStyle>
            <a:lvl1pPr>
              <a:defRPr>
                <a:solidFill>
                  <a:schemeClr val="tx1"/>
                </a:solidFill>
                <a:latin typeface="Lucida Sans Unicode" panose="020B0602030504020204" pitchFamily="34" charset="0"/>
                <a:ea typeface="宋体" panose="02010600030101010101" pitchFamily="2" charset="-122"/>
              </a:defRPr>
            </a:lvl1pPr>
            <a:lvl2pPr marL="742950" indent="-285750">
              <a:defRPr>
                <a:solidFill>
                  <a:schemeClr val="tx1"/>
                </a:solidFill>
                <a:latin typeface="Lucida Sans Unicode" panose="020B0602030504020204" pitchFamily="34" charset="0"/>
                <a:ea typeface="宋体" panose="02010600030101010101" pitchFamily="2" charset="-122"/>
              </a:defRPr>
            </a:lvl2pPr>
            <a:lvl3pPr marL="1143000" indent="-228600">
              <a:defRPr>
                <a:solidFill>
                  <a:schemeClr val="tx1"/>
                </a:solidFill>
                <a:latin typeface="Lucida Sans Unicode" panose="020B0602030504020204" pitchFamily="34" charset="0"/>
                <a:ea typeface="宋体" panose="02010600030101010101" pitchFamily="2" charset="-122"/>
              </a:defRPr>
            </a:lvl3pPr>
            <a:lvl4pPr marL="1600200" indent="-228600">
              <a:defRPr>
                <a:solidFill>
                  <a:schemeClr val="tx1"/>
                </a:solidFill>
                <a:latin typeface="Lucida Sans Unicode" panose="020B0602030504020204" pitchFamily="34" charset="0"/>
                <a:ea typeface="宋体" panose="02010600030101010101" pitchFamily="2" charset="-122"/>
              </a:defRPr>
            </a:lvl4pPr>
            <a:lvl5pPr marL="2057400" indent="-228600">
              <a:defRPr>
                <a:solidFill>
                  <a:schemeClr val="tx1"/>
                </a:solidFill>
                <a:latin typeface="Lucida Sans Unicode" panose="020B0602030504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9pPr>
          </a:lstStyle>
          <a:p>
            <a:pPr algn="ctr" eaLnBrk="1" hangingPunct="1"/>
            <a:r>
              <a:rPr lang="zh-CN" altLang="en-US" sz="2000">
                <a:latin typeface="微软雅黑" panose="020B0503020204020204" pitchFamily="34" charset="-122"/>
                <a:ea typeface="微软雅黑" panose="020B0503020204020204" pitchFamily="34" charset="-122"/>
                <a:cs typeface="文鼎CS中等线"/>
              </a:rPr>
              <a:t>物理计算机</a:t>
            </a:r>
            <a:endParaRPr lang="en-US" altLang="zh-CN" sz="2000">
              <a:latin typeface="微软雅黑" panose="020B0503020204020204" pitchFamily="34" charset="-122"/>
              <a:ea typeface="微软雅黑" panose="020B0503020204020204" pitchFamily="34" charset="-122"/>
              <a:cs typeface="文鼎CS中等线"/>
            </a:endParaRPr>
          </a:p>
        </p:txBody>
      </p:sp>
      <p:sp>
        <p:nvSpPr>
          <p:cNvPr id="24589" name="矩形 2"/>
          <p:cNvSpPr>
            <a:spLocks noChangeArrowheads="1"/>
          </p:cNvSpPr>
          <p:nvPr/>
        </p:nvSpPr>
        <p:spPr bwMode="auto">
          <a:xfrm>
            <a:off x="6659563" y="3611563"/>
            <a:ext cx="1571625" cy="357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000" tIns="36000" rIns="36000" bIns="36000" anchor="ctr"/>
          <a:lstStyle>
            <a:lvl1pPr>
              <a:defRPr>
                <a:solidFill>
                  <a:schemeClr val="tx1"/>
                </a:solidFill>
                <a:latin typeface="Lucida Sans Unicode" panose="020B0602030504020204" pitchFamily="34" charset="0"/>
                <a:ea typeface="宋体" panose="02010600030101010101" pitchFamily="2" charset="-122"/>
              </a:defRPr>
            </a:lvl1pPr>
            <a:lvl2pPr marL="742950" indent="-285750">
              <a:defRPr>
                <a:solidFill>
                  <a:schemeClr val="tx1"/>
                </a:solidFill>
                <a:latin typeface="Lucida Sans Unicode" panose="020B0602030504020204" pitchFamily="34" charset="0"/>
                <a:ea typeface="宋体" panose="02010600030101010101" pitchFamily="2" charset="-122"/>
              </a:defRPr>
            </a:lvl2pPr>
            <a:lvl3pPr marL="1143000" indent="-228600">
              <a:defRPr>
                <a:solidFill>
                  <a:schemeClr val="tx1"/>
                </a:solidFill>
                <a:latin typeface="Lucida Sans Unicode" panose="020B0602030504020204" pitchFamily="34" charset="0"/>
                <a:ea typeface="宋体" panose="02010600030101010101" pitchFamily="2" charset="-122"/>
              </a:defRPr>
            </a:lvl3pPr>
            <a:lvl4pPr marL="1600200" indent="-228600">
              <a:defRPr>
                <a:solidFill>
                  <a:schemeClr val="tx1"/>
                </a:solidFill>
                <a:latin typeface="Lucida Sans Unicode" panose="020B0602030504020204" pitchFamily="34" charset="0"/>
                <a:ea typeface="宋体" panose="02010600030101010101" pitchFamily="2" charset="-122"/>
              </a:defRPr>
            </a:lvl4pPr>
            <a:lvl5pPr marL="2057400" indent="-228600">
              <a:defRPr>
                <a:solidFill>
                  <a:schemeClr val="tx1"/>
                </a:solidFill>
                <a:latin typeface="Lucida Sans Unicode" panose="020B0602030504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9pPr>
          </a:lstStyle>
          <a:p>
            <a:pPr algn="ctr" eaLnBrk="1" hangingPunct="1"/>
            <a:r>
              <a:rPr lang="zh-CN" altLang="en-US" sz="2400" b="1">
                <a:solidFill>
                  <a:srgbClr val="C00000"/>
                </a:solidFill>
                <a:latin typeface="微软雅黑" panose="020B0503020204020204" pitchFamily="34" charset="-122"/>
                <a:ea typeface="微软雅黑" panose="020B0503020204020204" pitchFamily="34" charset="-122"/>
                <a:cs typeface="文鼎CS中等线"/>
              </a:rPr>
              <a:t>虚拟机</a:t>
            </a:r>
            <a:endParaRPr lang="en-US" altLang="zh-CN" sz="2400" b="1">
              <a:solidFill>
                <a:srgbClr val="C00000"/>
              </a:solidFill>
              <a:latin typeface="微软雅黑" panose="020B0503020204020204" pitchFamily="34" charset="-122"/>
              <a:ea typeface="微软雅黑" panose="020B0503020204020204" pitchFamily="34" charset="-122"/>
              <a:cs typeface="文鼎CS中等线"/>
            </a:endParaRPr>
          </a:p>
        </p:txBody>
      </p:sp>
      <p:cxnSp>
        <p:nvCxnSpPr>
          <p:cNvPr id="98" name="直接连接符 97"/>
          <p:cNvCxnSpPr/>
          <p:nvPr/>
        </p:nvCxnSpPr>
        <p:spPr bwMode="auto">
          <a:xfrm flipV="1">
            <a:off x="0" y="1058863"/>
            <a:ext cx="8485188" cy="12700"/>
          </a:xfrm>
          <a:prstGeom prst="line">
            <a:avLst/>
          </a:prstGeom>
          <a:solidFill>
            <a:schemeClr val="accent1"/>
          </a:solidFill>
          <a:ln w="101600" cap="flat" cmpd="thinThick" algn="ctr">
            <a:solidFill>
              <a:srgbClr val="FF0000"/>
            </a:solidFill>
            <a:prstDash val="solid"/>
            <a:round/>
            <a:headEnd type="none" w="med" len="med"/>
            <a:tailEnd type="none" w="med" len="med"/>
          </a:ln>
          <a:effectLst>
            <a:outerShdw dist="17961" dir="2700000" algn="ctr" rotWithShape="0">
              <a:schemeClr val="tx1">
                <a:gamma/>
                <a:shade val="60000"/>
                <a:invGamma/>
                <a:alpha val="50000"/>
              </a:schemeClr>
            </a:outerShdw>
          </a:effectLst>
        </p:spPr>
      </p:cxnSp>
      <p:sp>
        <p:nvSpPr>
          <p:cNvPr id="24591" name="TextBox 53"/>
          <p:cNvSpPr txBox="1">
            <a:spLocks noChangeArrowheads="1"/>
          </p:cNvSpPr>
          <p:nvPr/>
        </p:nvSpPr>
        <p:spPr bwMode="auto">
          <a:xfrm>
            <a:off x="285750" y="285750"/>
            <a:ext cx="386556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Lucida Sans Unicode" panose="020B0602030504020204" pitchFamily="34" charset="0"/>
                <a:ea typeface="宋体" panose="02010600030101010101" pitchFamily="2" charset="-122"/>
              </a:defRPr>
            </a:lvl1pPr>
            <a:lvl2pPr marL="742950" indent="-285750">
              <a:defRPr>
                <a:solidFill>
                  <a:schemeClr val="tx1"/>
                </a:solidFill>
                <a:latin typeface="Lucida Sans Unicode" panose="020B0602030504020204" pitchFamily="34" charset="0"/>
                <a:ea typeface="宋体" panose="02010600030101010101" pitchFamily="2" charset="-122"/>
              </a:defRPr>
            </a:lvl2pPr>
            <a:lvl3pPr marL="1143000" indent="-228600">
              <a:defRPr>
                <a:solidFill>
                  <a:schemeClr val="tx1"/>
                </a:solidFill>
                <a:latin typeface="Lucida Sans Unicode" panose="020B0602030504020204" pitchFamily="34" charset="0"/>
                <a:ea typeface="宋体" panose="02010600030101010101" pitchFamily="2" charset="-122"/>
              </a:defRPr>
            </a:lvl3pPr>
            <a:lvl4pPr marL="1600200" indent="-228600">
              <a:defRPr>
                <a:solidFill>
                  <a:schemeClr val="tx1"/>
                </a:solidFill>
                <a:latin typeface="Lucida Sans Unicode" panose="020B0602030504020204" pitchFamily="34" charset="0"/>
                <a:ea typeface="宋体" panose="02010600030101010101" pitchFamily="2" charset="-122"/>
              </a:defRPr>
            </a:lvl4pPr>
            <a:lvl5pPr marL="2057400" indent="-228600">
              <a:defRPr>
                <a:solidFill>
                  <a:schemeClr val="tx1"/>
                </a:solidFill>
                <a:latin typeface="Lucida Sans Unicode" panose="020B0602030504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9pPr>
          </a:lstStyle>
          <a:p>
            <a:pPr eaLnBrk="1" hangingPunct="1">
              <a:buFont typeface="Arial" panose="020B0604020202020204" pitchFamily="34" charset="0"/>
              <a:buNone/>
            </a:pPr>
            <a:r>
              <a:rPr lang="zh-CN" altLang="en-US" sz="2800" b="1">
                <a:solidFill>
                  <a:srgbClr val="3333CC"/>
                </a:solidFill>
                <a:latin typeface="黑体" panose="02010609060101010101" pitchFamily="49" charset="-122"/>
                <a:ea typeface="黑体" panose="02010609060101010101" pitchFamily="49" charset="-122"/>
              </a:rPr>
              <a:t>（四）云计算、云服务</a:t>
            </a:r>
            <a:endParaRPr lang="zh-CN" altLang="zh-CN" sz="2800">
              <a:solidFill>
                <a:srgbClr val="3333CC"/>
              </a:solidFill>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extBox 3"/>
          <p:cNvSpPr txBox="1">
            <a:spLocks noChangeArrowheads="1"/>
          </p:cNvSpPr>
          <p:nvPr/>
        </p:nvSpPr>
        <p:spPr bwMode="auto">
          <a:xfrm>
            <a:off x="285750" y="285750"/>
            <a:ext cx="78581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Lucida Sans Unicode" panose="020B0602030504020204" pitchFamily="34" charset="0"/>
                <a:ea typeface="宋体" panose="02010600030101010101" pitchFamily="2" charset="-122"/>
              </a:defRPr>
            </a:lvl1pPr>
            <a:lvl2pPr marL="742950" indent="-285750">
              <a:defRPr>
                <a:solidFill>
                  <a:schemeClr val="tx1"/>
                </a:solidFill>
                <a:latin typeface="Lucida Sans Unicode" panose="020B0602030504020204" pitchFamily="34" charset="0"/>
                <a:ea typeface="宋体" panose="02010600030101010101" pitchFamily="2" charset="-122"/>
              </a:defRPr>
            </a:lvl2pPr>
            <a:lvl3pPr marL="1143000" indent="-228600">
              <a:defRPr>
                <a:solidFill>
                  <a:schemeClr val="tx1"/>
                </a:solidFill>
                <a:latin typeface="Lucida Sans Unicode" panose="020B0602030504020204" pitchFamily="34" charset="0"/>
                <a:ea typeface="宋体" panose="02010600030101010101" pitchFamily="2" charset="-122"/>
              </a:defRPr>
            </a:lvl3pPr>
            <a:lvl4pPr marL="1600200" indent="-228600">
              <a:defRPr>
                <a:solidFill>
                  <a:schemeClr val="tx1"/>
                </a:solidFill>
                <a:latin typeface="Lucida Sans Unicode" panose="020B0602030504020204" pitchFamily="34" charset="0"/>
                <a:ea typeface="宋体" panose="02010600030101010101" pitchFamily="2" charset="-122"/>
              </a:defRPr>
            </a:lvl4pPr>
            <a:lvl5pPr marL="2057400" indent="-228600">
              <a:defRPr>
                <a:solidFill>
                  <a:schemeClr val="tx1"/>
                </a:solidFill>
                <a:latin typeface="Lucida Sans Unicode" panose="020B0602030504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9pPr>
          </a:lstStyle>
          <a:p>
            <a:pPr eaLnBrk="1" hangingPunct="1">
              <a:buFont typeface="Arial" panose="020B0604020202020204" pitchFamily="34" charset="0"/>
              <a:buNone/>
            </a:pPr>
            <a:r>
              <a:rPr lang="zh-CN" altLang="en-US" sz="2800" b="1">
                <a:solidFill>
                  <a:srgbClr val="3333CC"/>
                </a:solidFill>
                <a:latin typeface="黑体" panose="02010609060101010101" pitchFamily="49" charset="-122"/>
                <a:ea typeface="黑体" panose="02010609060101010101" pitchFamily="49" charset="-122"/>
              </a:rPr>
              <a:t>（五）物联网</a:t>
            </a:r>
            <a:endParaRPr lang="zh-CN" altLang="zh-CN" sz="2800">
              <a:solidFill>
                <a:srgbClr val="3333CC"/>
              </a:solidFill>
              <a:latin typeface="黑体" panose="02010609060101010101" pitchFamily="49" charset="-122"/>
              <a:ea typeface="黑体" panose="02010609060101010101" pitchFamily="49" charset="-122"/>
            </a:endParaRPr>
          </a:p>
        </p:txBody>
      </p:sp>
      <p:cxnSp>
        <p:nvCxnSpPr>
          <p:cNvPr id="6" name="直接连接符 5"/>
          <p:cNvCxnSpPr/>
          <p:nvPr/>
        </p:nvCxnSpPr>
        <p:spPr bwMode="auto">
          <a:xfrm flipV="1">
            <a:off x="0" y="1058863"/>
            <a:ext cx="8485188" cy="12700"/>
          </a:xfrm>
          <a:prstGeom prst="line">
            <a:avLst/>
          </a:prstGeom>
          <a:solidFill>
            <a:schemeClr val="accent1"/>
          </a:solidFill>
          <a:ln w="101600" cap="flat" cmpd="thinThick" algn="ctr">
            <a:solidFill>
              <a:srgbClr val="FF0000"/>
            </a:solidFill>
            <a:prstDash val="solid"/>
            <a:round/>
            <a:headEnd type="none" w="med" len="med"/>
            <a:tailEnd type="none" w="med" len="med"/>
          </a:ln>
          <a:effectLst>
            <a:outerShdw dist="17961" dir="2700000" algn="ctr" rotWithShape="0">
              <a:schemeClr val="tx1">
                <a:gamma/>
                <a:shade val="60000"/>
                <a:invGamma/>
                <a:alpha val="50000"/>
              </a:schemeClr>
            </a:outerShdw>
          </a:effectLst>
        </p:spPr>
      </p:cxnSp>
      <p:sp>
        <p:nvSpPr>
          <p:cNvPr id="9" name="Rectangle 3"/>
          <p:cNvSpPr>
            <a:spLocks noChangeArrowheads="1"/>
          </p:cNvSpPr>
          <p:nvPr/>
        </p:nvSpPr>
        <p:spPr bwMode="auto">
          <a:xfrm>
            <a:off x="428625" y="1482725"/>
            <a:ext cx="8358188" cy="1374775"/>
          </a:xfrm>
          <a:prstGeom prst="rect">
            <a:avLst/>
          </a:prstGeom>
          <a:noFill/>
          <a:ln w="9525">
            <a:noFill/>
            <a:miter lim="800000"/>
            <a:headEnd/>
            <a:tailEnd/>
          </a:ln>
        </p:spPr>
        <p:txBody>
          <a:bodyPr/>
          <a:lstStyle/>
          <a:p>
            <a:pPr>
              <a:spcBef>
                <a:spcPct val="20000"/>
              </a:spcBef>
              <a:defRPr/>
            </a:pPr>
            <a:r>
              <a:rPr lang="zh-CN" altLang="en-US" sz="2400" b="1" dirty="0">
                <a:latin typeface="华文中宋" pitchFamily="2" charset="-122"/>
                <a:ea typeface="华文中宋" pitchFamily="2" charset="-122"/>
              </a:rPr>
              <a:t>      </a:t>
            </a:r>
            <a:r>
              <a:rPr lang="zh-CN" altLang="en-US" sz="2800" b="1" dirty="0">
                <a:solidFill>
                  <a:srgbClr val="3333CC"/>
                </a:solidFill>
                <a:latin typeface="华文中宋" pitchFamily="2" charset="-122"/>
                <a:ea typeface="华文中宋" pitchFamily="2" charset="-122"/>
              </a:rPr>
              <a:t>物联网</a:t>
            </a:r>
            <a:r>
              <a:rPr lang="en-US" altLang="zh-CN" sz="2400" b="1" dirty="0">
                <a:latin typeface="华文中宋" pitchFamily="2" charset="-122"/>
                <a:ea typeface="华文中宋" pitchFamily="2" charset="-122"/>
              </a:rPr>
              <a:t>(The Internet of things)</a:t>
            </a:r>
            <a:r>
              <a:rPr lang="zh-CN" altLang="en-US" sz="2400" b="1" dirty="0">
                <a:latin typeface="华文中宋" pitchFamily="2" charset="-122"/>
                <a:ea typeface="华文中宋" pitchFamily="2" charset="-122"/>
              </a:rPr>
              <a:t>的概念是在</a:t>
            </a:r>
            <a:r>
              <a:rPr lang="en-US" altLang="zh-CN" sz="2400" b="1" dirty="0">
                <a:latin typeface="华文中宋" pitchFamily="2" charset="-122"/>
                <a:ea typeface="华文中宋" pitchFamily="2" charset="-122"/>
              </a:rPr>
              <a:t>1999</a:t>
            </a:r>
            <a:r>
              <a:rPr lang="zh-CN" altLang="en-US" sz="2400" b="1" dirty="0">
                <a:latin typeface="华文中宋" pitchFamily="2" charset="-122"/>
                <a:ea typeface="华文中宋" pitchFamily="2" charset="-122"/>
              </a:rPr>
              <a:t>年提出的，又名传感网，</a:t>
            </a:r>
            <a:r>
              <a:rPr lang="zh-CN" altLang="en-US" sz="2800" b="1" dirty="0">
                <a:solidFill>
                  <a:srgbClr val="3333CC"/>
                </a:solidFill>
                <a:latin typeface="华文中宋" pitchFamily="2" charset="-122"/>
                <a:ea typeface="华文中宋" pitchFamily="2" charset="-122"/>
              </a:rPr>
              <a:t>物物相连的互联网</a:t>
            </a:r>
            <a:r>
              <a:rPr lang="zh-CN" altLang="en-US" sz="2400" b="1" dirty="0">
                <a:latin typeface="华文中宋" pitchFamily="2" charset="-122"/>
                <a:ea typeface="华文中宋" pitchFamily="2" charset="-122"/>
              </a:rPr>
              <a:t>。把所有物品通过射频识别（</a:t>
            </a:r>
            <a:r>
              <a:rPr lang="en-US" altLang="zh-CN" sz="2400" b="1" dirty="0">
                <a:latin typeface="华文中宋" pitchFamily="2" charset="-122"/>
                <a:ea typeface="华文中宋" pitchFamily="2" charset="-122"/>
              </a:rPr>
              <a:t>RFID</a:t>
            </a:r>
            <a:r>
              <a:rPr lang="zh-CN" altLang="en-US" sz="2400" b="1" dirty="0">
                <a:latin typeface="华文中宋" pitchFamily="2" charset="-122"/>
                <a:ea typeface="华文中宋" pitchFamily="2" charset="-122"/>
              </a:rPr>
              <a:t>）、红外感应器、全球定位系统、激光扫描器等信息传感设备与互联网连接起来，进行信息交换和通讯，实现智能化识别、定位、跟踪、监控和管理。</a:t>
            </a:r>
          </a:p>
          <a:p>
            <a:pPr>
              <a:spcBef>
                <a:spcPct val="20000"/>
              </a:spcBef>
              <a:defRPr/>
            </a:pPr>
            <a:endParaRPr lang="en-US" altLang="zh-CN" sz="2400" b="1" dirty="0">
              <a:latin typeface="华文中宋" pitchFamily="2" charset="-122"/>
              <a:ea typeface="华文中宋" pitchFamily="2" charset="-122"/>
            </a:endParaRPr>
          </a:p>
          <a:p>
            <a:pPr marL="342900" indent="-342900">
              <a:spcBef>
                <a:spcPct val="20000"/>
              </a:spcBef>
              <a:buFont typeface="Arial" pitchFamily="34" charset="0"/>
              <a:buChar char="•"/>
              <a:defRPr/>
            </a:pPr>
            <a:endParaRPr lang="en-US" altLang="zh-CN" sz="2400" b="1" dirty="0">
              <a:solidFill>
                <a:schemeClr val="accent2"/>
              </a:solidFill>
              <a:latin typeface="华文中宋" pitchFamily="2" charset="-122"/>
              <a:ea typeface="华文中宋" pitchFamily="2" charset="-122"/>
            </a:endParaRPr>
          </a:p>
          <a:p>
            <a:pPr marL="342900" indent="-342900">
              <a:spcBef>
                <a:spcPct val="20000"/>
              </a:spcBef>
              <a:buFont typeface="Arial" pitchFamily="34" charset="0"/>
              <a:buChar char="•"/>
              <a:defRPr/>
            </a:pPr>
            <a:endParaRPr lang="en-US" altLang="zh-CN" sz="2400" b="1" dirty="0">
              <a:solidFill>
                <a:schemeClr val="accent2"/>
              </a:solidFill>
              <a:latin typeface="华文中宋" pitchFamily="2" charset="-122"/>
              <a:ea typeface="华文中宋" pitchFamily="2" charset="-122"/>
            </a:endParaRPr>
          </a:p>
          <a:p>
            <a:pPr marL="342900" indent="-342900">
              <a:spcBef>
                <a:spcPct val="20000"/>
              </a:spcBef>
              <a:buFont typeface="Arial" pitchFamily="34" charset="0"/>
              <a:buChar char="•"/>
              <a:defRPr/>
            </a:pPr>
            <a:endParaRPr lang="en-US" altLang="zh-CN" sz="2400" b="1" dirty="0">
              <a:solidFill>
                <a:schemeClr val="accent2"/>
              </a:solidFill>
              <a:latin typeface="华文中宋" pitchFamily="2" charset="-122"/>
              <a:ea typeface="华文中宋" pitchFamily="2" charset="-122"/>
            </a:endParaRPr>
          </a:p>
          <a:p>
            <a:pPr marL="342900" indent="-342900">
              <a:spcBef>
                <a:spcPct val="20000"/>
              </a:spcBef>
              <a:buFont typeface="Arial" pitchFamily="34" charset="0"/>
              <a:buChar char="•"/>
              <a:defRPr/>
            </a:pPr>
            <a:endParaRPr lang="en-US" altLang="zh-CN" sz="2400" b="1" dirty="0">
              <a:solidFill>
                <a:schemeClr val="accent2"/>
              </a:solidFill>
              <a:latin typeface="华文中宋" pitchFamily="2" charset="-122"/>
              <a:ea typeface="华文中宋" pitchFamily="2" charset="-122"/>
            </a:endParaRPr>
          </a:p>
          <a:p>
            <a:pPr marL="342900" indent="-342900">
              <a:spcBef>
                <a:spcPct val="20000"/>
              </a:spcBef>
              <a:buFont typeface="Arial" pitchFamily="34" charset="0"/>
              <a:buChar char="•"/>
              <a:defRPr/>
            </a:pPr>
            <a:endParaRPr lang="zh-CN" altLang="en-US" sz="2400" b="1" dirty="0">
              <a:solidFill>
                <a:schemeClr val="accent2"/>
              </a:solidFill>
              <a:latin typeface="华文中宋" pitchFamily="2" charset="-122"/>
              <a:ea typeface="华文中宋" pitchFamily="2" charset="-122"/>
            </a:endParaRPr>
          </a:p>
        </p:txBody>
      </p:sp>
      <p:pic>
        <p:nvPicPr>
          <p:cNvPr id="25605" name="图片 8" descr="wulianwang.bmp"/>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500563" y="4000500"/>
            <a:ext cx="4000500" cy="2627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6" name="TextBox 9"/>
          <p:cNvSpPr txBox="1">
            <a:spLocks noChangeArrowheads="1"/>
          </p:cNvSpPr>
          <p:nvPr/>
        </p:nvSpPr>
        <p:spPr bwMode="auto">
          <a:xfrm>
            <a:off x="542925" y="3786188"/>
            <a:ext cx="3743325" cy="2954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Lucida Sans Unicode" panose="020B0602030504020204" pitchFamily="34" charset="0"/>
                <a:ea typeface="宋体" panose="02010600030101010101" pitchFamily="2" charset="-122"/>
              </a:defRPr>
            </a:lvl1pPr>
            <a:lvl2pPr marL="742950" indent="-285750">
              <a:defRPr>
                <a:solidFill>
                  <a:schemeClr val="tx1"/>
                </a:solidFill>
                <a:latin typeface="Lucida Sans Unicode" panose="020B0602030504020204" pitchFamily="34" charset="0"/>
                <a:ea typeface="宋体" panose="02010600030101010101" pitchFamily="2" charset="-122"/>
              </a:defRPr>
            </a:lvl2pPr>
            <a:lvl3pPr marL="1143000" indent="-228600">
              <a:defRPr>
                <a:solidFill>
                  <a:schemeClr val="tx1"/>
                </a:solidFill>
                <a:latin typeface="Lucida Sans Unicode" panose="020B0602030504020204" pitchFamily="34" charset="0"/>
                <a:ea typeface="宋体" panose="02010600030101010101" pitchFamily="2" charset="-122"/>
              </a:defRPr>
            </a:lvl3pPr>
            <a:lvl4pPr marL="1600200" indent="-228600">
              <a:defRPr>
                <a:solidFill>
                  <a:schemeClr val="tx1"/>
                </a:solidFill>
                <a:latin typeface="Lucida Sans Unicode" panose="020B0602030504020204" pitchFamily="34" charset="0"/>
                <a:ea typeface="宋体" panose="02010600030101010101" pitchFamily="2" charset="-122"/>
              </a:defRPr>
            </a:lvl4pPr>
            <a:lvl5pPr marL="2057400" indent="-228600">
              <a:defRPr>
                <a:solidFill>
                  <a:schemeClr val="tx1"/>
                </a:solidFill>
                <a:latin typeface="Lucida Sans Unicode" panose="020B0602030504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9pPr>
          </a:lstStyle>
          <a:p>
            <a:pPr eaLnBrk="1" hangingPunct="1"/>
            <a:r>
              <a:rPr lang="zh-CN" altLang="en-US" sz="2400" b="1">
                <a:solidFill>
                  <a:srgbClr val="3333FF"/>
                </a:solidFill>
                <a:latin typeface="华文中宋" panose="02010600040101010101" pitchFamily="2" charset="-122"/>
                <a:ea typeface="华文中宋" panose="02010600040101010101" pitchFamily="2" charset="-122"/>
              </a:rPr>
              <a:t>      国际电信联盟曾描绘“物联网”时代的图景：当司机出现操作失误时汽车会自动报警；公文包会提醒主人忘带了什么东西；衣服会“告诉”洗衣机对颜色和水温的要求等等。</a:t>
            </a:r>
            <a:endParaRPr lang="zh-CN" altLang="en-US" sz="2400" b="1">
              <a:solidFill>
                <a:srgbClr val="3333FF"/>
              </a:solidFill>
            </a:endParaRPr>
          </a:p>
          <a:p>
            <a:pPr eaLnBrk="1" hangingPunct="1"/>
            <a:endParaRPr lang="zh-CN" altLang="en-US"/>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矩形 27"/>
          <p:cNvSpPr/>
          <p:nvPr/>
        </p:nvSpPr>
        <p:spPr>
          <a:xfrm>
            <a:off x="500063" y="1773238"/>
            <a:ext cx="8286750" cy="3970337"/>
          </a:xfrm>
          <a:prstGeom prst="rect">
            <a:avLst/>
          </a:prstGeom>
          <a:noFill/>
        </p:spPr>
        <p:txBody>
          <a:bodyPr>
            <a:spAutoFit/>
          </a:bodyPr>
          <a:lstStyle/>
          <a:p>
            <a:pPr algn="just" eaLnBrk="1" hangingPunct="1">
              <a:lnSpc>
                <a:spcPct val="150000"/>
              </a:lnSpc>
              <a:defRPr/>
            </a:pPr>
            <a:r>
              <a:rPr lang="zh-CN" altLang="en-US" sz="3200" b="1" dirty="0">
                <a:latin typeface="微软雅黑" pitchFamily="34" charset="-122"/>
                <a:ea typeface="微软雅黑" pitchFamily="34" charset="-122"/>
                <a:cs typeface="Times New Roman" pitchFamily="18" charset="0"/>
              </a:rPr>
              <a:t>       </a:t>
            </a:r>
            <a:r>
              <a:rPr lang="zh-CN" altLang="zh-CN" sz="3200" b="1" dirty="0">
                <a:latin typeface="微软雅黑" pitchFamily="34" charset="-122"/>
                <a:ea typeface="微软雅黑" pitchFamily="34" charset="-122"/>
                <a:cs typeface="Times New Roman" pitchFamily="18" charset="0"/>
              </a:rPr>
              <a:t>人类的网络社会行为，包括聊天、购物、搜索、</a:t>
            </a:r>
            <a:r>
              <a:rPr lang="zh-CN" altLang="en-US" sz="3200" b="1" dirty="0">
                <a:latin typeface="微软雅黑" pitchFamily="34" charset="-122"/>
                <a:ea typeface="微软雅黑" pitchFamily="34" charset="-122"/>
                <a:cs typeface="Times New Roman" pitchFamily="18" charset="0"/>
              </a:rPr>
              <a:t>点赞</a:t>
            </a:r>
            <a:r>
              <a:rPr lang="zh-CN" altLang="zh-CN" sz="3200" b="1" dirty="0">
                <a:latin typeface="微软雅黑" pitchFamily="34" charset="-122"/>
                <a:ea typeface="微软雅黑" pitchFamily="34" charset="-122"/>
                <a:cs typeface="Times New Roman" pitchFamily="18" charset="0"/>
              </a:rPr>
              <a:t>等，产生了诸如日志、图片、音频、视频等规模巨大、类型多样的</a:t>
            </a:r>
            <a:r>
              <a:rPr lang="zh-CN" altLang="en-US" sz="3200" b="1" dirty="0">
                <a:latin typeface="微软雅黑" pitchFamily="34" charset="-122"/>
                <a:ea typeface="微软雅黑" pitchFamily="34" charset="-122"/>
                <a:cs typeface="Times New Roman" pitchFamily="18" charset="0"/>
              </a:rPr>
              <a:t>存贮在各类介质上的</a:t>
            </a:r>
            <a:r>
              <a:rPr lang="zh-CN" altLang="zh-CN" sz="3200" b="1" dirty="0">
                <a:latin typeface="微软雅黑" pitchFamily="34" charset="-122"/>
                <a:ea typeface="微软雅黑" pitchFamily="34" charset="-122"/>
                <a:cs typeface="Times New Roman" pitchFamily="18" charset="0"/>
              </a:rPr>
              <a:t>数据。</a:t>
            </a:r>
            <a:endParaRPr lang="en-US" altLang="zh-CN" sz="3200" b="1" dirty="0">
              <a:latin typeface="微软雅黑" pitchFamily="34" charset="-122"/>
              <a:ea typeface="微软雅黑" pitchFamily="34" charset="-122"/>
              <a:cs typeface="Times New Roman" pitchFamily="18" charset="0"/>
            </a:endParaRPr>
          </a:p>
          <a:p>
            <a:pPr indent="355600" algn="ctr" eaLnBrk="1" hangingPunct="1">
              <a:lnSpc>
                <a:spcPct val="150000"/>
              </a:lnSpc>
              <a:defRPr/>
            </a:pPr>
            <a:r>
              <a:rPr lang="zh-CN" altLang="en-US" sz="4000" b="1" dirty="0">
                <a:solidFill>
                  <a:srgbClr val="C00000"/>
                </a:solidFill>
                <a:latin typeface="微软雅黑" pitchFamily="34" charset="-122"/>
                <a:ea typeface="微软雅黑" pitchFamily="34" charset="-122"/>
                <a:cs typeface="Times New Roman" pitchFamily="18" charset="0"/>
              </a:rPr>
              <a:t>人类由此进入大数据时代！</a:t>
            </a:r>
            <a:endParaRPr lang="en-US" altLang="zh-CN" sz="3200" b="1" dirty="0">
              <a:solidFill>
                <a:srgbClr val="C00000"/>
              </a:solidFill>
              <a:latin typeface="微软雅黑" pitchFamily="34" charset="-122"/>
              <a:ea typeface="微软雅黑" pitchFamily="34" charset="-122"/>
              <a:cs typeface="Times New Roman" pitchFamily="18" charset="0"/>
            </a:endParaRPr>
          </a:p>
        </p:txBody>
      </p:sp>
      <p:cxnSp>
        <p:nvCxnSpPr>
          <p:cNvPr id="8" name="直接连接符 7"/>
          <p:cNvCxnSpPr/>
          <p:nvPr/>
        </p:nvCxnSpPr>
        <p:spPr bwMode="auto">
          <a:xfrm flipV="1">
            <a:off x="0" y="1058863"/>
            <a:ext cx="8485188" cy="12700"/>
          </a:xfrm>
          <a:prstGeom prst="line">
            <a:avLst/>
          </a:prstGeom>
          <a:solidFill>
            <a:schemeClr val="accent1"/>
          </a:solidFill>
          <a:ln w="101600" cap="flat" cmpd="thinThick" algn="ctr">
            <a:solidFill>
              <a:srgbClr val="FF0000"/>
            </a:solidFill>
            <a:prstDash val="solid"/>
            <a:round/>
            <a:headEnd type="none" w="med" len="med"/>
            <a:tailEnd type="none" w="med" len="med"/>
          </a:ln>
          <a:effectLst>
            <a:outerShdw dist="17961" dir="2700000" algn="ctr" rotWithShape="0">
              <a:schemeClr val="tx1">
                <a:gamma/>
                <a:shade val="60000"/>
                <a:invGamma/>
                <a:alpha val="50000"/>
              </a:schemeClr>
            </a:outerShdw>
          </a:effectLst>
        </p:spPr>
      </p:cxnSp>
      <p:sp>
        <p:nvSpPr>
          <p:cNvPr id="26628" name="TextBox 10"/>
          <p:cNvSpPr txBox="1">
            <a:spLocks noChangeArrowheads="1"/>
          </p:cNvSpPr>
          <p:nvPr/>
        </p:nvSpPr>
        <p:spPr bwMode="auto">
          <a:xfrm>
            <a:off x="285750" y="260350"/>
            <a:ext cx="386556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Lucida Sans Unicode" panose="020B0602030504020204" pitchFamily="34" charset="0"/>
                <a:ea typeface="宋体" panose="02010600030101010101" pitchFamily="2" charset="-122"/>
              </a:defRPr>
            </a:lvl1pPr>
            <a:lvl2pPr marL="742950" indent="-285750">
              <a:defRPr>
                <a:solidFill>
                  <a:schemeClr val="tx1"/>
                </a:solidFill>
                <a:latin typeface="Lucida Sans Unicode" panose="020B0602030504020204" pitchFamily="34" charset="0"/>
                <a:ea typeface="宋体" panose="02010600030101010101" pitchFamily="2" charset="-122"/>
              </a:defRPr>
            </a:lvl2pPr>
            <a:lvl3pPr marL="1143000" indent="-228600">
              <a:defRPr>
                <a:solidFill>
                  <a:schemeClr val="tx1"/>
                </a:solidFill>
                <a:latin typeface="Lucida Sans Unicode" panose="020B0602030504020204" pitchFamily="34" charset="0"/>
                <a:ea typeface="宋体" panose="02010600030101010101" pitchFamily="2" charset="-122"/>
              </a:defRPr>
            </a:lvl3pPr>
            <a:lvl4pPr marL="1600200" indent="-228600">
              <a:defRPr>
                <a:solidFill>
                  <a:schemeClr val="tx1"/>
                </a:solidFill>
                <a:latin typeface="Lucida Sans Unicode" panose="020B0602030504020204" pitchFamily="34" charset="0"/>
                <a:ea typeface="宋体" panose="02010600030101010101" pitchFamily="2" charset="-122"/>
              </a:defRPr>
            </a:lvl4pPr>
            <a:lvl5pPr marL="2057400" indent="-228600">
              <a:defRPr>
                <a:solidFill>
                  <a:schemeClr val="tx1"/>
                </a:solidFill>
                <a:latin typeface="Lucida Sans Unicode" panose="020B0602030504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9pPr>
          </a:lstStyle>
          <a:p>
            <a:pPr eaLnBrk="1" hangingPunct="1">
              <a:buFont typeface="Arial" panose="020B0604020202020204" pitchFamily="34" charset="0"/>
              <a:buNone/>
            </a:pPr>
            <a:r>
              <a:rPr lang="zh-CN" altLang="en-US" sz="2800" b="1">
                <a:solidFill>
                  <a:srgbClr val="3333CC"/>
                </a:solidFill>
                <a:latin typeface="黑体" panose="02010609060101010101" pitchFamily="49" charset="-122"/>
                <a:ea typeface="黑体" panose="02010609060101010101" pitchFamily="49" charset="-122"/>
              </a:rPr>
              <a:t>（六）大数据</a:t>
            </a:r>
            <a:endParaRPr lang="zh-CN" altLang="zh-CN" sz="2800">
              <a:solidFill>
                <a:srgbClr val="3333CC"/>
              </a:solidFill>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blinds(horizontal)">
                                      <p:cBhvr>
                                        <p:cTn id="7" dur="10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t>《</a:t>
            </a:r>
            <a:r>
              <a:rPr lang="zh-CN" altLang="en-US" dirty="0"/>
              <a:t>大数据技术基础</a:t>
            </a:r>
            <a:r>
              <a:rPr lang="en-US" altLang="zh-CN" dirty="0"/>
              <a:t>》</a:t>
            </a:r>
            <a:r>
              <a:rPr lang="zh-CN" altLang="en-US" dirty="0"/>
              <a:t>课程评价、考核资料清单、要求及说明</a:t>
            </a:r>
          </a:p>
        </p:txBody>
      </p:sp>
      <p:sp>
        <p:nvSpPr>
          <p:cNvPr id="3" name="内容占位符 2"/>
          <p:cNvSpPr>
            <a:spLocks noGrp="1"/>
          </p:cNvSpPr>
          <p:nvPr>
            <p:ph idx="1"/>
          </p:nvPr>
        </p:nvSpPr>
        <p:spPr/>
        <p:txBody>
          <a:bodyPr>
            <a:normAutofit fontScale="92500"/>
          </a:bodyPr>
          <a:lstStyle/>
          <a:p>
            <a:r>
              <a:rPr lang="en-US" altLang="zh-CN" dirty="0"/>
              <a:t>4</a:t>
            </a:r>
            <a:r>
              <a:rPr lang="zh-CN" altLang="en-US" dirty="0"/>
              <a:t>、（加分点）算法或应用的复杂性及可用性；部署且使用的平台及其模块种类（如</a:t>
            </a:r>
            <a:r>
              <a:rPr lang="en-US" altLang="zh-CN" dirty="0" err="1"/>
              <a:t>hadoop+spark</a:t>
            </a:r>
            <a:r>
              <a:rPr lang="zh-CN" altLang="en-US" dirty="0"/>
              <a:t>，完全分布部署；又比如利用到了</a:t>
            </a:r>
            <a:r>
              <a:rPr lang="en-US" altLang="zh-CN" dirty="0"/>
              <a:t>Hive</a:t>
            </a:r>
            <a:r>
              <a:rPr lang="zh-CN" altLang="en-US" dirty="0"/>
              <a:t>、图计算框架、流计算框架、</a:t>
            </a:r>
            <a:r>
              <a:rPr lang="en-US" altLang="zh-CN" dirty="0" err="1"/>
              <a:t>MongoDB</a:t>
            </a:r>
            <a:r>
              <a:rPr lang="zh-CN" altLang="en-US" dirty="0"/>
              <a:t>等）；算法和应用的量化可评价度量性；分析计算结果的可展示性等；</a:t>
            </a:r>
          </a:p>
          <a:p>
            <a:r>
              <a:rPr lang="en-US" altLang="zh-CN" dirty="0"/>
              <a:t>5</a:t>
            </a:r>
            <a:r>
              <a:rPr lang="zh-CN" altLang="en-US" dirty="0"/>
              <a:t>、（必选）最后一次课，需要制作</a:t>
            </a:r>
            <a:r>
              <a:rPr lang="en-US" altLang="zh-CN" dirty="0"/>
              <a:t>8-9</a:t>
            </a:r>
            <a:r>
              <a:rPr lang="zh-CN" altLang="en-US" dirty="0"/>
              <a:t>分钟的课程答辩</a:t>
            </a:r>
            <a:r>
              <a:rPr lang="en-US" altLang="zh-CN" dirty="0"/>
              <a:t>PPT</a:t>
            </a:r>
            <a:r>
              <a:rPr lang="zh-CN" altLang="en-US" dirty="0"/>
              <a:t>，讲解算法设计的过程、运行的过程和实现结果分析，及课程总结；</a:t>
            </a:r>
            <a:endParaRPr lang="zh-CN" altLang="en-US" dirty="0"/>
          </a:p>
        </p:txBody>
      </p:sp>
    </p:spTree>
    <p:extLst>
      <p:ext uri="{BB962C8B-B14F-4D97-AF65-F5344CB8AC3E}">
        <p14:creationId xmlns:p14="http://schemas.microsoft.com/office/powerpoint/2010/main" val="338371386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CA5255D3-7E46-4A43-AC63-6B9C4640C65B}"/>
              </a:ext>
            </a:extLst>
          </p:cNvPr>
          <p:cNvSpPr>
            <a:spLocks noGrp="1"/>
          </p:cNvSpPr>
          <p:nvPr>
            <p:ph type="title"/>
          </p:nvPr>
        </p:nvSpPr>
        <p:spPr/>
        <p:txBody>
          <a:bodyPr/>
          <a:lstStyle/>
          <a:p>
            <a:r>
              <a:rPr lang="en-US" altLang="zh-CN" dirty="0"/>
              <a:t>1.1 Internet </a:t>
            </a:r>
            <a:r>
              <a:rPr lang="en-US" altLang="zh-CN" dirty="0">
                <a:sym typeface="Wingdings" panose="05000000000000000000" pitchFamily="2" charset="2"/>
              </a:rPr>
              <a:t>Big Data</a:t>
            </a:r>
            <a:r>
              <a:rPr lang="en-US" altLang="zh-CN" dirty="0"/>
              <a:t> </a:t>
            </a:r>
            <a:endParaRPr lang="zh-CN" altLang="en-US" dirty="0"/>
          </a:p>
        </p:txBody>
      </p:sp>
      <p:pic>
        <p:nvPicPr>
          <p:cNvPr id="4" name="Picture 7">
            <a:extLst>
              <a:ext uri="{FF2B5EF4-FFF2-40B4-BE49-F238E27FC236}">
                <a16:creationId xmlns="" xmlns:a16="http://schemas.microsoft.com/office/drawing/2014/main" id="{510C6824-E9F6-4365-872F-5228A0850849}"/>
              </a:ext>
            </a:extLst>
          </p:cNvPr>
          <p:cNvPicPr>
            <a:picLocks noChangeAspect="1" noChangeArrowheads="1"/>
          </p:cNvPicPr>
          <p:nvPr/>
        </p:nvPicPr>
        <p:blipFill>
          <a:blip r:embed="rId2" cstate="print"/>
          <a:srcRect/>
          <a:stretch>
            <a:fillRect/>
          </a:stretch>
        </p:blipFill>
        <p:spPr bwMode="auto">
          <a:xfrm>
            <a:off x="3130872" y="1313661"/>
            <a:ext cx="3001481" cy="2546056"/>
          </a:xfrm>
          <a:prstGeom prst="rect">
            <a:avLst/>
          </a:prstGeom>
          <a:noFill/>
          <a:ln w="9525">
            <a:noFill/>
            <a:miter lim="800000"/>
            <a:headEnd/>
            <a:tailEnd/>
          </a:ln>
        </p:spPr>
      </p:pic>
      <p:pic>
        <p:nvPicPr>
          <p:cNvPr id="5" name="图片 4">
            <a:extLst>
              <a:ext uri="{FF2B5EF4-FFF2-40B4-BE49-F238E27FC236}">
                <a16:creationId xmlns="" xmlns:a16="http://schemas.microsoft.com/office/drawing/2014/main" id="{9685DEA5-763F-497B-B4BC-BC645634E93B}"/>
              </a:ext>
            </a:extLst>
          </p:cNvPr>
          <p:cNvPicPr>
            <a:picLocks noChangeAspect="1"/>
          </p:cNvPicPr>
          <p:nvPr/>
        </p:nvPicPr>
        <p:blipFill>
          <a:blip r:embed="rId3"/>
          <a:stretch>
            <a:fillRect/>
          </a:stretch>
        </p:blipFill>
        <p:spPr>
          <a:xfrm>
            <a:off x="31825" y="1701937"/>
            <a:ext cx="2384207" cy="2092021"/>
          </a:xfrm>
          <a:prstGeom prst="rect">
            <a:avLst/>
          </a:prstGeom>
        </p:spPr>
      </p:pic>
      <p:sp>
        <p:nvSpPr>
          <p:cNvPr id="6" name="矩形 5">
            <a:extLst>
              <a:ext uri="{FF2B5EF4-FFF2-40B4-BE49-F238E27FC236}">
                <a16:creationId xmlns="" xmlns:a16="http://schemas.microsoft.com/office/drawing/2014/main" id="{200A6C63-3CA3-4BDD-BFAF-5A5415A867AF}"/>
              </a:ext>
            </a:extLst>
          </p:cNvPr>
          <p:cNvSpPr/>
          <p:nvPr/>
        </p:nvSpPr>
        <p:spPr>
          <a:xfrm>
            <a:off x="-6916" y="1247902"/>
            <a:ext cx="2384207" cy="454035"/>
          </a:xfrm>
          <a:prstGeom prst="rect">
            <a:avLst/>
          </a:prstGeom>
          <a:solidFill>
            <a:schemeClr val="bg1">
              <a:lumMod val="95000"/>
            </a:schemeClr>
          </a:solidFill>
        </p:spPr>
        <p:txBody>
          <a:bodyPr wrap="square">
            <a:spAutoFit/>
          </a:bodyPr>
          <a:lstStyle/>
          <a:p>
            <a:pPr algn="ctr" eaLnBrk="1" hangingPunct="1">
              <a:lnSpc>
                <a:spcPct val="150000"/>
              </a:lnSpc>
            </a:pPr>
            <a:r>
              <a:rPr lang="en-US" altLang="zh-CN" dirty="0">
                <a:solidFill>
                  <a:srgbClr val="000000"/>
                </a:solidFill>
                <a:latin typeface="Arial" charset="0"/>
                <a:ea typeface="宋体" charset="-122"/>
                <a:cs typeface="Arial" charset="0"/>
              </a:rPr>
              <a:t>1969</a:t>
            </a:r>
            <a:r>
              <a:rPr lang="zh-CN" altLang="en-US" dirty="0">
                <a:solidFill>
                  <a:srgbClr val="000000"/>
                </a:solidFill>
                <a:latin typeface="Arial" charset="0"/>
                <a:ea typeface="宋体" charset="-122"/>
                <a:cs typeface="Arial" charset="0"/>
              </a:rPr>
              <a:t>年时的互联网</a:t>
            </a:r>
            <a:endParaRPr lang="en-US" altLang="zh-CN" dirty="0">
              <a:solidFill>
                <a:srgbClr val="000000"/>
              </a:solidFill>
              <a:latin typeface="Arial" charset="0"/>
              <a:ea typeface="宋体" charset="-122"/>
              <a:cs typeface="Arial" charset="0"/>
            </a:endParaRPr>
          </a:p>
        </p:txBody>
      </p:sp>
      <p:sp>
        <p:nvSpPr>
          <p:cNvPr id="7" name="矩形 6">
            <a:extLst>
              <a:ext uri="{FF2B5EF4-FFF2-40B4-BE49-F238E27FC236}">
                <a16:creationId xmlns="" xmlns:a16="http://schemas.microsoft.com/office/drawing/2014/main" id="{495B9EDB-13DC-4AA5-A6DD-24B392E89AAF}"/>
              </a:ext>
            </a:extLst>
          </p:cNvPr>
          <p:cNvSpPr/>
          <p:nvPr/>
        </p:nvSpPr>
        <p:spPr>
          <a:xfrm>
            <a:off x="3405170" y="1247902"/>
            <a:ext cx="1800493" cy="369332"/>
          </a:xfrm>
          <a:prstGeom prst="rect">
            <a:avLst/>
          </a:prstGeom>
        </p:spPr>
        <p:txBody>
          <a:bodyPr wrap="none">
            <a:spAutoFit/>
          </a:bodyPr>
          <a:lstStyle/>
          <a:p>
            <a:pPr eaLnBrk="1" hangingPunct="1"/>
            <a:r>
              <a:rPr kumimoji="1" lang="en-US" altLang="zh-CN" dirty="0">
                <a:solidFill>
                  <a:srgbClr val="000000"/>
                </a:solidFill>
                <a:latin typeface="楷体_GB2312" pitchFamily="49" charset="-122"/>
                <a:ea typeface="楷体_GB2312" pitchFamily="49" charset="-122"/>
                <a:cs typeface="Arial" charset="0"/>
              </a:rPr>
              <a:t>2011</a:t>
            </a:r>
            <a:r>
              <a:rPr kumimoji="1" lang="zh-CN" altLang="en-US" dirty="0">
                <a:solidFill>
                  <a:srgbClr val="000000"/>
                </a:solidFill>
                <a:latin typeface="楷体_GB2312" pitchFamily="49" charset="-122"/>
                <a:ea typeface="楷体_GB2312" pitchFamily="49" charset="-122"/>
                <a:cs typeface="Arial" charset="0"/>
              </a:rPr>
              <a:t>年的互联网</a:t>
            </a:r>
            <a:endParaRPr lang="zh-CN" altLang="en-US" dirty="0">
              <a:solidFill>
                <a:srgbClr val="000000"/>
              </a:solidFill>
              <a:latin typeface="Arial" charset="0"/>
              <a:ea typeface="宋体" charset="-122"/>
              <a:cs typeface="Arial" charset="0"/>
            </a:endParaRPr>
          </a:p>
        </p:txBody>
      </p:sp>
      <p:sp>
        <p:nvSpPr>
          <p:cNvPr id="8" name="箭头: 右 7">
            <a:extLst>
              <a:ext uri="{FF2B5EF4-FFF2-40B4-BE49-F238E27FC236}">
                <a16:creationId xmlns="" xmlns:a16="http://schemas.microsoft.com/office/drawing/2014/main" id="{2392134B-F222-4F76-9C8E-D7C6EF4DB5BD}"/>
              </a:ext>
            </a:extLst>
          </p:cNvPr>
          <p:cNvSpPr/>
          <p:nvPr/>
        </p:nvSpPr>
        <p:spPr>
          <a:xfrm>
            <a:off x="2544210" y="2468784"/>
            <a:ext cx="536742" cy="32254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endParaRPr lang="zh-CN" altLang="en-US">
              <a:solidFill>
                <a:srgbClr val="FFFFFF"/>
              </a:solidFill>
            </a:endParaRPr>
          </a:p>
        </p:txBody>
      </p:sp>
      <p:sp>
        <p:nvSpPr>
          <p:cNvPr id="9" name="Rectangle 3">
            <a:extLst>
              <a:ext uri="{FF2B5EF4-FFF2-40B4-BE49-F238E27FC236}">
                <a16:creationId xmlns="" xmlns:a16="http://schemas.microsoft.com/office/drawing/2014/main" id="{D653FF60-9E0C-4864-B39E-3B46FC13408C}"/>
              </a:ext>
            </a:extLst>
          </p:cNvPr>
          <p:cNvSpPr txBox="1">
            <a:spLocks noChangeArrowheads="1"/>
          </p:cNvSpPr>
          <p:nvPr/>
        </p:nvSpPr>
        <p:spPr>
          <a:xfrm>
            <a:off x="6105294" y="1280710"/>
            <a:ext cx="3038706" cy="2546055"/>
          </a:xfrm>
          <a:prstGeom prst="rect">
            <a:avLst/>
          </a:prstGeom>
          <a:solidFill>
            <a:schemeClr val="bg1">
              <a:lumMod val="85000"/>
            </a:schemeClr>
          </a:solidFill>
        </p:spPr>
        <p:txBody>
          <a:bodyPr anchor="ctr" anchorCtr="0"/>
          <a:lstStyle/>
          <a:p>
            <a:pPr marL="0" lvl="1" eaLnBrk="1" hangingPunct="1">
              <a:lnSpc>
                <a:spcPct val="150000"/>
              </a:lnSpc>
              <a:spcBef>
                <a:spcPct val="20000"/>
              </a:spcBef>
              <a:defRPr/>
            </a:pPr>
            <a:r>
              <a:rPr lang="zh-CN" altLang="en-US" sz="1200" kern="0" dirty="0">
                <a:solidFill>
                  <a:srgbClr val="000000"/>
                </a:solidFill>
                <a:latin typeface="Calibri"/>
                <a:ea typeface="宋体"/>
                <a:cs typeface="Arial" charset="0"/>
              </a:rPr>
              <a:t>设备：超过</a:t>
            </a:r>
            <a:r>
              <a:rPr lang="en-US" altLang="zh-CN" sz="1200" kern="0" dirty="0">
                <a:solidFill>
                  <a:srgbClr val="000000"/>
                </a:solidFill>
                <a:latin typeface="Calibri"/>
                <a:ea typeface="宋体"/>
                <a:cs typeface="Arial" charset="0"/>
              </a:rPr>
              <a:t>50</a:t>
            </a:r>
            <a:r>
              <a:rPr lang="zh-CN" altLang="en-US" sz="1200" kern="0" dirty="0">
                <a:solidFill>
                  <a:srgbClr val="000000"/>
                </a:solidFill>
                <a:latin typeface="Calibri"/>
                <a:ea typeface="宋体"/>
                <a:cs typeface="Arial" charset="0"/>
              </a:rPr>
              <a:t>亿台，</a:t>
            </a:r>
            <a:endParaRPr lang="en-US" altLang="zh-CN" sz="1200" kern="0" dirty="0">
              <a:solidFill>
                <a:srgbClr val="000000"/>
              </a:solidFill>
              <a:latin typeface="Calibri"/>
              <a:ea typeface="宋体"/>
              <a:cs typeface="Arial" charset="0"/>
            </a:endParaRPr>
          </a:p>
          <a:p>
            <a:pPr marL="0" lvl="1" eaLnBrk="1" hangingPunct="1">
              <a:lnSpc>
                <a:spcPct val="150000"/>
              </a:lnSpc>
              <a:spcBef>
                <a:spcPct val="20000"/>
              </a:spcBef>
              <a:defRPr/>
            </a:pPr>
            <a:r>
              <a:rPr lang="en-US" altLang="zh-CN" sz="1200" kern="0" dirty="0">
                <a:solidFill>
                  <a:srgbClr val="000000"/>
                </a:solidFill>
                <a:latin typeface="Calibri"/>
                <a:ea typeface="宋体"/>
                <a:cs typeface="Arial" charset="0"/>
              </a:rPr>
              <a:t>                      </a:t>
            </a:r>
            <a:r>
              <a:rPr lang="zh-CN" altLang="en-US" sz="1200" kern="0" dirty="0">
                <a:solidFill>
                  <a:srgbClr val="000000"/>
                </a:solidFill>
                <a:latin typeface="Calibri"/>
                <a:ea typeface="宋体"/>
                <a:cs typeface="Arial" charset="0"/>
              </a:rPr>
              <a:t>移动设备已达</a:t>
            </a:r>
            <a:r>
              <a:rPr lang="en-US" altLang="zh-CN" sz="1200" kern="0" dirty="0">
                <a:solidFill>
                  <a:srgbClr val="000000"/>
                </a:solidFill>
                <a:latin typeface="Calibri"/>
                <a:ea typeface="宋体"/>
                <a:cs typeface="Arial" charset="0"/>
              </a:rPr>
              <a:t>PC</a:t>
            </a:r>
            <a:r>
              <a:rPr lang="zh-CN" altLang="en-US" sz="1200" kern="0" dirty="0">
                <a:solidFill>
                  <a:srgbClr val="000000"/>
                </a:solidFill>
                <a:latin typeface="Calibri"/>
                <a:ea typeface="宋体"/>
                <a:cs typeface="Arial" charset="0"/>
              </a:rPr>
              <a:t>的</a:t>
            </a:r>
            <a:r>
              <a:rPr lang="en-US" altLang="zh-CN" sz="1200" kern="0" dirty="0">
                <a:solidFill>
                  <a:srgbClr val="000000"/>
                </a:solidFill>
                <a:latin typeface="Calibri"/>
                <a:ea typeface="宋体"/>
                <a:cs typeface="Arial" charset="0"/>
              </a:rPr>
              <a:t>2</a:t>
            </a:r>
            <a:r>
              <a:rPr lang="zh-CN" altLang="en-US" sz="1200" kern="0" dirty="0">
                <a:solidFill>
                  <a:srgbClr val="000000"/>
                </a:solidFill>
                <a:latin typeface="Calibri"/>
                <a:ea typeface="宋体"/>
                <a:cs typeface="Arial" charset="0"/>
              </a:rPr>
              <a:t>倍</a:t>
            </a:r>
            <a:endParaRPr lang="en-US" altLang="zh-CN" sz="1200" kern="0" dirty="0">
              <a:solidFill>
                <a:srgbClr val="000000"/>
              </a:solidFill>
              <a:latin typeface="Calibri"/>
              <a:ea typeface="宋体"/>
              <a:cs typeface="Arial" charset="0"/>
            </a:endParaRPr>
          </a:p>
          <a:p>
            <a:pPr marL="0" lvl="1" eaLnBrk="1" hangingPunct="1">
              <a:lnSpc>
                <a:spcPct val="150000"/>
              </a:lnSpc>
              <a:spcBef>
                <a:spcPct val="20000"/>
              </a:spcBef>
              <a:defRPr/>
            </a:pPr>
            <a:r>
              <a:rPr lang="zh-CN" altLang="en-US" sz="1200" kern="0" dirty="0">
                <a:solidFill>
                  <a:srgbClr val="000000"/>
                </a:solidFill>
                <a:latin typeface="Calibri"/>
                <a:ea typeface="宋体"/>
                <a:cs typeface="Arial" charset="0"/>
              </a:rPr>
              <a:t>用户：全球近</a:t>
            </a:r>
            <a:r>
              <a:rPr lang="en-US" altLang="zh-CN" sz="1200" kern="0" dirty="0">
                <a:solidFill>
                  <a:srgbClr val="000000"/>
                </a:solidFill>
                <a:latin typeface="Calibri"/>
                <a:ea typeface="宋体"/>
                <a:cs typeface="Arial" charset="0"/>
              </a:rPr>
              <a:t>25</a:t>
            </a:r>
            <a:r>
              <a:rPr lang="zh-CN" altLang="en-US" sz="1200" kern="0" dirty="0">
                <a:solidFill>
                  <a:srgbClr val="000000"/>
                </a:solidFill>
                <a:latin typeface="Calibri"/>
                <a:ea typeface="宋体"/>
                <a:cs typeface="Arial" charset="0"/>
              </a:rPr>
              <a:t>亿，中国网民</a:t>
            </a:r>
            <a:r>
              <a:rPr lang="en-US" altLang="zh-CN" sz="1200" kern="0" dirty="0">
                <a:solidFill>
                  <a:srgbClr val="000000"/>
                </a:solidFill>
                <a:latin typeface="Calibri"/>
                <a:ea typeface="宋体"/>
                <a:cs typeface="Arial" charset="0"/>
              </a:rPr>
              <a:t>6</a:t>
            </a:r>
            <a:r>
              <a:rPr lang="zh-CN" altLang="en-US" sz="1200" kern="0" dirty="0">
                <a:solidFill>
                  <a:srgbClr val="000000"/>
                </a:solidFill>
                <a:latin typeface="Calibri"/>
                <a:ea typeface="宋体"/>
                <a:cs typeface="Arial" charset="0"/>
              </a:rPr>
              <a:t>亿多</a:t>
            </a:r>
            <a:endParaRPr lang="en-US" altLang="zh-CN" sz="1200" kern="0" dirty="0">
              <a:solidFill>
                <a:srgbClr val="000000"/>
              </a:solidFill>
              <a:latin typeface="Calibri"/>
              <a:ea typeface="宋体"/>
              <a:cs typeface="Arial" charset="0"/>
            </a:endParaRPr>
          </a:p>
          <a:p>
            <a:pPr marL="0" lvl="1" eaLnBrk="1" hangingPunct="1">
              <a:lnSpc>
                <a:spcPct val="150000"/>
              </a:lnSpc>
              <a:spcBef>
                <a:spcPct val="20000"/>
              </a:spcBef>
              <a:defRPr/>
            </a:pPr>
            <a:r>
              <a:rPr lang="zh-CN" altLang="en-US" sz="1200" kern="0" dirty="0">
                <a:solidFill>
                  <a:srgbClr val="000000"/>
                </a:solidFill>
                <a:latin typeface="Calibri"/>
                <a:ea typeface="宋体"/>
                <a:cs typeface="Arial" charset="0"/>
              </a:rPr>
              <a:t>网页：全球超过</a:t>
            </a:r>
            <a:r>
              <a:rPr lang="en-US" altLang="zh-CN" sz="1200" kern="0" dirty="0">
                <a:solidFill>
                  <a:srgbClr val="000000"/>
                </a:solidFill>
                <a:latin typeface="Calibri"/>
                <a:ea typeface="宋体"/>
                <a:cs typeface="Arial" charset="0"/>
              </a:rPr>
              <a:t>5</a:t>
            </a:r>
            <a:r>
              <a:rPr lang="zh-CN" altLang="en-US" sz="1200" kern="0" dirty="0">
                <a:solidFill>
                  <a:srgbClr val="000000"/>
                </a:solidFill>
                <a:latin typeface="Calibri"/>
                <a:ea typeface="宋体"/>
                <a:cs typeface="Arial" charset="0"/>
              </a:rPr>
              <a:t>万亿，中国超过</a:t>
            </a:r>
            <a:r>
              <a:rPr lang="en-US" altLang="zh-CN" sz="1200" kern="0" dirty="0">
                <a:solidFill>
                  <a:srgbClr val="000000"/>
                </a:solidFill>
                <a:latin typeface="Calibri"/>
                <a:ea typeface="宋体"/>
                <a:cs typeface="Arial" charset="0"/>
              </a:rPr>
              <a:t>1500</a:t>
            </a:r>
            <a:r>
              <a:rPr lang="zh-CN" altLang="en-US" sz="1200" kern="0" dirty="0">
                <a:solidFill>
                  <a:srgbClr val="000000"/>
                </a:solidFill>
                <a:latin typeface="Calibri"/>
                <a:ea typeface="宋体"/>
                <a:cs typeface="Arial" charset="0"/>
              </a:rPr>
              <a:t>亿页</a:t>
            </a:r>
            <a:endParaRPr lang="en-US" altLang="zh-CN" sz="1200" kern="0" dirty="0">
              <a:solidFill>
                <a:srgbClr val="000000"/>
              </a:solidFill>
              <a:latin typeface="Calibri"/>
              <a:ea typeface="宋体"/>
              <a:cs typeface="Arial" charset="0"/>
            </a:endParaRPr>
          </a:p>
          <a:p>
            <a:pPr marL="0" lvl="1" eaLnBrk="1" hangingPunct="1">
              <a:lnSpc>
                <a:spcPct val="150000"/>
              </a:lnSpc>
              <a:spcBef>
                <a:spcPct val="20000"/>
              </a:spcBef>
              <a:defRPr/>
            </a:pPr>
            <a:r>
              <a:rPr lang="zh-CN" altLang="en-US" sz="1200" kern="0" dirty="0">
                <a:solidFill>
                  <a:srgbClr val="000000"/>
                </a:solidFill>
                <a:latin typeface="Calibri"/>
                <a:ea typeface="宋体"/>
                <a:cs typeface="Arial" charset="0"/>
              </a:rPr>
              <a:t>网站：全球网站超</a:t>
            </a:r>
            <a:r>
              <a:rPr lang="en-US" altLang="zh-CN" sz="1200" kern="0" dirty="0">
                <a:solidFill>
                  <a:srgbClr val="000000"/>
                </a:solidFill>
                <a:latin typeface="Calibri"/>
                <a:ea typeface="宋体"/>
                <a:cs typeface="Arial" charset="0"/>
              </a:rPr>
              <a:t>10</a:t>
            </a:r>
            <a:r>
              <a:rPr lang="zh-CN" altLang="en-US" sz="1200" kern="0" dirty="0">
                <a:solidFill>
                  <a:srgbClr val="000000"/>
                </a:solidFill>
                <a:latin typeface="Calibri"/>
                <a:ea typeface="宋体"/>
                <a:cs typeface="Arial" charset="0"/>
              </a:rPr>
              <a:t>亿个</a:t>
            </a:r>
            <a:r>
              <a:rPr lang="en-US" altLang="zh-CN" sz="1200" kern="0" dirty="0">
                <a:solidFill>
                  <a:srgbClr val="000000"/>
                </a:solidFill>
                <a:latin typeface="Calibri"/>
                <a:ea typeface="宋体"/>
                <a:cs typeface="Arial" charset="0"/>
              </a:rPr>
              <a:t>(25%</a:t>
            </a:r>
            <a:r>
              <a:rPr lang="zh-CN" altLang="en-US" sz="1200" kern="0" dirty="0">
                <a:solidFill>
                  <a:srgbClr val="000000"/>
                </a:solidFill>
                <a:latin typeface="Calibri"/>
                <a:ea typeface="宋体"/>
                <a:cs typeface="Arial" charset="0"/>
              </a:rPr>
              <a:t>活跃</a:t>
            </a:r>
            <a:r>
              <a:rPr lang="en-US" altLang="zh-CN" sz="1200" kern="0" dirty="0">
                <a:solidFill>
                  <a:srgbClr val="000000"/>
                </a:solidFill>
                <a:latin typeface="Calibri"/>
                <a:ea typeface="宋体"/>
                <a:cs typeface="Arial" charset="0"/>
              </a:rPr>
              <a:t>)</a:t>
            </a:r>
          </a:p>
          <a:p>
            <a:pPr marL="0" lvl="1" eaLnBrk="1" hangingPunct="1">
              <a:lnSpc>
                <a:spcPct val="150000"/>
              </a:lnSpc>
              <a:spcBef>
                <a:spcPct val="20000"/>
              </a:spcBef>
              <a:defRPr/>
            </a:pPr>
            <a:r>
              <a:rPr lang="en-US" altLang="zh-CN" sz="1200" kern="0" dirty="0">
                <a:solidFill>
                  <a:srgbClr val="000000"/>
                </a:solidFill>
                <a:latin typeface="Calibri"/>
                <a:ea typeface="宋体"/>
                <a:cs typeface="Arial" charset="0"/>
              </a:rPr>
              <a:t>                      </a:t>
            </a:r>
            <a:r>
              <a:rPr lang="zh-CN" altLang="en-US" sz="1200" kern="0" dirty="0">
                <a:solidFill>
                  <a:srgbClr val="000000"/>
                </a:solidFill>
                <a:latin typeface="Calibri"/>
                <a:ea typeface="宋体"/>
                <a:cs typeface="Arial" charset="0"/>
              </a:rPr>
              <a:t>中国网站超过</a:t>
            </a:r>
            <a:r>
              <a:rPr lang="en-US" altLang="zh-CN" sz="1200" kern="0" dirty="0">
                <a:solidFill>
                  <a:srgbClr val="000000"/>
                </a:solidFill>
                <a:latin typeface="Calibri"/>
                <a:ea typeface="宋体"/>
                <a:cs typeface="Arial" charset="0"/>
              </a:rPr>
              <a:t>320</a:t>
            </a:r>
            <a:r>
              <a:rPr lang="zh-CN" altLang="en-US" sz="1200" kern="0" dirty="0">
                <a:solidFill>
                  <a:srgbClr val="000000"/>
                </a:solidFill>
                <a:latin typeface="Calibri"/>
                <a:ea typeface="宋体"/>
                <a:cs typeface="Arial" charset="0"/>
              </a:rPr>
              <a:t>万个</a:t>
            </a:r>
            <a:endParaRPr lang="en-US" altLang="zh-CN" sz="1200" kern="0" dirty="0">
              <a:solidFill>
                <a:srgbClr val="000000"/>
              </a:solidFill>
              <a:latin typeface="Calibri"/>
              <a:ea typeface="宋体"/>
              <a:cs typeface="Arial" charset="0"/>
            </a:endParaRPr>
          </a:p>
          <a:p>
            <a:pPr marL="0" lvl="1" eaLnBrk="1" hangingPunct="1">
              <a:lnSpc>
                <a:spcPct val="150000"/>
              </a:lnSpc>
              <a:spcBef>
                <a:spcPct val="20000"/>
              </a:spcBef>
              <a:defRPr/>
            </a:pPr>
            <a:r>
              <a:rPr lang="zh-CN" altLang="en-US" sz="1200" kern="0" dirty="0">
                <a:solidFill>
                  <a:srgbClr val="000000"/>
                </a:solidFill>
                <a:latin typeface="Calibri"/>
                <a:ea typeface="宋体"/>
                <a:cs typeface="Arial" charset="0"/>
              </a:rPr>
              <a:t>手机：</a:t>
            </a:r>
            <a:r>
              <a:rPr lang="en-US" altLang="zh-CN" sz="1200" kern="0" dirty="0">
                <a:solidFill>
                  <a:srgbClr val="000000"/>
                </a:solidFill>
                <a:latin typeface="Calibri"/>
                <a:ea typeface="宋体"/>
                <a:cs typeface="Arial" charset="0"/>
              </a:rPr>
              <a:t>93%</a:t>
            </a:r>
            <a:r>
              <a:rPr lang="zh-CN" altLang="en-US" sz="1200" kern="0" dirty="0">
                <a:solidFill>
                  <a:srgbClr val="000000"/>
                </a:solidFill>
                <a:latin typeface="Calibri"/>
                <a:ea typeface="宋体"/>
                <a:cs typeface="Arial" charset="0"/>
              </a:rPr>
              <a:t>的普及率，近</a:t>
            </a:r>
            <a:r>
              <a:rPr lang="en-US" altLang="zh-CN" sz="1200" kern="0" dirty="0">
                <a:solidFill>
                  <a:srgbClr val="000000"/>
                </a:solidFill>
                <a:latin typeface="Calibri"/>
                <a:ea typeface="宋体"/>
                <a:cs typeface="Arial" charset="0"/>
              </a:rPr>
              <a:t>65</a:t>
            </a:r>
            <a:r>
              <a:rPr lang="zh-CN" altLang="en-US" sz="1200" kern="0" dirty="0">
                <a:solidFill>
                  <a:srgbClr val="000000"/>
                </a:solidFill>
                <a:latin typeface="Calibri"/>
                <a:ea typeface="宋体"/>
                <a:cs typeface="Arial" charset="0"/>
              </a:rPr>
              <a:t>亿</a:t>
            </a:r>
            <a:endParaRPr lang="en-US" altLang="zh-CN" sz="1200" kern="0" dirty="0">
              <a:solidFill>
                <a:srgbClr val="000000"/>
              </a:solidFill>
              <a:latin typeface="Calibri"/>
              <a:ea typeface="宋体"/>
              <a:cs typeface="Arial" charset="0"/>
            </a:endParaRPr>
          </a:p>
          <a:p>
            <a:pPr marL="0" lvl="1" eaLnBrk="1" hangingPunct="1">
              <a:lnSpc>
                <a:spcPct val="150000"/>
              </a:lnSpc>
              <a:spcBef>
                <a:spcPct val="20000"/>
              </a:spcBef>
              <a:defRPr/>
            </a:pPr>
            <a:r>
              <a:rPr lang="en-US" altLang="zh-CN" sz="1200" kern="0" dirty="0">
                <a:solidFill>
                  <a:srgbClr val="000000"/>
                </a:solidFill>
                <a:latin typeface="Calibri"/>
                <a:ea typeface="宋体"/>
                <a:cs typeface="Arial" charset="0"/>
              </a:rPr>
              <a:t>             </a:t>
            </a:r>
            <a:r>
              <a:rPr lang="zh-CN" altLang="en-US" sz="1200" kern="0" dirty="0">
                <a:solidFill>
                  <a:srgbClr val="000000"/>
                </a:solidFill>
                <a:latin typeface="Calibri"/>
                <a:ea typeface="宋体"/>
                <a:cs typeface="Arial" charset="0"/>
              </a:rPr>
              <a:t>中国近</a:t>
            </a:r>
            <a:r>
              <a:rPr lang="en-US" altLang="zh-CN" sz="1200" kern="0" dirty="0">
                <a:solidFill>
                  <a:srgbClr val="000000"/>
                </a:solidFill>
                <a:latin typeface="Calibri"/>
                <a:ea typeface="宋体"/>
                <a:cs typeface="Arial" charset="0"/>
              </a:rPr>
              <a:t>9</a:t>
            </a:r>
            <a:r>
              <a:rPr lang="zh-CN" altLang="en-US" sz="1200" kern="0" dirty="0">
                <a:solidFill>
                  <a:srgbClr val="000000"/>
                </a:solidFill>
                <a:latin typeface="Calibri"/>
                <a:ea typeface="宋体"/>
                <a:cs typeface="Arial" charset="0"/>
              </a:rPr>
              <a:t>亿（手机网民</a:t>
            </a:r>
            <a:r>
              <a:rPr lang="en-US" altLang="zh-CN" sz="1200" kern="0" dirty="0">
                <a:solidFill>
                  <a:srgbClr val="000000"/>
                </a:solidFill>
                <a:latin typeface="Calibri"/>
                <a:ea typeface="宋体"/>
                <a:cs typeface="Arial" charset="0"/>
              </a:rPr>
              <a:t>5</a:t>
            </a:r>
            <a:r>
              <a:rPr lang="zh-CN" altLang="en-US" sz="1200" kern="0" dirty="0">
                <a:solidFill>
                  <a:srgbClr val="000000"/>
                </a:solidFill>
                <a:latin typeface="Calibri"/>
                <a:ea typeface="宋体"/>
                <a:cs typeface="Arial" charset="0"/>
              </a:rPr>
              <a:t>亿多）</a:t>
            </a:r>
            <a:endParaRPr lang="en-US" altLang="zh-CN" sz="1200" kern="0" dirty="0">
              <a:solidFill>
                <a:srgbClr val="000000"/>
              </a:solidFill>
              <a:latin typeface="Calibri"/>
              <a:ea typeface="宋体"/>
              <a:cs typeface="Arial" charset="0"/>
            </a:endParaRPr>
          </a:p>
        </p:txBody>
      </p:sp>
      <p:sp>
        <p:nvSpPr>
          <p:cNvPr id="10" name="矩形 9">
            <a:extLst>
              <a:ext uri="{FF2B5EF4-FFF2-40B4-BE49-F238E27FC236}">
                <a16:creationId xmlns="" xmlns:a16="http://schemas.microsoft.com/office/drawing/2014/main" id="{B7F2D218-9D2E-4B96-9005-E4FE5E09E19E}"/>
              </a:ext>
            </a:extLst>
          </p:cNvPr>
          <p:cNvSpPr/>
          <p:nvPr/>
        </p:nvSpPr>
        <p:spPr>
          <a:xfrm>
            <a:off x="402526" y="4142081"/>
            <a:ext cx="1813451" cy="850049"/>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r>
              <a:rPr lang="zh-CN" altLang="en-US" sz="1400" dirty="0">
                <a:solidFill>
                  <a:srgbClr val="FFFFFF"/>
                </a:solidFill>
              </a:rPr>
              <a:t>云计算技术</a:t>
            </a:r>
            <a:endParaRPr lang="en-US" altLang="zh-CN" sz="1400" dirty="0">
              <a:solidFill>
                <a:srgbClr val="FFFFFF"/>
              </a:solidFill>
            </a:endParaRPr>
          </a:p>
          <a:p>
            <a:pPr algn="ctr" eaLnBrk="1" hangingPunct="1"/>
            <a:r>
              <a:rPr lang="zh-CN" altLang="en-US" sz="1400" dirty="0">
                <a:solidFill>
                  <a:srgbClr val="FFFFFF"/>
                </a:solidFill>
              </a:rPr>
              <a:t>云计算产业</a:t>
            </a:r>
          </a:p>
        </p:txBody>
      </p:sp>
      <p:sp>
        <p:nvSpPr>
          <p:cNvPr id="11" name="矩形 10">
            <a:extLst>
              <a:ext uri="{FF2B5EF4-FFF2-40B4-BE49-F238E27FC236}">
                <a16:creationId xmlns="" xmlns:a16="http://schemas.microsoft.com/office/drawing/2014/main" id="{C63D63BA-E34A-4CBF-9C0A-E3BC064530A8}"/>
              </a:ext>
            </a:extLst>
          </p:cNvPr>
          <p:cNvSpPr/>
          <p:nvPr/>
        </p:nvSpPr>
        <p:spPr>
          <a:xfrm>
            <a:off x="4305612" y="4142081"/>
            <a:ext cx="2037521" cy="850049"/>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r>
              <a:rPr lang="zh-CN" altLang="en-US" sz="1400" dirty="0">
                <a:solidFill>
                  <a:srgbClr val="FFFFFF"/>
                </a:solidFill>
              </a:rPr>
              <a:t>大数据技术</a:t>
            </a:r>
            <a:endParaRPr lang="en-US" altLang="zh-CN" sz="1400" dirty="0">
              <a:solidFill>
                <a:srgbClr val="FFFFFF"/>
              </a:solidFill>
            </a:endParaRPr>
          </a:p>
          <a:p>
            <a:pPr algn="ctr" eaLnBrk="1" hangingPunct="1"/>
            <a:r>
              <a:rPr lang="zh-CN" altLang="en-US" sz="1400" dirty="0">
                <a:solidFill>
                  <a:srgbClr val="FFFFFF"/>
                </a:solidFill>
              </a:rPr>
              <a:t>大数据产业</a:t>
            </a:r>
          </a:p>
        </p:txBody>
      </p:sp>
      <p:sp>
        <p:nvSpPr>
          <p:cNvPr id="12" name="矩形 11">
            <a:extLst>
              <a:ext uri="{FF2B5EF4-FFF2-40B4-BE49-F238E27FC236}">
                <a16:creationId xmlns="" xmlns:a16="http://schemas.microsoft.com/office/drawing/2014/main" id="{7A75C3CA-0107-45C9-AAAD-3EFDD93D8E9D}"/>
              </a:ext>
            </a:extLst>
          </p:cNvPr>
          <p:cNvSpPr/>
          <p:nvPr/>
        </p:nvSpPr>
        <p:spPr>
          <a:xfrm>
            <a:off x="2306436" y="4142081"/>
            <a:ext cx="1908717" cy="850049"/>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r>
              <a:rPr lang="zh-CN" altLang="en-US" sz="1400" dirty="0">
                <a:solidFill>
                  <a:srgbClr val="FFFFFF"/>
                </a:solidFill>
              </a:rPr>
              <a:t>物联网</a:t>
            </a:r>
            <a:r>
              <a:rPr lang="en-US" altLang="zh-CN" sz="1400" dirty="0">
                <a:solidFill>
                  <a:srgbClr val="FFFFFF"/>
                </a:solidFill>
              </a:rPr>
              <a:t>/</a:t>
            </a:r>
            <a:r>
              <a:rPr lang="zh-CN" altLang="en-US" sz="1400" dirty="0">
                <a:solidFill>
                  <a:srgbClr val="FFFFFF"/>
                </a:solidFill>
              </a:rPr>
              <a:t>边缘计算技术</a:t>
            </a:r>
            <a:endParaRPr lang="en-US" altLang="zh-CN" sz="1400" dirty="0">
              <a:solidFill>
                <a:srgbClr val="FFFFFF"/>
              </a:solidFill>
            </a:endParaRPr>
          </a:p>
          <a:p>
            <a:pPr algn="ctr" eaLnBrk="1" hangingPunct="1"/>
            <a:r>
              <a:rPr lang="zh-CN" altLang="en-US" sz="1400" dirty="0">
                <a:solidFill>
                  <a:srgbClr val="FFFFFF"/>
                </a:solidFill>
              </a:rPr>
              <a:t>物联网</a:t>
            </a:r>
            <a:r>
              <a:rPr lang="en-US" altLang="zh-CN" sz="1400" dirty="0">
                <a:solidFill>
                  <a:srgbClr val="FFFFFF"/>
                </a:solidFill>
              </a:rPr>
              <a:t>/</a:t>
            </a:r>
            <a:r>
              <a:rPr lang="zh-CN" altLang="en-US" sz="1400" dirty="0">
                <a:solidFill>
                  <a:srgbClr val="FFFFFF"/>
                </a:solidFill>
              </a:rPr>
              <a:t>边缘计算产业</a:t>
            </a:r>
          </a:p>
        </p:txBody>
      </p:sp>
      <p:sp>
        <p:nvSpPr>
          <p:cNvPr id="13" name="矩形 12">
            <a:extLst>
              <a:ext uri="{FF2B5EF4-FFF2-40B4-BE49-F238E27FC236}">
                <a16:creationId xmlns="" xmlns:a16="http://schemas.microsoft.com/office/drawing/2014/main" id="{9EEC547C-6D81-44FF-8B2C-1527B090D5B9}"/>
              </a:ext>
            </a:extLst>
          </p:cNvPr>
          <p:cNvSpPr/>
          <p:nvPr/>
        </p:nvSpPr>
        <p:spPr>
          <a:xfrm>
            <a:off x="2306436" y="5104422"/>
            <a:ext cx="1908717" cy="850049"/>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r>
              <a:rPr lang="zh-CN" altLang="en-US" sz="1400" dirty="0">
                <a:solidFill>
                  <a:srgbClr val="FFFFFF"/>
                </a:solidFill>
              </a:rPr>
              <a:t>电子商务</a:t>
            </a:r>
            <a:endParaRPr lang="en-US" altLang="zh-CN" sz="1400" dirty="0">
              <a:solidFill>
                <a:srgbClr val="FFFFFF"/>
              </a:solidFill>
            </a:endParaRPr>
          </a:p>
          <a:p>
            <a:pPr algn="ctr" eaLnBrk="1" hangingPunct="1"/>
            <a:r>
              <a:rPr lang="zh-CN" altLang="en-US" sz="1400" dirty="0">
                <a:solidFill>
                  <a:srgbClr val="FFFFFF"/>
                </a:solidFill>
              </a:rPr>
              <a:t>电子政务</a:t>
            </a:r>
            <a:endParaRPr lang="en-US" altLang="zh-CN" sz="1400" dirty="0">
              <a:solidFill>
                <a:srgbClr val="FFFFFF"/>
              </a:solidFill>
            </a:endParaRPr>
          </a:p>
          <a:p>
            <a:pPr algn="ctr" eaLnBrk="1" hangingPunct="1"/>
            <a:r>
              <a:rPr lang="en-US" altLang="zh-CN" sz="1400" dirty="0">
                <a:solidFill>
                  <a:srgbClr val="FFFFFF"/>
                </a:solidFill>
              </a:rPr>
              <a:t>.……………</a:t>
            </a:r>
            <a:endParaRPr lang="zh-CN" altLang="en-US" sz="1400" dirty="0">
              <a:solidFill>
                <a:srgbClr val="FFFFFF"/>
              </a:solidFill>
            </a:endParaRPr>
          </a:p>
        </p:txBody>
      </p:sp>
      <p:sp>
        <p:nvSpPr>
          <p:cNvPr id="14" name="矩形 13">
            <a:extLst>
              <a:ext uri="{FF2B5EF4-FFF2-40B4-BE49-F238E27FC236}">
                <a16:creationId xmlns="" xmlns:a16="http://schemas.microsoft.com/office/drawing/2014/main" id="{8A1E40F0-9DFF-413D-BCF4-869E41C71396}"/>
              </a:ext>
            </a:extLst>
          </p:cNvPr>
          <p:cNvSpPr/>
          <p:nvPr/>
        </p:nvSpPr>
        <p:spPr>
          <a:xfrm>
            <a:off x="416226" y="5104422"/>
            <a:ext cx="1799751" cy="850049"/>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r>
              <a:rPr lang="zh-CN" altLang="en-US" sz="1400" dirty="0">
                <a:solidFill>
                  <a:srgbClr val="FFFFFF"/>
                </a:solidFill>
              </a:rPr>
              <a:t>远程沉浸式技术</a:t>
            </a:r>
            <a:endParaRPr lang="en-US" altLang="zh-CN" sz="1400" dirty="0">
              <a:solidFill>
                <a:srgbClr val="FFFFFF"/>
              </a:solidFill>
            </a:endParaRPr>
          </a:p>
          <a:p>
            <a:pPr algn="ctr" eaLnBrk="1" hangingPunct="1"/>
            <a:r>
              <a:rPr lang="zh-CN" altLang="en-US" sz="1400" dirty="0">
                <a:solidFill>
                  <a:srgbClr val="FFFFFF"/>
                </a:solidFill>
              </a:rPr>
              <a:t>远程医疗、教育</a:t>
            </a:r>
            <a:endParaRPr lang="en-US" altLang="zh-CN" sz="1400" dirty="0">
              <a:solidFill>
                <a:srgbClr val="FFFFFF"/>
              </a:solidFill>
            </a:endParaRPr>
          </a:p>
        </p:txBody>
      </p:sp>
      <p:sp>
        <p:nvSpPr>
          <p:cNvPr id="15" name="矩形 14">
            <a:extLst>
              <a:ext uri="{FF2B5EF4-FFF2-40B4-BE49-F238E27FC236}">
                <a16:creationId xmlns="" xmlns:a16="http://schemas.microsoft.com/office/drawing/2014/main" id="{16D55914-10D9-4EBA-A9CC-802867AE1971}"/>
              </a:ext>
            </a:extLst>
          </p:cNvPr>
          <p:cNvSpPr/>
          <p:nvPr/>
        </p:nvSpPr>
        <p:spPr>
          <a:xfrm>
            <a:off x="4305612" y="5104422"/>
            <a:ext cx="2037521" cy="850049"/>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r>
              <a:rPr lang="zh-CN" altLang="en-US" sz="1400" dirty="0">
                <a:solidFill>
                  <a:srgbClr val="FFFFFF"/>
                </a:solidFill>
              </a:rPr>
              <a:t>社交网络</a:t>
            </a:r>
            <a:endParaRPr lang="en-US" altLang="zh-CN" sz="1400" dirty="0">
              <a:solidFill>
                <a:srgbClr val="FFFFFF"/>
              </a:solidFill>
            </a:endParaRPr>
          </a:p>
          <a:p>
            <a:pPr algn="ctr" eaLnBrk="1" hangingPunct="1"/>
            <a:r>
              <a:rPr lang="zh-CN" altLang="en-US" sz="1400" dirty="0">
                <a:solidFill>
                  <a:srgbClr val="FFFFFF"/>
                </a:solidFill>
              </a:rPr>
              <a:t>数字生活</a:t>
            </a:r>
          </a:p>
        </p:txBody>
      </p:sp>
      <p:sp>
        <p:nvSpPr>
          <p:cNvPr id="16" name="矩形 15">
            <a:extLst>
              <a:ext uri="{FF2B5EF4-FFF2-40B4-BE49-F238E27FC236}">
                <a16:creationId xmlns="" xmlns:a16="http://schemas.microsoft.com/office/drawing/2014/main" id="{5163096B-E69F-427A-B487-6D158C649AA5}"/>
              </a:ext>
            </a:extLst>
          </p:cNvPr>
          <p:cNvSpPr/>
          <p:nvPr/>
        </p:nvSpPr>
        <p:spPr>
          <a:xfrm>
            <a:off x="6448120" y="4142080"/>
            <a:ext cx="2390274" cy="8500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r>
              <a:rPr lang="zh-CN" altLang="en-US" sz="1400" dirty="0">
                <a:solidFill>
                  <a:srgbClr val="FFFFFF"/>
                </a:solidFill>
              </a:rPr>
              <a:t>区块链技术</a:t>
            </a:r>
            <a:endParaRPr lang="en-US" altLang="zh-CN" sz="1400" dirty="0">
              <a:solidFill>
                <a:srgbClr val="FFFFFF"/>
              </a:solidFill>
            </a:endParaRPr>
          </a:p>
          <a:p>
            <a:pPr algn="ctr" eaLnBrk="1" hangingPunct="1"/>
            <a:r>
              <a:rPr lang="zh-CN" altLang="en-US" sz="1400" dirty="0">
                <a:solidFill>
                  <a:srgbClr val="FFFFFF"/>
                </a:solidFill>
              </a:rPr>
              <a:t>区块链产业</a:t>
            </a:r>
          </a:p>
        </p:txBody>
      </p:sp>
      <p:sp>
        <p:nvSpPr>
          <p:cNvPr id="17" name="矩形 16">
            <a:extLst>
              <a:ext uri="{FF2B5EF4-FFF2-40B4-BE49-F238E27FC236}">
                <a16:creationId xmlns="" xmlns:a16="http://schemas.microsoft.com/office/drawing/2014/main" id="{99D2EBE6-47D4-4023-9D2E-6ED7FB2B4F78}"/>
              </a:ext>
            </a:extLst>
          </p:cNvPr>
          <p:cNvSpPr/>
          <p:nvPr/>
        </p:nvSpPr>
        <p:spPr>
          <a:xfrm>
            <a:off x="6448120" y="5093411"/>
            <a:ext cx="2390274" cy="8500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r>
              <a:rPr lang="zh-CN" altLang="en-US" sz="1400" dirty="0">
                <a:solidFill>
                  <a:srgbClr val="FFFFFF"/>
                </a:solidFill>
              </a:rPr>
              <a:t>共享式经济</a:t>
            </a:r>
            <a:endParaRPr lang="en-US" altLang="zh-CN" sz="1400" dirty="0">
              <a:solidFill>
                <a:srgbClr val="FFFFFF"/>
              </a:solidFill>
            </a:endParaRPr>
          </a:p>
          <a:p>
            <a:pPr algn="ctr" eaLnBrk="1" hangingPunct="1"/>
            <a:r>
              <a:rPr lang="zh-CN" altLang="en-US" sz="1400" dirty="0">
                <a:solidFill>
                  <a:srgbClr val="FFFFFF"/>
                </a:solidFill>
              </a:rPr>
              <a:t>全球供应链</a:t>
            </a:r>
            <a:endParaRPr lang="en-US" altLang="zh-CN" sz="1400" dirty="0">
              <a:solidFill>
                <a:srgbClr val="FFFFFF"/>
              </a:solidFill>
            </a:endParaRPr>
          </a:p>
          <a:p>
            <a:pPr algn="ctr" eaLnBrk="1" hangingPunct="1"/>
            <a:r>
              <a:rPr lang="zh-CN" altLang="en-US" sz="1400" dirty="0">
                <a:solidFill>
                  <a:srgbClr val="FFFFFF"/>
                </a:solidFill>
              </a:rPr>
              <a:t>全球产业链</a:t>
            </a:r>
          </a:p>
        </p:txBody>
      </p:sp>
      <p:sp>
        <p:nvSpPr>
          <p:cNvPr id="18" name="矩形 17">
            <a:extLst>
              <a:ext uri="{FF2B5EF4-FFF2-40B4-BE49-F238E27FC236}">
                <a16:creationId xmlns="" xmlns:a16="http://schemas.microsoft.com/office/drawing/2014/main" id="{F61E806D-963E-467A-8A12-71E8ACAF0BC9}"/>
              </a:ext>
            </a:extLst>
          </p:cNvPr>
          <p:cNvSpPr/>
          <p:nvPr/>
        </p:nvSpPr>
        <p:spPr>
          <a:xfrm>
            <a:off x="416226" y="6046571"/>
            <a:ext cx="8441935" cy="7125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r>
              <a:rPr lang="zh-CN" altLang="en-US" sz="1400" dirty="0">
                <a:solidFill>
                  <a:srgbClr val="FFFFFF"/>
                </a:solidFill>
              </a:rPr>
              <a:t>虚拟空间、信息空间、信息社会</a:t>
            </a:r>
          </a:p>
        </p:txBody>
      </p:sp>
    </p:spTree>
    <p:extLst>
      <p:ext uri="{BB962C8B-B14F-4D97-AF65-F5344CB8AC3E}">
        <p14:creationId xmlns:p14="http://schemas.microsoft.com/office/powerpoint/2010/main" val="3509063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3" name="灯片编号占位符 3"/>
          <p:cNvSpPr>
            <a:spLocks noGrp="1" noChangeArrowheads="1"/>
          </p:cNvSpPr>
          <p:nvPr/>
        </p:nvSpPr>
        <p:spPr bwMode="auto">
          <a:xfrm>
            <a:off x="7839075" y="6407150"/>
            <a:ext cx="838200"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Lucida Sans Unicode" panose="020B0602030504020204" pitchFamily="34" charset="0"/>
                <a:ea typeface="宋体" panose="02010600030101010101" pitchFamily="2" charset="-122"/>
              </a:defRPr>
            </a:lvl1pPr>
            <a:lvl2pPr marL="742950" indent="-285750">
              <a:defRPr>
                <a:solidFill>
                  <a:schemeClr val="tx1"/>
                </a:solidFill>
                <a:latin typeface="Lucida Sans Unicode" panose="020B0602030504020204" pitchFamily="34" charset="0"/>
                <a:ea typeface="宋体" panose="02010600030101010101" pitchFamily="2" charset="-122"/>
              </a:defRPr>
            </a:lvl2pPr>
            <a:lvl3pPr marL="1143000" indent="-228600">
              <a:defRPr>
                <a:solidFill>
                  <a:schemeClr val="tx1"/>
                </a:solidFill>
                <a:latin typeface="Lucida Sans Unicode" panose="020B0602030504020204" pitchFamily="34" charset="0"/>
                <a:ea typeface="宋体" panose="02010600030101010101" pitchFamily="2" charset="-122"/>
              </a:defRPr>
            </a:lvl3pPr>
            <a:lvl4pPr marL="1600200" indent="-228600">
              <a:defRPr>
                <a:solidFill>
                  <a:schemeClr val="tx1"/>
                </a:solidFill>
                <a:latin typeface="Lucida Sans Unicode" panose="020B0602030504020204" pitchFamily="34" charset="0"/>
                <a:ea typeface="宋体" panose="02010600030101010101" pitchFamily="2" charset="-122"/>
              </a:defRPr>
            </a:lvl4pPr>
            <a:lvl5pPr marL="2057400" indent="-228600">
              <a:defRPr>
                <a:solidFill>
                  <a:schemeClr val="tx1"/>
                </a:solidFill>
                <a:latin typeface="Lucida Sans Unicode" panose="020B0602030504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9pPr>
          </a:lstStyle>
          <a:p>
            <a:pPr eaLnBrk="1" hangingPunct="1">
              <a:buFont typeface="Arial" panose="020B0604020202020204" pitchFamily="34" charset="0"/>
              <a:buNone/>
            </a:pPr>
            <a:r>
              <a:rPr lang="zh-CN" altLang="zh-CN" sz="1000">
                <a:solidFill>
                  <a:srgbClr val="000000"/>
                </a:solidFill>
                <a:latin typeface="微软雅黑" panose="020B0503020204020204" pitchFamily="34" charset="-122"/>
                <a:ea typeface="微软雅黑" panose="020B0503020204020204" pitchFamily="34" charset="-122"/>
                <a:cs typeface="Arial" charset="0"/>
                <a:sym typeface="微软雅黑" panose="020B0503020204020204" pitchFamily="34" charset="-122"/>
              </a:rPr>
              <a:t>*</a:t>
            </a:r>
          </a:p>
        </p:txBody>
      </p:sp>
      <p:pic>
        <p:nvPicPr>
          <p:cNvPr id="35845"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950" y="1557338"/>
            <a:ext cx="4611688" cy="2659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46" name="矩形 28"/>
          <p:cNvSpPr>
            <a:spLocks noChangeArrowheads="1"/>
          </p:cNvSpPr>
          <p:nvPr/>
        </p:nvSpPr>
        <p:spPr bwMode="auto">
          <a:xfrm>
            <a:off x="179388" y="4397375"/>
            <a:ext cx="460851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Lucida Sans Unicode" panose="020B0602030504020204" pitchFamily="34" charset="0"/>
                <a:ea typeface="宋体" panose="02010600030101010101" pitchFamily="2" charset="-122"/>
              </a:defRPr>
            </a:lvl1pPr>
            <a:lvl2pPr marL="742950" indent="-285750">
              <a:defRPr>
                <a:solidFill>
                  <a:schemeClr val="tx1"/>
                </a:solidFill>
                <a:latin typeface="Lucida Sans Unicode" panose="020B0602030504020204" pitchFamily="34" charset="0"/>
                <a:ea typeface="宋体" panose="02010600030101010101" pitchFamily="2" charset="-122"/>
              </a:defRPr>
            </a:lvl2pPr>
            <a:lvl3pPr marL="1143000" indent="-228600">
              <a:defRPr>
                <a:solidFill>
                  <a:schemeClr val="tx1"/>
                </a:solidFill>
                <a:latin typeface="Lucida Sans Unicode" panose="020B0602030504020204" pitchFamily="34" charset="0"/>
                <a:ea typeface="宋体" panose="02010600030101010101" pitchFamily="2" charset="-122"/>
              </a:defRPr>
            </a:lvl3pPr>
            <a:lvl4pPr marL="1600200" indent="-228600">
              <a:defRPr>
                <a:solidFill>
                  <a:schemeClr val="tx1"/>
                </a:solidFill>
                <a:latin typeface="Lucida Sans Unicode" panose="020B0602030504020204" pitchFamily="34" charset="0"/>
                <a:ea typeface="宋体" panose="02010600030101010101" pitchFamily="2" charset="-122"/>
              </a:defRPr>
            </a:lvl4pPr>
            <a:lvl5pPr marL="2057400" indent="-228600">
              <a:defRPr>
                <a:solidFill>
                  <a:schemeClr val="tx1"/>
                </a:solidFill>
                <a:latin typeface="Lucida Sans Unicode" panose="020B0602030504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9pPr>
          </a:lstStyle>
          <a:p>
            <a:pPr eaLnBrk="1" hangingPunct="1"/>
            <a:r>
              <a:rPr lang="en-US" altLang="zh-CN" sz="1000" b="1">
                <a:solidFill>
                  <a:srgbClr val="000000"/>
                </a:solidFill>
                <a:cs typeface="Arial" charset="0"/>
              </a:rPr>
              <a:t>http://blogs.gartner.com/doug-laney/files/2012/01/ad949-3D-Data-Management-Controlling-Data-Volume-Velocity-and-Variety.pdf</a:t>
            </a:r>
            <a:endParaRPr lang="zh-CN" altLang="en-US" sz="1000" b="1">
              <a:solidFill>
                <a:srgbClr val="000000"/>
              </a:solidFill>
              <a:cs typeface="Arial" charset="0"/>
            </a:endParaRPr>
          </a:p>
        </p:txBody>
      </p:sp>
      <p:sp>
        <p:nvSpPr>
          <p:cNvPr id="30" name="矩形 29"/>
          <p:cNvSpPr/>
          <p:nvPr/>
        </p:nvSpPr>
        <p:spPr>
          <a:xfrm>
            <a:off x="4716463" y="2060575"/>
            <a:ext cx="4427537" cy="3280706"/>
          </a:xfrm>
          <a:prstGeom prst="rect">
            <a:avLst/>
          </a:prstGeom>
        </p:spPr>
        <p:txBody>
          <a:bodyPr wrap="square">
            <a:spAutoFit/>
          </a:bodyPr>
          <a:lstStyle/>
          <a:p>
            <a:pPr eaLnBrk="1" hangingPunct="1">
              <a:lnSpc>
                <a:spcPct val="125000"/>
              </a:lnSpc>
              <a:defRPr/>
            </a:pPr>
            <a:r>
              <a:rPr lang="en-US" altLang="zh-CN" sz="2400" dirty="0">
                <a:solidFill>
                  <a:srgbClr val="000000"/>
                </a:solidFill>
                <a:latin typeface="Times New Roman" panose="02020603050405020304" pitchFamily="18" charset="0"/>
                <a:ea typeface="宋体"/>
                <a:cs typeface="Times New Roman" panose="02020603050405020304" pitchFamily="18" charset="0"/>
              </a:rPr>
              <a:t>2001</a:t>
            </a:r>
            <a:r>
              <a:rPr lang="zh-CN" altLang="en-US" sz="2400" dirty="0">
                <a:solidFill>
                  <a:srgbClr val="000000"/>
                </a:solidFill>
                <a:latin typeface="宋体"/>
                <a:ea typeface="宋体"/>
                <a:cs typeface="Times New Roman" pitchFamily="18" charset="0"/>
              </a:rPr>
              <a:t>年，</a:t>
            </a:r>
            <a:r>
              <a:rPr lang="en-US" altLang="zh-CN" sz="2400" dirty="0">
                <a:solidFill>
                  <a:srgbClr val="000000"/>
                </a:solidFill>
                <a:latin typeface="Times New Roman" panose="02020603050405020304" pitchFamily="18" charset="0"/>
                <a:ea typeface="宋体"/>
                <a:cs typeface="Times New Roman" panose="02020603050405020304" pitchFamily="18" charset="0"/>
              </a:rPr>
              <a:t>Meta Group(Gartner)</a:t>
            </a:r>
          </a:p>
          <a:p>
            <a:pPr eaLnBrk="1" hangingPunct="1">
              <a:lnSpc>
                <a:spcPct val="125000"/>
              </a:lnSpc>
              <a:defRPr/>
            </a:pPr>
            <a:r>
              <a:rPr lang="zh-CN" altLang="en-US" sz="2400" dirty="0">
                <a:solidFill>
                  <a:srgbClr val="000000"/>
                </a:solidFill>
                <a:latin typeface="Times New Roman" panose="02020603050405020304" pitchFamily="18" charset="0"/>
                <a:ea typeface="宋体"/>
                <a:cs typeface="Times New Roman" panose="02020603050405020304" pitchFamily="18" charset="0"/>
              </a:rPr>
              <a:t>    </a:t>
            </a:r>
            <a:endParaRPr lang="en-US" altLang="zh-CN" sz="2400" dirty="0">
              <a:solidFill>
                <a:srgbClr val="000000"/>
              </a:solidFill>
              <a:latin typeface="Times New Roman" panose="02020603050405020304" pitchFamily="18" charset="0"/>
              <a:ea typeface="宋体"/>
              <a:cs typeface="Times New Roman" panose="02020603050405020304" pitchFamily="18" charset="0"/>
            </a:endParaRPr>
          </a:p>
          <a:p>
            <a:pPr eaLnBrk="1" hangingPunct="1">
              <a:lnSpc>
                <a:spcPct val="125000"/>
              </a:lnSpc>
              <a:defRPr/>
            </a:pPr>
            <a:r>
              <a:rPr lang="zh-CN" altLang="en-US" sz="2400" b="1" dirty="0">
                <a:solidFill>
                  <a:srgbClr val="000000"/>
                </a:solidFill>
                <a:latin typeface="Times New Roman" panose="02020603050405020304" pitchFamily="18" charset="0"/>
                <a:ea typeface="宋体"/>
                <a:cs typeface="Times New Roman" panose="02020603050405020304" pitchFamily="18" charset="0"/>
              </a:rPr>
              <a:t>网络应用催生数据爆炸</a:t>
            </a:r>
            <a:endParaRPr lang="en-US" altLang="zh-CN" sz="2400" b="1" dirty="0">
              <a:solidFill>
                <a:srgbClr val="000000"/>
              </a:solidFill>
              <a:latin typeface="Times New Roman" panose="02020603050405020304" pitchFamily="18" charset="0"/>
              <a:ea typeface="宋体"/>
              <a:cs typeface="Times New Roman" panose="02020603050405020304" pitchFamily="18" charset="0"/>
            </a:endParaRPr>
          </a:p>
          <a:p>
            <a:pPr eaLnBrk="1" hangingPunct="1">
              <a:lnSpc>
                <a:spcPct val="125000"/>
              </a:lnSpc>
              <a:defRPr/>
            </a:pPr>
            <a:r>
              <a:rPr lang="zh-CN" altLang="en-US" sz="2400" dirty="0">
                <a:solidFill>
                  <a:srgbClr val="000000"/>
                </a:solidFill>
                <a:latin typeface="宋体"/>
                <a:ea typeface="宋体"/>
                <a:cs typeface="Times New Roman" pitchFamily="18" charset="0"/>
              </a:rPr>
              <a:t>提出</a:t>
            </a:r>
            <a:r>
              <a:rPr lang="en-US" altLang="zh-CN" sz="2400" dirty="0">
                <a:solidFill>
                  <a:srgbClr val="000000"/>
                </a:solidFill>
                <a:latin typeface="Times New Roman" panose="02020603050405020304" pitchFamily="18" charset="0"/>
                <a:ea typeface="宋体"/>
                <a:cs typeface="Times New Roman" panose="02020603050405020304" pitchFamily="18" charset="0"/>
              </a:rPr>
              <a:t>3D Data Management</a:t>
            </a:r>
          </a:p>
          <a:p>
            <a:pPr eaLnBrk="1" hangingPunct="1">
              <a:lnSpc>
                <a:spcPct val="125000"/>
              </a:lnSpc>
              <a:defRPr/>
            </a:pPr>
            <a:r>
              <a:rPr lang="zh-CN" altLang="en-US" sz="2400" dirty="0">
                <a:solidFill>
                  <a:srgbClr val="000000"/>
                </a:solidFill>
                <a:latin typeface="宋体"/>
                <a:ea typeface="宋体"/>
                <a:cs typeface="Times New Roman" pitchFamily="18" charset="0"/>
              </a:rPr>
              <a:t>    </a:t>
            </a:r>
            <a:r>
              <a:rPr lang="en-US" altLang="zh-CN" sz="2400" dirty="0">
                <a:solidFill>
                  <a:srgbClr val="000000"/>
                </a:solidFill>
                <a:latin typeface="Times New Roman" panose="02020603050405020304" pitchFamily="18" charset="0"/>
                <a:ea typeface="宋体"/>
                <a:cs typeface="Times New Roman" panose="02020603050405020304" pitchFamily="18" charset="0"/>
              </a:rPr>
              <a:t>Data Volume</a:t>
            </a:r>
          </a:p>
          <a:p>
            <a:pPr eaLnBrk="1" hangingPunct="1">
              <a:lnSpc>
                <a:spcPct val="125000"/>
              </a:lnSpc>
              <a:defRPr/>
            </a:pPr>
            <a:r>
              <a:rPr lang="en-US" altLang="zh-CN" sz="2400" dirty="0">
                <a:solidFill>
                  <a:srgbClr val="000000"/>
                </a:solidFill>
                <a:latin typeface="Times New Roman" panose="02020603050405020304" pitchFamily="18" charset="0"/>
                <a:ea typeface="宋体"/>
                <a:cs typeface="Times New Roman" panose="02020603050405020304" pitchFamily="18" charset="0"/>
              </a:rPr>
              <a:t>        Data Velocity</a:t>
            </a:r>
          </a:p>
          <a:p>
            <a:pPr eaLnBrk="1" hangingPunct="1">
              <a:lnSpc>
                <a:spcPct val="125000"/>
              </a:lnSpc>
              <a:defRPr/>
            </a:pPr>
            <a:r>
              <a:rPr lang="en-US" altLang="zh-CN" sz="2400" dirty="0">
                <a:solidFill>
                  <a:srgbClr val="000000"/>
                </a:solidFill>
                <a:latin typeface="Times New Roman" panose="02020603050405020304" pitchFamily="18" charset="0"/>
                <a:ea typeface="宋体"/>
                <a:cs typeface="Times New Roman" panose="02020603050405020304" pitchFamily="18" charset="0"/>
              </a:rPr>
              <a:t>        Data Variety</a:t>
            </a:r>
            <a:endParaRPr lang="zh-CN" altLang="en-US" sz="2400" dirty="0">
              <a:solidFill>
                <a:srgbClr val="000000"/>
              </a:solidFill>
              <a:latin typeface="Times New Roman" panose="02020603050405020304" pitchFamily="18" charset="0"/>
              <a:ea typeface="宋体"/>
              <a:cs typeface="Times New Roman" panose="02020603050405020304" pitchFamily="18" charset="0"/>
            </a:endParaRPr>
          </a:p>
        </p:txBody>
      </p:sp>
      <p:pic>
        <p:nvPicPr>
          <p:cNvPr id="35848"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64163" y="1585913"/>
            <a:ext cx="1657350" cy="474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右箭头 34"/>
          <p:cNvSpPr/>
          <p:nvPr/>
        </p:nvSpPr>
        <p:spPr>
          <a:xfrm>
            <a:off x="4729163" y="1716088"/>
            <a:ext cx="563562" cy="2159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solidFill>
                <a:srgbClr val="FFFFFF"/>
              </a:solidFill>
            </a:endParaRPr>
          </a:p>
        </p:txBody>
      </p:sp>
      <p:sp>
        <p:nvSpPr>
          <p:cNvPr id="2" name="矩形 1"/>
          <p:cNvSpPr/>
          <p:nvPr/>
        </p:nvSpPr>
        <p:spPr bwMode="auto">
          <a:xfrm>
            <a:off x="285750" y="2492375"/>
            <a:ext cx="2917825" cy="395288"/>
          </a:xfrm>
          <a:prstGeom prst="rect">
            <a:avLst/>
          </a:prstGeom>
          <a:noFill/>
          <a:ln w="76200" cap="flat" cmpd="sng" algn="ctr">
            <a:solidFill>
              <a:srgbClr val="FF0000"/>
            </a:solidFill>
            <a:prstDash val="solid"/>
            <a:round/>
            <a:headEnd type="none" w="med" len="med"/>
            <a:tailEnd type="none" w="med" len="med"/>
          </a:ln>
          <a:effectLst>
            <a:outerShdw dist="17961" dir="2700000" algn="ctr" rotWithShape="0">
              <a:schemeClr val="tx1">
                <a:gamma/>
                <a:shade val="60000"/>
                <a:invGamma/>
                <a:alpha val="50000"/>
              </a:schemeClr>
            </a:outerShdw>
          </a:effectLst>
        </p:spPr>
        <p:txBody>
          <a:bodyPr/>
          <a:lstStyle/>
          <a:p>
            <a:pPr eaLnBrk="1" hangingPunct="1">
              <a:buFont typeface="Arial" pitchFamily="34" charset="0"/>
              <a:buNone/>
              <a:defRPr/>
            </a:pPr>
            <a:endParaRPr lang="zh-CN" altLang="en-US">
              <a:solidFill>
                <a:srgbClr val="000000"/>
              </a:solidFill>
              <a:latin typeface="Arial" charset="0"/>
              <a:ea typeface="宋体" charset="-122"/>
              <a:cs typeface="Arial" charset="0"/>
            </a:endParaRPr>
          </a:p>
        </p:txBody>
      </p:sp>
      <p:sp>
        <p:nvSpPr>
          <p:cNvPr id="12" name="矩形 11"/>
          <p:cNvSpPr/>
          <p:nvPr/>
        </p:nvSpPr>
        <p:spPr>
          <a:xfrm>
            <a:off x="165930" y="279073"/>
            <a:ext cx="7673145" cy="646331"/>
          </a:xfrm>
          <a:prstGeom prst="rect">
            <a:avLst/>
          </a:prstGeom>
        </p:spPr>
        <p:txBody>
          <a:bodyPr wrap="square">
            <a:spAutoFit/>
          </a:bodyPr>
          <a:lstStyle/>
          <a:p>
            <a:pPr marL="457200" indent="-457200" eaLnBrk="1" hangingPunct="1"/>
            <a:r>
              <a:rPr lang="en-US" altLang="zh-CN" sz="3600" b="1" dirty="0">
                <a:solidFill>
                  <a:srgbClr val="000000"/>
                </a:solidFill>
                <a:latin typeface="隶书" pitchFamily="49" charset="-122"/>
                <a:ea typeface="隶书" pitchFamily="49" charset="-122"/>
                <a:cs typeface="Times New Roman"/>
              </a:rPr>
              <a:t>1.1 </a:t>
            </a:r>
            <a:r>
              <a:rPr lang="zh-CN" altLang="en-US" sz="3600" b="1" dirty="0">
                <a:solidFill>
                  <a:srgbClr val="000000"/>
                </a:solidFill>
                <a:latin typeface="隶书" pitchFamily="49" charset="-122"/>
                <a:ea typeface="隶书" pitchFamily="49" charset="-122"/>
                <a:cs typeface="Times New Roman"/>
              </a:rPr>
              <a:t>大数据</a:t>
            </a:r>
            <a:r>
              <a:rPr lang="en-US" altLang="zh-CN" sz="3600" b="1" dirty="0">
                <a:solidFill>
                  <a:srgbClr val="000000"/>
                </a:solidFill>
                <a:latin typeface="隶书" pitchFamily="49" charset="-122"/>
                <a:ea typeface="隶书" pitchFamily="49" charset="-122"/>
                <a:cs typeface="Times New Roman"/>
              </a:rPr>
              <a:t>Big Data</a:t>
            </a:r>
            <a:r>
              <a:rPr lang="zh-CN" altLang="en-US" sz="3600" b="1" dirty="0">
                <a:solidFill>
                  <a:srgbClr val="000000"/>
                </a:solidFill>
                <a:latin typeface="隶书" pitchFamily="49" charset="-122"/>
                <a:ea typeface="隶书" pitchFamily="49" charset="-122"/>
                <a:cs typeface="Times New Roman"/>
              </a:rPr>
              <a:t>概念溯源</a:t>
            </a:r>
            <a:endParaRPr lang="en-US" altLang="zh-CN" sz="3600" b="1" dirty="0">
              <a:solidFill>
                <a:srgbClr val="000000"/>
              </a:solidFill>
              <a:latin typeface="隶书" pitchFamily="49" charset="-122"/>
              <a:ea typeface="隶书" pitchFamily="49" charset="-122"/>
              <a:cs typeface="Times New Roman"/>
            </a:endParaRPr>
          </a:p>
        </p:txBody>
      </p:sp>
      <p:sp>
        <p:nvSpPr>
          <p:cNvPr id="3" name="矩形 2">
            <a:extLst>
              <a:ext uri="{FF2B5EF4-FFF2-40B4-BE49-F238E27FC236}">
                <a16:creationId xmlns="" xmlns:a16="http://schemas.microsoft.com/office/drawing/2014/main" id="{19FC287F-E252-40DB-8233-AC0EB5BADFD3}"/>
              </a:ext>
            </a:extLst>
          </p:cNvPr>
          <p:cNvSpPr/>
          <p:nvPr/>
        </p:nvSpPr>
        <p:spPr>
          <a:xfrm>
            <a:off x="165930" y="5685122"/>
            <a:ext cx="2553730" cy="8938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r>
              <a:rPr lang="zh-CN" altLang="en-US" dirty="0">
                <a:solidFill>
                  <a:srgbClr val="FFFFFF"/>
                </a:solidFill>
              </a:rPr>
              <a:t>大数据</a:t>
            </a:r>
          </a:p>
        </p:txBody>
      </p:sp>
      <p:sp>
        <p:nvSpPr>
          <p:cNvPr id="11" name="矩形 10">
            <a:extLst>
              <a:ext uri="{FF2B5EF4-FFF2-40B4-BE49-F238E27FC236}">
                <a16:creationId xmlns="" xmlns:a16="http://schemas.microsoft.com/office/drawing/2014/main" id="{8CDA3096-9059-4DFD-8E95-5480714FC631}"/>
              </a:ext>
            </a:extLst>
          </p:cNvPr>
          <p:cNvSpPr/>
          <p:nvPr/>
        </p:nvSpPr>
        <p:spPr>
          <a:xfrm>
            <a:off x="3321561" y="5719032"/>
            <a:ext cx="2553730" cy="8938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r>
              <a:rPr lang="zh-CN" altLang="en-US" dirty="0">
                <a:solidFill>
                  <a:srgbClr val="FFFFFF"/>
                </a:solidFill>
              </a:rPr>
              <a:t>大数据技术</a:t>
            </a:r>
          </a:p>
        </p:txBody>
      </p:sp>
      <p:sp>
        <p:nvSpPr>
          <p:cNvPr id="4" name="箭头: 右 3">
            <a:extLst>
              <a:ext uri="{FF2B5EF4-FFF2-40B4-BE49-F238E27FC236}">
                <a16:creationId xmlns="" xmlns:a16="http://schemas.microsoft.com/office/drawing/2014/main" id="{1444E286-E118-4395-990E-3B44088F664F}"/>
              </a:ext>
            </a:extLst>
          </p:cNvPr>
          <p:cNvSpPr/>
          <p:nvPr/>
        </p:nvSpPr>
        <p:spPr>
          <a:xfrm>
            <a:off x="2870773" y="6007100"/>
            <a:ext cx="337751" cy="4000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endParaRPr lang="zh-CN" altLang="en-US">
              <a:solidFill>
                <a:srgbClr val="FFFFFF"/>
              </a:solidFill>
            </a:endParaRPr>
          </a:p>
        </p:txBody>
      </p:sp>
      <p:sp>
        <p:nvSpPr>
          <p:cNvPr id="13" name="矩形 12">
            <a:extLst>
              <a:ext uri="{FF2B5EF4-FFF2-40B4-BE49-F238E27FC236}">
                <a16:creationId xmlns="" xmlns:a16="http://schemas.microsoft.com/office/drawing/2014/main" id="{AA685BC6-8944-4DAE-A84C-3D8D207CDB59}"/>
              </a:ext>
            </a:extLst>
          </p:cNvPr>
          <p:cNvSpPr/>
          <p:nvPr/>
        </p:nvSpPr>
        <p:spPr>
          <a:xfrm>
            <a:off x="6446878" y="5709865"/>
            <a:ext cx="2553730" cy="8938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r>
              <a:rPr lang="zh-CN" altLang="en-US" dirty="0">
                <a:solidFill>
                  <a:srgbClr val="FFFFFF"/>
                </a:solidFill>
              </a:rPr>
              <a:t>大数据产业</a:t>
            </a:r>
          </a:p>
        </p:txBody>
      </p:sp>
      <p:sp>
        <p:nvSpPr>
          <p:cNvPr id="14" name="箭头: 右 13">
            <a:extLst>
              <a:ext uri="{FF2B5EF4-FFF2-40B4-BE49-F238E27FC236}">
                <a16:creationId xmlns="" xmlns:a16="http://schemas.microsoft.com/office/drawing/2014/main" id="{B4DB1137-C425-4462-B131-B36FA98FF6CB}"/>
              </a:ext>
            </a:extLst>
          </p:cNvPr>
          <p:cNvSpPr/>
          <p:nvPr/>
        </p:nvSpPr>
        <p:spPr>
          <a:xfrm>
            <a:off x="6012804" y="5956742"/>
            <a:ext cx="337751" cy="4000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endParaRPr lang="zh-CN" altLang="en-US">
              <a:solidFill>
                <a:srgbClr val="FFFFFF"/>
              </a:solidFill>
            </a:endParaRPr>
          </a:p>
        </p:txBody>
      </p:sp>
    </p:spTree>
    <p:extLst>
      <p:ext uri="{BB962C8B-B14F-4D97-AF65-F5344CB8AC3E}">
        <p14:creationId xmlns:p14="http://schemas.microsoft.com/office/powerpoint/2010/main" val="14835032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3"/>
          <p:cNvSpPr>
            <a:spLocks noGrp="1" noChangeArrowheads="1"/>
          </p:cNvSpPr>
          <p:nvPr/>
        </p:nvSpPr>
        <p:spPr bwMode="auto">
          <a:xfrm>
            <a:off x="7667625" y="1957395"/>
            <a:ext cx="838200"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Lucida Sans Unicode" panose="020B0602030504020204" pitchFamily="34" charset="0"/>
                <a:ea typeface="宋体" panose="02010600030101010101" pitchFamily="2" charset="-122"/>
              </a:defRPr>
            </a:lvl1pPr>
            <a:lvl2pPr marL="742950" indent="-285750">
              <a:defRPr>
                <a:solidFill>
                  <a:schemeClr val="tx1"/>
                </a:solidFill>
                <a:latin typeface="Lucida Sans Unicode" panose="020B0602030504020204" pitchFamily="34" charset="0"/>
                <a:ea typeface="宋体" panose="02010600030101010101" pitchFamily="2" charset="-122"/>
              </a:defRPr>
            </a:lvl2pPr>
            <a:lvl3pPr marL="1143000" indent="-228600">
              <a:defRPr>
                <a:solidFill>
                  <a:schemeClr val="tx1"/>
                </a:solidFill>
                <a:latin typeface="Lucida Sans Unicode" panose="020B0602030504020204" pitchFamily="34" charset="0"/>
                <a:ea typeface="宋体" panose="02010600030101010101" pitchFamily="2" charset="-122"/>
              </a:defRPr>
            </a:lvl3pPr>
            <a:lvl4pPr marL="1600200" indent="-228600">
              <a:defRPr>
                <a:solidFill>
                  <a:schemeClr val="tx1"/>
                </a:solidFill>
                <a:latin typeface="Lucida Sans Unicode" panose="020B0602030504020204" pitchFamily="34" charset="0"/>
                <a:ea typeface="宋体" panose="02010600030101010101" pitchFamily="2" charset="-122"/>
              </a:defRPr>
            </a:lvl4pPr>
            <a:lvl5pPr marL="2057400" indent="-228600">
              <a:defRPr>
                <a:solidFill>
                  <a:schemeClr val="tx1"/>
                </a:solidFill>
                <a:latin typeface="Lucida Sans Unicode" panose="020B0602030504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9pPr>
          </a:lstStyle>
          <a:p>
            <a:pPr eaLnBrk="1" hangingPunct="1">
              <a:buFont typeface="Arial" panose="020B0604020202020204" pitchFamily="34" charset="0"/>
              <a:buNone/>
            </a:pPr>
            <a:r>
              <a:rPr lang="zh-CN" altLang="zh-CN" sz="1000" b="1">
                <a:solidFill>
                  <a:srgbClr val="000000"/>
                </a:solidFill>
                <a:latin typeface="微软雅黑" panose="020B0503020204020204" pitchFamily="34" charset="-122"/>
                <a:ea typeface="微软雅黑" panose="020B0503020204020204" pitchFamily="34" charset="-122"/>
                <a:cs typeface="Arial" charset="0"/>
                <a:sym typeface="微软雅黑" panose="020B0503020204020204" pitchFamily="34" charset="-122"/>
              </a:rPr>
              <a:t>*</a:t>
            </a:r>
          </a:p>
        </p:txBody>
      </p:sp>
      <p:sp>
        <p:nvSpPr>
          <p:cNvPr id="3" name="矩形 13"/>
          <p:cNvSpPr>
            <a:spLocks noChangeArrowheads="1"/>
          </p:cNvSpPr>
          <p:nvPr/>
        </p:nvSpPr>
        <p:spPr bwMode="auto">
          <a:xfrm>
            <a:off x="1771650" y="1387483"/>
            <a:ext cx="6646863"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Lucida Sans Unicode" panose="020B0602030504020204" pitchFamily="34" charset="0"/>
                <a:ea typeface="宋体" panose="02010600030101010101" pitchFamily="2" charset="-122"/>
              </a:defRPr>
            </a:lvl1pPr>
            <a:lvl2pPr marL="742950" indent="-285750">
              <a:defRPr>
                <a:solidFill>
                  <a:schemeClr val="tx1"/>
                </a:solidFill>
                <a:latin typeface="Lucida Sans Unicode" panose="020B0602030504020204" pitchFamily="34" charset="0"/>
                <a:ea typeface="宋体" panose="02010600030101010101" pitchFamily="2" charset="-122"/>
              </a:defRPr>
            </a:lvl2pPr>
            <a:lvl3pPr marL="1143000" indent="-228600">
              <a:defRPr>
                <a:solidFill>
                  <a:schemeClr val="tx1"/>
                </a:solidFill>
                <a:latin typeface="Lucida Sans Unicode" panose="020B0602030504020204" pitchFamily="34" charset="0"/>
                <a:ea typeface="宋体" panose="02010600030101010101" pitchFamily="2" charset="-122"/>
              </a:defRPr>
            </a:lvl3pPr>
            <a:lvl4pPr marL="1600200" indent="-228600">
              <a:defRPr>
                <a:solidFill>
                  <a:schemeClr val="tx1"/>
                </a:solidFill>
                <a:latin typeface="Lucida Sans Unicode" panose="020B0602030504020204" pitchFamily="34" charset="0"/>
                <a:ea typeface="宋体" panose="02010600030101010101" pitchFamily="2" charset="-122"/>
              </a:defRPr>
            </a:lvl4pPr>
            <a:lvl5pPr marL="2057400" indent="-228600">
              <a:defRPr>
                <a:solidFill>
                  <a:schemeClr val="tx1"/>
                </a:solidFill>
                <a:latin typeface="Lucida Sans Unicode" panose="020B0602030504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9pPr>
          </a:lstStyle>
          <a:p>
            <a:pPr algn="just" eaLnBrk="1" hangingPunct="1"/>
            <a:r>
              <a:rPr lang="en-US" altLang="zh-CN"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2008</a:t>
            </a:r>
            <a:r>
              <a:rPr lang="zh-CN" altLang="en-US"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年</a:t>
            </a:r>
            <a:r>
              <a:rPr lang="en-US" altLang="zh-CN"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9</a:t>
            </a:r>
            <a:r>
              <a:rPr lang="zh-CN" altLang="en-US"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月</a:t>
            </a:r>
            <a:r>
              <a:rPr lang="en-US" altLang="zh-CN"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4</a:t>
            </a:r>
            <a:r>
              <a:rPr lang="zh-CN" altLang="en-US"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日</a:t>
            </a:r>
            <a:r>
              <a:rPr lang="en-US" altLang="zh-CN" dirty="0">
                <a:solidFill>
                  <a:srgbClr val="3333FF"/>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dirty="0">
                <a:solidFill>
                  <a:srgbClr val="3333FF"/>
                </a:solidFill>
                <a:latin typeface="Times New Roman" panose="02020603050405020304" pitchFamily="18" charset="0"/>
                <a:ea typeface="微软雅黑" panose="020B0503020204020204" pitchFamily="34" charset="-122"/>
                <a:cs typeface="Times New Roman" panose="02020603050405020304" pitchFamily="18" charset="0"/>
              </a:rPr>
              <a:t>自然</a:t>
            </a:r>
            <a:r>
              <a:rPr lang="en-US" altLang="zh-CN" dirty="0">
                <a:solidFill>
                  <a:srgbClr val="3333FF"/>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dirty="0">
                <a:solidFill>
                  <a:srgbClr val="3333FF"/>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dirty="0">
                <a:solidFill>
                  <a:srgbClr val="3333FF"/>
                </a:solidFill>
                <a:latin typeface="Times New Roman" panose="02020603050405020304" pitchFamily="18" charset="0"/>
                <a:ea typeface="微软雅黑" panose="020B0503020204020204" pitchFamily="34" charset="-122"/>
                <a:cs typeface="Times New Roman" panose="02020603050405020304" pitchFamily="18" charset="0"/>
              </a:rPr>
              <a:t>Nature</a:t>
            </a:r>
            <a:r>
              <a:rPr lang="zh-CN" altLang="en-US" dirty="0">
                <a:solidFill>
                  <a:srgbClr val="3333FF"/>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刊登了一个名为</a:t>
            </a:r>
            <a:r>
              <a:rPr lang="zh-CN" altLang="en-US"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Big Data”</a:t>
            </a:r>
            <a:r>
              <a:rPr lang="zh-CN" altLang="en-US"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的专辑，从互联网技术、网络经济学、生物医药等多个方面探讨了大数据的挑战与机遇。</a:t>
            </a:r>
            <a:r>
              <a:rPr lang="zh-CN" altLang="zh-CN"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首次提出大数据（</a:t>
            </a:r>
            <a:r>
              <a:rPr lang="en-US" altLang="zh-CN"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Big Data</a:t>
            </a:r>
            <a:r>
              <a:rPr lang="zh-CN" altLang="zh-CN"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）概念</a:t>
            </a:r>
            <a:endParaRPr lang="zh-CN" altLang="en-US"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1538" y="1467460"/>
            <a:ext cx="755650" cy="7518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8687" y="2911342"/>
            <a:ext cx="747713" cy="748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矩形 17"/>
          <p:cNvSpPr>
            <a:spLocks noChangeArrowheads="1"/>
          </p:cNvSpPr>
          <p:nvPr/>
        </p:nvSpPr>
        <p:spPr bwMode="auto">
          <a:xfrm>
            <a:off x="1843087" y="2789245"/>
            <a:ext cx="6853238" cy="922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Lucida Sans Unicode" panose="020B0602030504020204" pitchFamily="34" charset="0"/>
                <a:ea typeface="宋体" panose="02010600030101010101" pitchFamily="2" charset="-122"/>
              </a:defRPr>
            </a:lvl1pPr>
            <a:lvl2pPr marL="742950" indent="-285750">
              <a:defRPr>
                <a:solidFill>
                  <a:schemeClr val="tx1"/>
                </a:solidFill>
                <a:latin typeface="Lucida Sans Unicode" panose="020B0602030504020204" pitchFamily="34" charset="0"/>
                <a:ea typeface="宋体" panose="02010600030101010101" pitchFamily="2" charset="-122"/>
              </a:defRPr>
            </a:lvl2pPr>
            <a:lvl3pPr marL="1143000" indent="-228600">
              <a:defRPr>
                <a:solidFill>
                  <a:schemeClr val="tx1"/>
                </a:solidFill>
                <a:latin typeface="Lucida Sans Unicode" panose="020B0602030504020204" pitchFamily="34" charset="0"/>
                <a:ea typeface="宋体" panose="02010600030101010101" pitchFamily="2" charset="-122"/>
              </a:defRPr>
            </a:lvl3pPr>
            <a:lvl4pPr marL="1600200" indent="-228600">
              <a:defRPr>
                <a:solidFill>
                  <a:schemeClr val="tx1"/>
                </a:solidFill>
                <a:latin typeface="Lucida Sans Unicode" panose="020B0602030504020204" pitchFamily="34" charset="0"/>
                <a:ea typeface="宋体" panose="02010600030101010101" pitchFamily="2" charset="-122"/>
              </a:defRPr>
            </a:lvl4pPr>
            <a:lvl5pPr marL="2057400" indent="-228600">
              <a:defRPr>
                <a:solidFill>
                  <a:schemeClr val="tx1"/>
                </a:solidFill>
                <a:latin typeface="Lucida Sans Unicode" panose="020B0602030504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9pPr>
          </a:lstStyle>
          <a:p>
            <a:pPr algn="just" eaLnBrk="1" hangingPunct="1"/>
            <a:r>
              <a:rPr lang="en-US" altLang="zh-CN"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2009</a:t>
            </a:r>
            <a:r>
              <a:rPr lang="zh-CN" altLang="en-US"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年</a:t>
            </a:r>
            <a:r>
              <a:rPr lang="en-US" altLang="zh-CN"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10</a:t>
            </a:r>
            <a:r>
              <a:rPr lang="zh-CN" altLang="en-US"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月</a:t>
            </a:r>
            <a:r>
              <a:rPr lang="zh-CN" altLang="en-US" dirty="0">
                <a:solidFill>
                  <a:srgbClr val="3333FF"/>
                </a:solidFill>
                <a:latin typeface="Times New Roman" panose="02020603050405020304" pitchFamily="18" charset="0"/>
                <a:ea typeface="微软雅黑" panose="020B0503020204020204" pitchFamily="34" charset="-122"/>
                <a:cs typeface="Times New Roman" panose="02020603050405020304" pitchFamily="18" charset="0"/>
              </a:rPr>
              <a:t>微软</a:t>
            </a:r>
            <a:r>
              <a:rPr lang="zh-CN" altLang="en-US"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为纪念</a:t>
            </a:r>
            <a:r>
              <a:rPr lang="en-US" altLang="zh-CN"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Jim Gray, </a:t>
            </a:r>
            <a:r>
              <a:rPr lang="zh-CN" altLang="en-US"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出版了</a:t>
            </a:r>
            <a:r>
              <a:rPr lang="zh-CN" altLang="en-US"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“第四范式</a:t>
            </a:r>
            <a:r>
              <a:rPr lang="en-US" altLang="zh-CN"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数据密集的科学发现”</a:t>
            </a:r>
            <a:r>
              <a:rPr lang="zh-CN" altLang="en-US"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，认为科学研究范式的发展 </a:t>
            </a:r>
            <a:r>
              <a:rPr lang="zh-CN" altLang="en-US"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“理论科学 </a:t>
            </a:r>
            <a:r>
              <a:rPr lang="en-US" altLang="zh-CN"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Wingdings" panose="05000000000000000000" pitchFamily="2" charset="2"/>
              </a:rPr>
              <a:t></a:t>
            </a:r>
            <a:r>
              <a:rPr lang="zh-CN" altLang="en-US"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实验科学</a:t>
            </a:r>
            <a:r>
              <a:rPr lang="en-US" altLang="zh-CN"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Wingdings" panose="05000000000000000000" pitchFamily="2" charset="2"/>
              </a:rPr>
              <a:t></a:t>
            </a:r>
            <a:r>
              <a:rPr lang="zh-CN" altLang="en-US"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计算机仿真</a:t>
            </a:r>
            <a:r>
              <a:rPr lang="en-US" altLang="zh-CN"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Wingdings" panose="05000000000000000000" pitchFamily="2" charset="2"/>
              </a:rPr>
              <a:t></a:t>
            </a:r>
            <a:r>
              <a:rPr lang="zh-CN" altLang="en-US"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数据科学”</a:t>
            </a:r>
            <a:endParaRPr lang="en-US" altLang="zh-CN"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9" name="矩形 20"/>
          <p:cNvSpPr>
            <a:spLocks noChangeArrowheads="1"/>
          </p:cNvSpPr>
          <p:nvPr/>
        </p:nvSpPr>
        <p:spPr bwMode="auto">
          <a:xfrm>
            <a:off x="1843087" y="4255102"/>
            <a:ext cx="6853238"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Lucida Sans Unicode" panose="020B0602030504020204" pitchFamily="34" charset="0"/>
                <a:ea typeface="宋体" panose="02010600030101010101" pitchFamily="2" charset="-122"/>
              </a:defRPr>
            </a:lvl1pPr>
            <a:lvl2pPr marL="742950" indent="-285750">
              <a:defRPr>
                <a:solidFill>
                  <a:schemeClr val="tx1"/>
                </a:solidFill>
                <a:latin typeface="Lucida Sans Unicode" panose="020B0602030504020204" pitchFamily="34" charset="0"/>
                <a:ea typeface="宋体" panose="02010600030101010101" pitchFamily="2" charset="-122"/>
              </a:defRPr>
            </a:lvl2pPr>
            <a:lvl3pPr marL="1143000" indent="-228600">
              <a:defRPr>
                <a:solidFill>
                  <a:schemeClr val="tx1"/>
                </a:solidFill>
                <a:latin typeface="Lucida Sans Unicode" panose="020B0602030504020204" pitchFamily="34" charset="0"/>
                <a:ea typeface="宋体" panose="02010600030101010101" pitchFamily="2" charset="-122"/>
              </a:defRPr>
            </a:lvl3pPr>
            <a:lvl4pPr marL="1600200" indent="-228600">
              <a:defRPr>
                <a:solidFill>
                  <a:schemeClr val="tx1"/>
                </a:solidFill>
                <a:latin typeface="Lucida Sans Unicode" panose="020B0602030504020204" pitchFamily="34" charset="0"/>
                <a:ea typeface="宋体" panose="02010600030101010101" pitchFamily="2" charset="-122"/>
              </a:defRPr>
            </a:lvl4pPr>
            <a:lvl5pPr marL="2057400" indent="-228600">
              <a:defRPr>
                <a:solidFill>
                  <a:schemeClr val="tx1"/>
                </a:solidFill>
                <a:latin typeface="Lucida Sans Unicode" panose="020B0602030504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9pPr>
          </a:lstStyle>
          <a:p>
            <a:pPr algn="just" eaLnBrk="1" hangingPunct="1"/>
            <a:r>
              <a:rPr lang="en-US" altLang="zh-CN"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2011</a:t>
            </a:r>
            <a:r>
              <a:rPr lang="zh-CN" altLang="en-US"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年</a:t>
            </a:r>
            <a:r>
              <a:rPr lang="en-US" altLang="zh-CN"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2</a:t>
            </a:r>
            <a:r>
              <a:rPr lang="zh-CN" altLang="en-US"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月</a:t>
            </a:r>
            <a:r>
              <a:rPr lang="en-US" altLang="zh-CN"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11</a:t>
            </a:r>
            <a:r>
              <a:rPr lang="zh-CN" altLang="en-US"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日：</a:t>
            </a:r>
            <a:r>
              <a:rPr lang="en-US" altLang="zh-CN" dirty="0">
                <a:solidFill>
                  <a:srgbClr val="3333FF"/>
                </a:solidFill>
                <a:latin typeface="Times New Roman" panose="02020603050405020304" pitchFamily="18" charset="0"/>
                <a:ea typeface="微软雅黑" panose="020B0503020204020204" pitchFamily="34" charset="-122"/>
                <a:cs typeface="Times New Roman" panose="02020603050405020304" pitchFamily="18" charset="0"/>
              </a:rPr>
              <a:t>Science</a:t>
            </a:r>
            <a:r>
              <a:rPr lang="zh-CN" altLang="en-US"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刊登了一个名为</a:t>
            </a:r>
            <a:r>
              <a:rPr lang="zh-CN" altLang="en-US"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Dealing with Data</a:t>
            </a:r>
            <a:r>
              <a:rPr lang="zh-CN" altLang="en-US"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的专辑，联合</a:t>
            </a:r>
            <a:r>
              <a:rPr lang="en-US" altLang="zh-CN"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Science: Signaling</a:t>
            </a:r>
            <a:r>
              <a:rPr lang="zh-CN" altLang="en-US"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Science: Translational Medicine</a:t>
            </a:r>
            <a:r>
              <a:rPr lang="zh-CN" altLang="en-US"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和</a:t>
            </a:r>
            <a:r>
              <a:rPr lang="en-US" altLang="zh-CN"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Science Careers</a:t>
            </a:r>
            <a:r>
              <a:rPr lang="zh-CN" altLang="en-US"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推出相关专题，讨论数据对科学研究的重要性</a:t>
            </a:r>
          </a:p>
        </p:txBody>
      </p:sp>
      <p:pic>
        <p:nvPicPr>
          <p:cNvPr id="10"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8687" y="4313103"/>
            <a:ext cx="779463" cy="748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矩形 12"/>
          <p:cNvSpPr/>
          <p:nvPr/>
        </p:nvSpPr>
        <p:spPr>
          <a:xfrm>
            <a:off x="509587" y="446373"/>
            <a:ext cx="6580648" cy="584775"/>
          </a:xfrm>
          <a:prstGeom prst="rect">
            <a:avLst/>
          </a:prstGeom>
        </p:spPr>
        <p:txBody>
          <a:bodyPr wrap="none">
            <a:spAutoFit/>
          </a:bodyPr>
          <a:lstStyle/>
          <a:p>
            <a:pPr marL="457200" indent="-457200" eaLnBrk="1" hangingPunct="1"/>
            <a:r>
              <a:rPr lang="en-US" altLang="zh-CN" sz="3200" b="1" dirty="0">
                <a:solidFill>
                  <a:srgbClr val="000000"/>
                </a:solidFill>
                <a:latin typeface="隶书" pitchFamily="49" charset="-122"/>
                <a:ea typeface="隶书" pitchFamily="49" charset="-122"/>
                <a:cs typeface="Times New Roman"/>
              </a:rPr>
              <a:t>1.1 </a:t>
            </a:r>
            <a:r>
              <a:rPr lang="zh-CN" altLang="en-US" sz="3200" b="1" dirty="0">
                <a:solidFill>
                  <a:srgbClr val="000000"/>
                </a:solidFill>
                <a:latin typeface="隶书" pitchFamily="49" charset="-122"/>
                <a:ea typeface="隶书" pitchFamily="49" charset="-122"/>
                <a:cs typeface="Times New Roman"/>
              </a:rPr>
              <a:t>大数据简介</a:t>
            </a:r>
            <a:r>
              <a:rPr lang="en-US" altLang="zh-CN" sz="3200" b="1" dirty="0">
                <a:solidFill>
                  <a:srgbClr val="000000"/>
                </a:solidFill>
                <a:latin typeface="隶书" pitchFamily="49" charset="-122"/>
                <a:ea typeface="隶书" pitchFamily="49" charset="-122"/>
                <a:cs typeface="Times New Roman"/>
              </a:rPr>
              <a:t>-Big Data</a:t>
            </a:r>
            <a:r>
              <a:rPr lang="zh-CN" altLang="en-US" sz="3200" b="1" dirty="0">
                <a:solidFill>
                  <a:srgbClr val="000000"/>
                </a:solidFill>
                <a:latin typeface="隶书" pitchFamily="49" charset="-122"/>
                <a:ea typeface="隶书" pitchFamily="49" charset="-122"/>
                <a:cs typeface="Times New Roman"/>
              </a:rPr>
              <a:t>慨念溯源</a:t>
            </a:r>
            <a:endParaRPr lang="en-US" altLang="zh-CN" sz="3200" b="1" dirty="0">
              <a:solidFill>
                <a:srgbClr val="000000"/>
              </a:solidFill>
              <a:latin typeface="隶书" pitchFamily="49" charset="-122"/>
              <a:ea typeface="隶书" pitchFamily="49" charset="-122"/>
              <a:cs typeface="Times New Roman"/>
            </a:endParaRPr>
          </a:p>
        </p:txBody>
      </p:sp>
      <p:sp>
        <p:nvSpPr>
          <p:cNvPr id="14" name="下箭头 13"/>
          <p:cNvSpPr/>
          <p:nvPr/>
        </p:nvSpPr>
        <p:spPr>
          <a:xfrm>
            <a:off x="63501" y="1467460"/>
            <a:ext cx="528637" cy="528626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endParaRPr lang="zh-CN" altLang="en-US">
              <a:solidFill>
                <a:srgbClr val="FFFFFF"/>
              </a:solidFill>
            </a:endParaRPr>
          </a:p>
        </p:txBody>
      </p:sp>
      <p:sp>
        <p:nvSpPr>
          <p:cNvPr id="11" name="矩形 10">
            <a:extLst>
              <a:ext uri="{FF2B5EF4-FFF2-40B4-BE49-F238E27FC236}">
                <a16:creationId xmlns="" xmlns:a16="http://schemas.microsoft.com/office/drawing/2014/main" id="{71C71D6A-7B49-4CA5-9E55-02757365E15A}"/>
              </a:ext>
            </a:extLst>
          </p:cNvPr>
          <p:cNvSpPr/>
          <p:nvPr/>
        </p:nvSpPr>
        <p:spPr>
          <a:xfrm>
            <a:off x="1843087" y="5567531"/>
            <a:ext cx="6853237" cy="725327"/>
          </a:xfrm>
          <a:prstGeom prst="rect">
            <a:avLst/>
          </a:prstGeom>
        </p:spPr>
        <p:txBody>
          <a:bodyPr wrap="square">
            <a:spAutoFit/>
          </a:bodyPr>
          <a:lstStyle/>
          <a:p>
            <a:pPr algn="just" eaLnBrk="1" hangingPunct="1">
              <a:lnSpc>
                <a:spcPct val="120000"/>
              </a:lnSpc>
              <a:spcBef>
                <a:spcPts val="600"/>
              </a:spcBef>
              <a:spcAft>
                <a:spcPts val="600"/>
              </a:spcAft>
              <a:defRPr/>
            </a:pPr>
            <a:r>
              <a:rPr lang="en-US" altLang="zh-CN" dirty="0">
                <a:solidFill>
                  <a:srgbClr val="000000"/>
                </a:solidFill>
                <a:latin typeface="宋体"/>
                <a:ea typeface="宋体"/>
                <a:cs typeface="Times New Roman" pitchFamily="18" charset="0"/>
              </a:rPr>
              <a:t>2012</a:t>
            </a:r>
            <a:r>
              <a:rPr lang="zh-CN" altLang="en-US" dirty="0">
                <a:solidFill>
                  <a:srgbClr val="000000"/>
                </a:solidFill>
                <a:latin typeface="宋体"/>
                <a:ea typeface="宋体"/>
                <a:cs typeface="Times New Roman" pitchFamily="18" charset="0"/>
              </a:rPr>
              <a:t>年，</a:t>
            </a:r>
            <a:r>
              <a:rPr lang="en-US" altLang="zh-CN" dirty="0" err="1">
                <a:solidFill>
                  <a:srgbClr val="000000"/>
                </a:solidFill>
                <a:latin typeface="Times New Roman" panose="02020603050405020304" pitchFamily="18" charset="0"/>
                <a:ea typeface="宋体"/>
                <a:cs typeface="Times New Roman" panose="02020603050405020304" pitchFamily="18" charset="0"/>
              </a:rPr>
              <a:t>GartnerIT</a:t>
            </a:r>
            <a:r>
              <a:rPr lang="zh-CN" altLang="en-US" dirty="0">
                <a:solidFill>
                  <a:srgbClr val="000000"/>
                </a:solidFill>
                <a:latin typeface="宋体"/>
                <a:ea typeface="宋体"/>
                <a:cs typeface="Times New Roman" pitchFamily="18" charset="0"/>
              </a:rPr>
              <a:t>技术发展趋势战略报告指出：大数据正在逼近</a:t>
            </a:r>
            <a:r>
              <a:rPr lang="zh-CN" altLang="en-US" dirty="0">
                <a:solidFill>
                  <a:srgbClr val="FF0000"/>
                </a:solidFill>
                <a:latin typeface="宋体"/>
                <a:ea typeface="宋体"/>
                <a:cs typeface="Times New Roman" pitchFamily="18" charset="0"/>
              </a:rPr>
              <a:t>“</a:t>
            </a:r>
            <a:r>
              <a:rPr lang="en-US" altLang="zh-CN" dirty="0">
                <a:solidFill>
                  <a:srgbClr val="3333FF"/>
                </a:solidFill>
                <a:latin typeface="Times New Roman" panose="02020603050405020304" pitchFamily="18" charset="0"/>
                <a:ea typeface="宋体"/>
                <a:cs typeface="Times New Roman" panose="02020603050405020304" pitchFamily="18" charset="0"/>
              </a:rPr>
              <a:t>Tipping Point</a:t>
            </a:r>
            <a:r>
              <a:rPr lang="zh-CN" altLang="en-US" dirty="0">
                <a:solidFill>
                  <a:srgbClr val="FF0000"/>
                </a:solidFill>
                <a:latin typeface="宋体"/>
                <a:ea typeface="宋体"/>
                <a:cs typeface="Times New Roman" pitchFamily="18" charset="0"/>
              </a:rPr>
              <a:t>”</a:t>
            </a:r>
            <a:r>
              <a:rPr lang="en-US" altLang="zh-CN" dirty="0">
                <a:solidFill>
                  <a:srgbClr val="FF0000"/>
                </a:solidFill>
                <a:latin typeface="宋体"/>
                <a:ea typeface="宋体"/>
                <a:cs typeface="Times New Roman" pitchFamily="18" charset="0"/>
              </a:rPr>
              <a:t>(</a:t>
            </a:r>
            <a:r>
              <a:rPr lang="zh-CN" altLang="en-US" dirty="0">
                <a:solidFill>
                  <a:srgbClr val="000000"/>
                </a:solidFill>
                <a:latin typeface="宋体"/>
                <a:ea typeface="宋体"/>
                <a:cs typeface="Times New Roman" pitchFamily="18" charset="0"/>
              </a:rPr>
              <a:t>爆发点</a:t>
            </a:r>
            <a:r>
              <a:rPr lang="en-US" altLang="zh-CN" dirty="0">
                <a:solidFill>
                  <a:srgbClr val="000000"/>
                </a:solidFill>
                <a:latin typeface="宋体"/>
                <a:ea typeface="宋体"/>
                <a:cs typeface="Times New Roman" pitchFamily="18" charset="0"/>
              </a:rPr>
              <a:t>)</a:t>
            </a:r>
            <a:r>
              <a:rPr lang="zh-CN" altLang="en-US" dirty="0">
                <a:solidFill>
                  <a:srgbClr val="000000"/>
                </a:solidFill>
                <a:latin typeface="宋体"/>
                <a:ea typeface="宋体"/>
                <a:cs typeface="Times New Roman" pitchFamily="18" charset="0"/>
              </a:rPr>
              <a:t>，</a:t>
            </a:r>
            <a:r>
              <a:rPr lang="en-US" altLang="zh-CN" dirty="0">
                <a:solidFill>
                  <a:srgbClr val="000000"/>
                </a:solidFill>
                <a:latin typeface="宋体"/>
                <a:ea typeface="宋体"/>
                <a:cs typeface="Times New Roman" panose="02020603050405020304" pitchFamily="18" charset="0"/>
              </a:rPr>
              <a:t>40%</a:t>
            </a:r>
            <a:r>
              <a:rPr lang="zh-CN" altLang="en-US" dirty="0">
                <a:solidFill>
                  <a:srgbClr val="000000"/>
                </a:solidFill>
                <a:latin typeface="宋体"/>
                <a:ea typeface="宋体"/>
                <a:cs typeface="Times New Roman" pitchFamily="18" charset="0"/>
              </a:rPr>
              <a:t>以上的企业开始大数据方面的投资</a:t>
            </a:r>
            <a:endParaRPr lang="zh-CN" altLang="en-US" dirty="0">
              <a:solidFill>
                <a:srgbClr val="FF0000"/>
              </a:solidFill>
              <a:latin typeface="宋体"/>
              <a:ea typeface="宋体"/>
              <a:cs typeface="Times New Roman" pitchFamily="18" charset="0"/>
            </a:endParaRPr>
          </a:p>
        </p:txBody>
      </p:sp>
      <p:pic>
        <p:nvPicPr>
          <p:cNvPr id="5" name="图片 4">
            <a:extLst>
              <a:ext uri="{FF2B5EF4-FFF2-40B4-BE49-F238E27FC236}">
                <a16:creationId xmlns="" xmlns:a16="http://schemas.microsoft.com/office/drawing/2014/main" id="{A568463E-BDA3-4061-9B0E-AD35EE398163}"/>
              </a:ext>
            </a:extLst>
          </p:cNvPr>
          <p:cNvPicPr>
            <a:picLocks noChangeAspect="1"/>
          </p:cNvPicPr>
          <p:nvPr/>
        </p:nvPicPr>
        <p:blipFill>
          <a:blip r:embed="rId5"/>
          <a:stretch>
            <a:fillRect/>
          </a:stretch>
        </p:blipFill>
        <p:spPr>
          <a:xfrm>
            <a:off x="871538" y="5390540"/>
            <a:ext cx="836612" cy="1021087"/>
          </a:xfrm>
          <a:prstGeom prst="rect">
            <a:avLst/>
          </a:prstGeom>
        </p:spPr>
      </p:pic>
    </p:spTree>
    <p:extLst>
      <p:ext uri="{BB962C8B-B14F-4D97-AF65-F5344CB8AC3E}">
        <p14:creationId xmlns:p14="http://schemas.microsoft.com/office/powerpoint/2010/main" val="266167884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p:cNvPicPr>
            <a:picLocks noChangeAspect="1" noChangeArrowheads="1"/>
          </p:cNvPicPr>
          <p:nvPr/>
        </p:nvPicPr>
        <p:blipFill>
          <a:blip r:embed="rId3"/>
          <a:srcRect/>
          <a:stretch>
            <a:fillRect/>
          </a:stretch>
        </p:blipFill>
        <p:spPr bwMode="auto">
          <a:xfrm>
            <a:off x="166688" y="1546225"/>
            <a:ext cx="1795462" cy="1090613"/>
          </a:xfrm>
          <a:prstGeom prst="rect">
            <a:avLst/>
          </a:prstGeom>
          <a:noFill/>
          <a:ln>
            <a:noFill/>
          </a:ln>
          <a:effectLst>
            <a:outerShdw blurRad="101600" dist="101600" dir="2700000" algn="tl" rotWithShape="0">
              <a:prstClr val="black">
                <a:alpha val="40000"/>
              </a:prstClr>
            </a:outerShdw>
          </a:effectLst>
          <a:extLst/>
        </p:spPr>
      </p:pic>
      <p:sp>
        <p:nvSpPr>
          <p:cNvPr id="3" name="矩形 2"/>
          <p:cNvSpPr/>
          <p:nvPr/>
        </p:nvSpPr>
        <p:spPr>
          <a:xfrm>
            <a:off x="509587" y="446373"/>
            <a:ext cx="8222123" cy="584775"/>
          </a:xfrm>
          <a:prstGeom prst="rect">
            <a:avLst/>
          </a:prstGeom>
        </p:spPr>
        <p:txBody>
          <a:bodyPr wrap="none">
            <a:spAutoFit/>
          </a:bodyPr>
          <a:lstStyle/>
          <a:p>
            <a:pPr marL="457200" indent="-457200" eaLnBrk="1" hangingPunct="1"/>
            <a:r>
              <a:rPr lang="en-US" altLang="zh-CN" sz="3200" b="1" dirty="0">
                <a:solidFill>
                  <a:srgbClr val="000000"/>
                </a:solidFill>
                <a:latin typeface="隶书" pitchFamily="49" charset="-122"/>
                <a:ea typeface="隶书" pitchFamily="49" charset="-122"/>
                <a:cs typeface="Times New Roman"/>
              </a:rPr>
              <a:t>1.1 </a:t>
            </a:r>
            <a:r>
              <a:rPr lang="zh-CN" altLang="en-US" sz="3200" b="1" dirty="0">
                <a:solidFill>
                  <a:srgbClr val="000000"/>
                </a:solidFill>
                <a:latin typeface="隶书" pitchFamily="49" charset="-122"/>
                <a:ea typeface="隶书" pitchFamily="49" charset="-122"/>
                <a:cs typeface="Times New Roman"/>
              </a:rPr>
              <a:t>大数据简介</a:t>
            </a:r>
            <a:r>
              <a:rPr lang="en-US" altLang="zh-CN" sz="3200" b="1" dirty="0">
                <a:solidFill>
                  <a:srgbClr val="000000"/>
                </a:solidFill>
                <a:latin typeface="隶书" pitchFamily="49" charset="-122"/>
                <a:ea typeface="隶书" pitchFamily="49" charset="-122"/>
                <a:cs typeface="Times New Roman"/>
              </a:rPr>
              <a:t>-</a:t>
            </a:r>
            <a:r>
              <a:rPr lang="zh-CN" altLang="en-US" sz="3200" b="1" dirty="0">
                <a:solidFill>
                  <a:srgbClr val="000000"/>
                </a:solidFill>
                <a:latin typeface="隶书" pitchFamily="49" charset="-122"/>
                <a:ea typeface="隶书" pitchFamily="49" charset="-122"/>
                <a:cs typeface="Times New Roman"/>
              </a:rPr>
              <a:t>各国战略（国家战略高度）</a:t>
            </a:r>
            <a:endParaRPr lang="en-US" altLang="zh-CN" sz="3200" b="1" dirty="0">
              <a:solidFill>
                <a:srgbClr val="000000"/>
              </a:solidFill>
              <a:latin typeface="隶书" pitchFamily="49" charset="-122"/>
              <a:ea typeface="隶书" pitchFamily="49" charset="-122"/>
              <a:cs typeface="Times New Roman"/>
            </a:endParaRPr>
          </a:p>
        </p:txBody>
      </p:sp>
      <p:sp>
        <p:nvSpPr>
          <p:cNvPr id="4" name="矩形 3"/>
          <p:cNvSpPr/>
          <p:nvPr/>
        </p:nvSpPr>
        <p:spPr>
          <a:xfrm>
            <a:off x="2010654" y="1617665"/>
            <a:ext cx="4591321" cy="923330"/>
          </a:xfrm>
          <a:prstGeom prst="rect">
            <a:avLst/>
          </a:prstGeom>
        </p:spPr>
        <p:txBody>
          <a:bodyPr wrap="none">
            <a:spAutoFit/>
          </a:bodyPr>
          <a:lstStyle/>
          <a:p>
            <a:pPr eaLnBrk="1" hangingPunct="1">
              <a:lnSpc>
                <a:spcPct val="150000"/>
              </a:lnSpc>
            </a:pPr>
            <a:r>
              <a:rPr lang="en-US" altLang="zh-CN" b="1" dirty="0">
                <a:solidFill>
                  <a:srgbClr val="3333FF"/>
                </a:solidFill>
                <a:latin typeface="微软雅黑" panose="020B0503020204020204" pitchFamily="34" charset="-122"/>
                <a:ea typeface="微软雅黑" panose="020B0503020204020204" pitchFamily="34" charset="-122"/>
                <a:cs typeface="Arial" charset="0"/>
              </a:rPr>
              <a:t>2012</a:t>
            </a:r>
            <a:r>
              <a:rPr lang="zh-CN" altLang="en-US" b="1" dirty="0">
                <a:solidFill>
                  <a:srgbClr val="3333FF"/>
                </a:solidFill>
                <a:latin typeface="微软雅黑" panose="020B0503020204020204" pitchFamily="34" charset="-122"/>
                <a:ea typeface="微软雅黑" panose="020B0503020204020204" pitchFamily="34" charset="-122"/>
                <a:cs typeface="Arial" charset="0"/>
              </a:rPr>
              <a:t>年</a:t>
            </a:r>
            <a:r>
              <a:rPr lang="en-US" altLang="zh-CN" b="1" dirty="0">
                <a:solidFill>
                  <a:srgbClr val="3333FF"/>
                </a:solidFill>
                <a:latin typeface="微软雅黑" panose="020B0503020204020204" pitchFamily="34" charset="-122"/>
                <a:ea typeface="微软雅黑" panose="020B0503020204020204" pitchFamily="34" charset="-122"/>
                <a:cs typeface="Arial" charset="0"/>
              </a:rPr>
              <a:t>3</a:t>
            </a:r>
            <a:r>
              <a:rPr lang="zh-CN" altLang="en-US" b="1" dirty="0">
                <a:solidFill>
                  <a:srgbClr val="3333FF"/>
                </a:solidFill>
                <a:latin typeface="微软雅黑" panose="020B0503020204020204" pitchFamily="34" charset="-122"/>
                <a:ea typeface="微软雅黑" panose="020B0503020204020204" pitchFamily="34" charset="-122"/>
                <a:cs typeface="Arial" charset="0"/>
              </a:rPr>
              <a:t>月</a:t>
            </a:r>
            <a:r>
              <a:rPr lang="zh-CN" altLang="en-US" b="1" dirty="0">
                <a:solidFill>
                  <a:srgbClr val="000000"/>
                </a:solidFill>
                <a:latin typeface="微软雅黑" panose="020B0503020204020204" pitchFamily="34" charset="-122"/>
                <a:ea typeface="微软雅黑" panose="020B0503020204020204" pitchFamily="34" charset="-122"/>
                <a:cs typeface="Arial" charset="0"/>
              </a:rPr>
              <a:t>通过“大数据研究与发展倡议”</a:t>
            </a:r>
            <a:endParaRPr lang="en-US" altLang="zh-CN" b="1" dirty="0">
              <a:solidFill>
                <a:srgbClr val="000000"/>
              </a:solidFill>
              <a:latin typeface="微软雅黑" panose="020B0503020204020204" pitchFamily="34" charset="-122"/>
              <a:ea typeface="微软雅黑" panose="020B0503020204020204" pitchFamily="34" charset="-122"/>
              <a:cs typeface="Arial" charset="0"/>
            </a:endParaRPr>
          </a:p>
          <a:p>
            <a:pPr eaLnBrk="1" hangingPunct="1">
              <a:lnSpc>
                <a:spcPct val="150000"/>
              </a:lnSpc>
            </a:pPr>
            <a:r>
              <a:rPr lang="zh-CN" altLang="en-US" b="1" dirty="0">
                <a:solidFill>
                  <a:srgbClr val="000000"/>
                </a:solidFill>
                <a:latin typeface="微软雅黑" panose="020B0503020204020204" pitchFamily="34" charset="-122"/>
                <a:ea typeface="微软雅黑" panose="020B0503020204020204" pitchFamily="34" charset="-122"/>
                <a:cs typeface="Arial" charset="0"/>
              </a:rPr>
              <a:t>正式成为美国国家战略，首个国家</a:t>
            </a:r>
            <a:endParaRPr lang="zh-CN" altLang="en-US" dirty="0">
              <a:solidFill>
                <a:srgbClr val="000000"/>
              </a:solidFill>
              <a:latin typeface="Arial" charset="0"/>
              <a:ea typeface="宋体" charset="-122"/>
              <a:cs typeface="Arial" charset="0"/>
            </a:endParaRPr>
          </a:p>
        </p:txBody>
      </p:sp>
      <p:pic>
        <p:nvPicPr>
          <p:cNvPr id="5" name="图片 18"/>
          <p:cNvPicPr>
            <a:picLocks noChangeAspect="1"/>
          </p:cNvPicPr>
          <p:nvPr/>
        </p:nvPicPr>
        <p:blipFill>
          <a:blip r:embed="rId4"/>
          <a:srcRect/>
          <a:stretch>
            <a:fillRect/>
          </a:stretch>
        </p:blipFill>
        <p:spPr bwMode="auto">
          <a:xfrm>
            <a:off x="166688" y="3251212"/>
            <a:ext cx="1728788" cy="1069975"/>
          </a:xfrm>
          <a:prstGeom prst="rect">
            <a:avLst/>
          </a:prstGeom>
          <a:noFill/>
          <a:ln w="9525">
            <a:noFill/>
            <a:miter lim="800000"/>
            <a:headEnd/>
            <a:tailEnd/>
          </a:ln>
          <a:effectLst>
            <a:outerShdw blurRad="101600" dist="101600" dir="2700000" algn="tl" rotWithShape="0">
              <a:prstClr val="black">
                <a:alpha val="40000"/>
              </a:prstClr>
            </a:outerShdw>
          </a:effectLst>
        </p:spPr>
      </p:pic>
      <p:sp>
        <p:nvSpPr>
          <p:cNvPr id="6" name="矩形 5"/>
          <p:cNvSpPr/>
          <p:nvPr/>
        </p:nvSpPr>
        <p:spPr>
          <a:xfrm>
            <a:off x="1987114" y="3356120"/>
            <a:ext cx="6828268" cy="873957"/>
          </a:xfrm>
          <a:prstGeom prst="rect">
            <a:avLst/>
          </a:prstGeom>
        </p:spPr>
        <p:txBody>
          <a:bodyPr wrap="square">
            <a:spAutoFit/>
          </a:bodyPr>
          <a:lstStyle/>
          <a:p>
            <a:pPr eaLnBrk="1" hangingPunct="1">
              <a:lnSpc>
                <a:spcPct val="150000"/>
              </a:lnSpc>
            </a:pPr>
            <a:r>
              <a:rPr lang="en-US" altLang="zh-CN" b="1" dirty="0">
                <a:solidFill>
                  <a:srgbClr val="0000FF"/>
                </a:solidFill>
                <a:latin typeface="微软雅黑" panose="020B0503020204020204" pitchFamily="34" charset="-122"/>
                <a:ea typeface="微软雅黑" panose="020B0503020204020204" pitchFamily="34" charset="-122"/>
                <a:cs typeface="Arial" charset="0"/>
              </a:rPr>
              <a:t>2013</a:t>
            </a:r>
            <a:r>
              <a:rPr lang="zh-CN" altLang="en-US" b="1" dirty="0">
                <a:solidFill>
                  <a:srgbClr val="0000FF"/>
                </a:solidFill>
                <a:latin typeface="微软雅黑" panose="020B0503020204020204" pitchFamily="34" charset="-122"/>
                <a:ea typeface="微软雅黑" panose="020B0503020204020204" pitchFamily="34" charset="-122"/>
                <a:cs typeface="Arial" charset="0"/>
              </a:rPr>
              <a:t>年</a:t>
            </a:r>
            <a:r>
              <a:rPr lang="en-US" altLang="zh-CN" b="1" dirty="0">
                <a:solidFill>
                  <a:srgbClr val="0000FF"/>
                </a:solidFill>
                <a:latin typeface="微软雅黑" panose="020B0503020204020204" pitchFamily="34" charset="-122"/>
                <a:ea typeface="微软雅黑" panose="020B0503020204020204" pitchFamily="34" charset="-122"/>
                <a:cs typeface="Arial" charset="0"/>
              </a:rPr>
              <a:t>10</a:t>
            </a:r>
            <a:r>
              <a:rPr lang="zh-CN" altLang="en-US" b="1" dirty="0">
                <a:solidFill>
                  <a:srgbClr val="0000FF"/>
                </a:solidFill>
                <a:latin typeface="微软雅黑" panose="020B0503020204020204" pitchFamily="34" charset="-122"/>
                <a:ea typeface="微软雅黑" panose="020B0503020204020204" pitchFamily="34" charset="-122"/>
                <a:cs typeface="Arial" charset="0"/>
              </a:rPr>
              <a:t>月</a:t>
            </a:r>
            <a:r>
              <a:rPr lang="zh-CN" altLang="en-US" b="1" dirty="0">
                <a:solidFill>
                  <a:srgbClr val="000000"/>
                </a:solidFill>
                <a:latin typeface="微软雅黑" panose="020B0503020204020204" pitchFamily="34" charset="-122"/>
                <a:ea typeface="微软雅黑" panose="020B0503020204020204" pitchFamily="34" charset="-122"/>
                <a:cs typeface="Arial" charset="0"/>
              </a:rPr>
              <a:t>，发布</a:t>
            </a:r>
            <a:r>
              <a:rPr lang="en-US" altLang="zh-CN" b="1" dirty="0">
                <a:solidFill>
                  <a:srgbClr val="000000"/>
                </a:solidFill>
                <a:latin typeface="微软雅黑" panose="020B0503020204020204" pitchFamily="34" charset="-122"/>
                <a:ea typeface="微软雅黑" panose="020B0503020204020204" pitchFamily="34" charset="-122"/>
                <a:cs typeface="Arial" charset="0"/>
              </a:rPr>
              <a:t>《</a:t>
            </a:r>
            <a:r>
              <a:rPr lang="zh-CN" altLang="en-US" b="1" dirty="0">
                <a:solidFill>
                  <a:srgbClr val="000000"/>
                </a:solidFill>
                <a:latin typeface="微软雅黑" panose="020B0503020204020204" pitchFamily="34" charset="-122"/>
                <a:ea typeface="微软雅黑" panose="020B0503020204020204" pitchFamily="34" charset="-122"/>
                <a:cs typeface="Arial" charset="0"/>
              </a:rPr>
              <a:t>把握数据带来的机遇：英国数据能力战略</a:t>
            </a:r>
            <a:r>
              <a:rPr lang="en-US" altLang="zh-CN" b="1" dirty="0">
                <a:solidFill>
                  <a:srgbClr val="000000"/>
                </a:solidFill>
                <a:latin typeface="微软雅黑" panose="020B0503020204020204" pitchFamily="34" charset="-122"/>
                <a:ea typeface="微软雅黑" panose="020B0503020204020204" pitchFamily="34" charset="-122"/>
                <a:cs typeface="Arial" charset="0"/>
              </a:rPr>
              <a:t>》</a:t>
            </a:r>
          </a:p>
          <a:p>
            <a:pPr eaLnBrk="1" hangingPunct="1">
              <a:lnSpc>
                <a:spcPct val="150000"/>
              </a:lnSpc>
            </a:pPr>
            <a:r>
              <a:rPr lang="zh-CN" altLang="en-US" b="1" dirty="0">
                <a:solidFill>
                  <a:srgbClr val="000000"/>
                </a:solidFill>
                <a:latin typeface="微软雅黑" panose="020B0503020204020204" pitchFamily="34" charset="-122"/>
                <a:ea typeface="微软雅黑" panose="020B0503020204020204" pitchFamily="34" charset="-122"/>
                <a:cs typeface="Arial" charset="0"/>
              </a:rPr>
              <a:t>英国商业、创新与技术部牵头编制</a:t>
            </a:r>
            <a:endParaRPr lang="zh-CN" altLang="en-US" dirty="0">
              <a:solidFill>
                <a:srgbClr val="000000"/>
              </a:solidFill>
              <a:latin typeface="Arial" charset="0"/>
              <a:ea typeface="宋体" charset="-122"/>
              <a:cs typeface="Arial" charset="0"/>
            </a:endParaRPr>
          </a:p>
        </p:txBody>
      </p:sp>
      <p:pic>
        <p:nvPicPr>
          <p:cNvPr id="7" name="图片 6"/>
          <p:cNvPicPr>
            <a:picLocks/>
          </p:cNvPicPr>
          <p:nvPr/>
        </p:nvPicPr>
        <p:blipFill>
          <a:blip r:embed="rId5">
            <a:lum bright="10000" contrast="10000"/>
          </a:blip>
          <a:stretch>
            <a:fillRect/>
          </a:stretch>
        </p:blipFill>
        <p:spPr>
          <a:xfrm>
            <a:off x="166688" y="4959457"/>
            <a:ext cx="1835581" cy="1412772"/>
          </a:xfrm>
          <a:prstGeom prst="rect">
            <a:avLst/>
          </a:prstGeom>
          <a:ln>
            <a:noFill/>
          </a:ln>
          <a:effectLst>
            <a:outerShdw blurRad="292100" dist="139700" dir="2700000" algn="tl" rotWithShape="0">
              <a:srgbClr val="333333">
                <a:alpha val="65000"/>
              </a:srgbClr>
            </a:outerShdw>
          </a:effectLst>
        </p:spPr>
      </p:pic>
      <p:sp>
        <p:nvSpPr>
          <p:cNvPr id="8" name="TextBox 21"/>
          <p:cNvSpPr txBox="1">
            <a:spLocks noChangeArrowheads="1"/>
          </p:cNvSpPr>
          <p:nvPr/>
        </p:nvSpPr>
        <p:spPr bwMode="auto">
          <a:xfrm>
            <a:off x="1971673" y="4982648"/>
            <a:ext cx="717232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a:solidFill>
                  <a:schemeClr val="tx1"/>
                </a:solidFill>
                <a:latin typeface="Lucida Sans Unicode" panose="020B0602030504020204" pitchFamily="34" charset="0"/>
                <a:ea typeface="宋体" panose="02010600030101010101" pitchFamily="2" charset="-122"/>
              </a:defRPr>
            </a:lvl1pPr>
            <a:lvl2pPr marL="742950" indent="-285750">
              <a:defRPr>
                <a:solidFill>
                  <a:schemeClr val="tx1"/>
                </a:solidFill>
                <a:latin typeface="Lucida Sans Unicode" panose="020B0602030504020204" pitchFamily="34" charset="0"/>
                <a:ea typeface="宋体" panose="02010600030101010101" pitchFamily="2" charset="-122"/>
              </a:defRPr>
            </a:lvl2pPr>
            <a:lvl3pPr marL="1143000" indent="-228600">
              <a:defRPr>
                <a:solidFill>
                  <a:schemeClr val="tx1"/>
                </a:solidFill>
                <a:latin typeface="Lucida Sans Unicode" panose="020B0602030504020204" pitchFamily="34" charset="0"/>
                <a:ea typeface="宋体" panose="02010600030101010101" pitchFamily="2" charset="-122"/>
              </a:defRPr>
            </a:lvl3pPr>
            <a:lvl4pPr marL="1600200" indent="-228600">
              <a:defRPr>
                <a:solidFill>
                  <a:schemeClr val="tx1"/>
                </a:solidFill>
                <a:latin typeface="Lucida Sans Unicode" panose="020B0602030504020204" pitchFamily="34" charset="0"/>
                <a:ea typeface="宋体" panose="02010600030101010101" pitchFamily="2" charset="-122"/>
              </a:defRPr>
            </a:lvl4pPr>
            <a:lvl5pPr marL="2057400" indent="-228600">
              <a:defRPr>
                <a:solidFill>
                  <a:schemeClr val="tx1"/>
                </a:solidFill>
                <a:latin typeface="Lucida Sans Unicode" panose="020B0602030504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9pPr>
          </a:lstStyle>
          <a:p>
            <a:pPr eaLnBrk="1" hangingPunct="1">
              <a:buClr>
                <a:srgbClr val="C00000"/>
              </a:buClr>
              <a:buFont typeface="Wingdings" panose="05000000000000000000" pitchFamily="2" charset="2"/>
              <a:buChar char="p"/>
            </a:pPr>
            <a:r>
              <a:rPr lang="zh-CN" altLang="en-US" sz="1600" b="1" dirty="0">
                <a:solidFill>
                  <a:srgbClr val="000000"/>
                </a:solidFill>
                <a:latin typeface="微软雅黑" panose="020B0503020204020204" pitchFamily="34" charset="-122"/>
                <a:ea typeface="微软雅黑" panose="020B0503020204020204" pitchFamily="34" charset="-122"/>
                <a:cs typeface="Arial" charset="0"/>
              </a:rPr>
              <a:t>“十二五”战略新兴产业发展规划</a:t>
            </a:r>
            <a:r>
              <a:rPr lang="en-US" altLang="zh-CN" sz="1600" b="1" dirty="0">
                <a:solidFill>
                  <a:srgbClr val="000000"/>
                </a:solidFill>
                <a:latin typeface="微软雅黑" panose="020B0503020204020204" pitchFamily="34" charset="-122"/>
                <a:ea typeface="微软雅黑" panose="020B0503020204020204" pitchFamily="34" charset="-122"/>
                <a:cs typeface="Arial" charset="0"/>
              </a:rPr>
              <a:t>:</a:t>
            </a:r>
            <a:r>
              <a:rPr lang="zh-CN" altLang="en-US" sz="1600" b="1" dirty="0">
                <a:solidFill>
                  <a:srgbClr val="000000"/>
                </a:solidFill>
                <a:latin typeface="微软雅黑" panose="020B0503020204020204" pitchFamily="34" charset="-122"/>
                <a:ea typeface="微软雅黑" panose="020B0503020204020204" pitchFamily="34" charset="-122"/>
                <a:cs typeface="Arial" charset="0"/>
              </a:rPr>
              <a:t>支持</a:t>
            </a:r>
            <a:r>
              <a:rPr lang="zh-CN" altLang="en-US" sz="1600" b="1" dirty="0">
                <a:solidFill>
                  <a:srgbClr val="3333FF"/>
                </a:solidFill>
                <a:latin typeface="微软雅黑" panose="020B0503020204020204" pitchFamily="34" charset="-122"/>
                <a:ea typeface="微软雅黑" panose="020B0503020204020204" pitchFamily="34" charset="-122"/>
                <a:cs typeface="Arial" charset="0"/>
              </a:rPr>
              <a:t>海量数据</a:t>
            </a:r>
            <a:r>
              <a:rPr lang="zh-CN" altLang="en-US" sz="1600" b="1" dirty="0">
                <a:solidFill>
                  <a:srgbClr val="000000"/>
                </a:solidFill>
                <a:latin typeface="微软雅黑" panose="020B0503020204020204" pitchFamily="34" charset="-122"/>
                <a:ea typeface="微软雅黑" panose="020B0503020204020204" pitchFamily="34" charset="-122"/>
                <a:cs typeface="Arial" charset="0"/>
              </a:rPr>
              <a:t>存储技术的研发和产业化</a:t>
            </a:r>
            <a:endParaRPr lang="en-US" altLang="zh-CN" sz="1600" b="1" dirty="0">
              <a:solidFill>
                <a:srgbClr val="000000"/>
              </a:solidFill>
              <a:latin typeface="微软雅黑" panose="020B0503020204020204" pitchFamily="34" charset="-122"/>
              <a:ea typeface="微软雅黑" panose="020B0503020204020204" pitchFamily="34" charset="-122"/>
              <a:cs typeface="Arial" charset="0"/>
            </a:endParaRPr>
          </a:p>
        </p:txBody>
      </p:sp>
      <p:sp>
        <p:nvSpPr>
          <p:cNvPr id="9" name="TextBox 21"/>
          <p:cNvSpPr txBox="1">
            <a:spLocks noChangeArrowheads="1"/>
          </p:cNvSpPr>
          <p:nvPr/>
        </p:nvSpPr>
        <p:spPr bwMode="auto">
          <a:xfrm>
            <a:off x="1962150" y="5575891"/>
            <a:ext cx="70104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a:solidFill>
                  <a:schemeClr val="tx1"/>
                </a:solidFill>
                <a:latin typeface="Lucida Sans Unicode" panose="020B0602030504020204" pitchFamily="34" charset="0"/>
                <a:ea typeface="宋体" panose="02010600030101010101" pitchFamily="2" charset="-122"/>
              </a:defRPr>
            </a:lvl1pPr>
            <a:lvl2pPr marL="742950" indent="-285750">
              <a:defRPr>
                <a:solidFill>
                  <a:schemeClr val="tx1"/>
                </a:solidFill>
                <a:latin typeface="Lucida Sans Unicode" panose="020B0602030504020204" pitchFamily="34" charset="0"/>
                <a:ea typeface="宋体" panose="02010600030101010101" pitchFamily="2" charset="-122"/>
              </a:defRPr>
            </a:lvl2pPr>
            <a:lvl3pPr marL="1143000" indent="-228600">
              <a:defRPr>
                <a:solidFill>
                  <a:schemeClr val="tx1"/>
                </a:solidFill>
                <a:latin typeface="Lucida Sans Unicode" panose="020B0602030504020204" pitchFamily="34" charset="0"/>
                <a:ea typeface="宋体" panose="02010600030101010101" pitchFamily="2" charset="-122"/>
              </a:defRPr>
            </a:lvl3pPr>
            <a:lvl4pPr marL="1600200" indent="-228600">
              <a:defRPr>
                <a:solidFill>
                  <a:schemeClr val="tx1"/>
                </a:solidFill>
                <a:latin typeface="Lucida Sans Unicode" panose="020B0602030504020204" pitchFamily="34" charset="0"/>
                <a:ea typeface="宋体" panose="02010600030101010101" pitchFamily="2" charset="-122"/>
              </a:defRPr>
            </a:lvl4pPr>
            <a:lvl5pPr marL="2057400" indent="-228600">
              <a:defRPr>
                <a:solidFill>
                  <a:schemeClr val="tx1"/>
                </a:solidFill>
                <a:latin typeface="Lucida Sans Unicode" panose="020B0602030504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9pPr>
          </a:lstStyle>
          <a:p>
            <a:pPr eaLnBrk="1" hangingPunct="1">
              <a:buClr>
                <a:srgbClr val="C00000"/>
              </a:buClr>
              <a:buFont typeface="Wingdings" panose="05000000000000000000" pitchFamily="2" charset="2"/>
              <a:buChar char="p"/>
            </a:pPr>
            <a:r>
              <a:rPr lang="en-US" altLang="zh-CN" sz="1600" b="1" dirty="0">
                <a:solidFill>
                  <a:srgbClr val="000000"/>
                </a:solidFill>
                <a:latin typeface="微软雅黑" panose="020B0503020204020204" pitchFamily="34" charset="-122"/>
                <a:ea typeface="微软雅黑" panose="020B0503020204020204" pitchFamily="34" charset="-122"/>
                <a:cs typeface="Arial" charset="0"/>
              </a:rPr>
              <a:t>2014</a:t>
            </a:r>
            <a:r>
              <a:rPr lang="zh-CN" altLang="en-US" sz="1600" b="1" dirty="0">
                <a:solidFill>
                  <a:srgbClr val="000000"/>
                </a:solidFill>
                <a:latin typeface="微软雅黑" panose="020B0503020204020204" pitchFamily="34" charset="-122"/>
                <a:ea typeface="微软雅黑" panose="020B0503020204020204" pitchFamily="34" charset="-122"/>
                <a:cs typeface="Arial" charset="0"/>
              </a:rPr>
              <a:t>年底发改委、工信部牵头制定</a:t>
            </a:r>
            <a:r>
              <a:rPr lang="zh-CN" altLang="en-US" sz="1600" b="1" dirty="0">
                <a:solidFill>
                  <a:srgbClr val="3333FF"/>
                </a:solidFill>
                <a:latin typeface="微软雅黑" panose="020B0503020204020204" pitchFamily="34" charset="-122"/>
                <a:ea typeface="微软雅黑" panose="020B0503020204020204" pitchFamily="34" charset="-122"/>
                <a:cs typeface="Arial" charset="0"/>
              </a:rPr>
              <a:t>大数据战略与行动纲要</a:t>
            </a:r>
            <a:endParaRPr lang="en-US" altLang="zh-CN" sz="1600" b="1" dirty="0">
              <a:solidFill>
                <a:srgbClr val="000000"/>
              </a:solidFill>
              <a:latin typeface="微软雅黑" panose="020B0503020204020204" pitchFamily="34" charset="-122"/>
              <a:ea typeface="微软雅黑" panose="020B0503020204020204" pitchFamily="34" charset="-122"/>
              <a:cs typeface="Arial" charset="0"/>
            </a:endParaRPr>
          </a:p>
        </p:txBody>
      </p:sp>
      <p:sp>
        <p:nvSpPr>
          <p:cNvPr id="11" name="TextBox 21"/>
          <p:cNvSpPr txBox="1">
            <a:spLocks noChangeArrowheads="1"/>
          </p:cNvSpPr>
          <p:nvPr/>
        </p:nvSpPr>
        <p:spPr bwMode="auto">
          <a:xfrm>
            <a:off x="1962150" y="6090562"/>
            <a:ext cx="70104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a:solidFill>
                  <a:schemeClr val="tx1"/>
                </a:solidFill>
                <a:latin typeface="Lucida Sans Unicode" panose="020B0602030504020204" pitchFamily="34" charset="0"/>
                <a:ea typeface="宋体" panose="02010600030101010101" pitchFamily="2" charset="-122"/>
              </a:defRPr>
            </a:lvl1pPr>
            <a:lvl2pPr marL="742950" indent="-285750">
              <a:defRPr>
                <a:solidFill>
                  <a:schemeClr val="tx1"/>
                </a:solidFill>
                <a:latin typeface="Lucida Sans Unicode" panose="020B0602030504020204" pitchFamily="34" charset="0"/>
                <a:ea typeface="宋体" panose="02010600030101010101" pitchFamily="2" charset="-122"/>
              </a:defRPr>
            </a:lvl2pPr>
            <a:lvl3pPr marL="1143000" indent="-228600">
              <a:defRPr>
                <a:solidFill>
                  <a:schemeClr val="tx1"/>
                </a:solidFill>
                <a:latin typeface="Lucida Sans Unicode" panose="020B0602030504020204" pitchFamily="34" charset="0"/>
                <a:ea typeface="宋体" panose="02010600030101010101" pitchFamily="2" charset="-122"/>
              </a:defRPr>
            </a:lvl3pPr>
            <a:lvl4pPr marL="1600200" indent="-228600">
              <a:defRPr>
                <a:solidFill>
                  <a:schemeClr val="tx1"/>
                </a:solidFill>
                <a:latin typeface="Lucida Sans Unicode" panose="020B0602030504020204" pitchFamily="34" charset="0"/>
                <a:ea typeface="宋体" panose="02010600030101010101" pitchFamily="2" charset="-122"/>
              </a:defRPr>
            </a:lvl4pPr>
            <a:lvl5pPr marL="2057400" indent="-228600">
              <a:defRPr>
                <a:solidFill>
                  <a:schemeClr val="tx1"/>
                </a:solidFill>
                <a:latin typeface="Lucida Sans Unicode" panose="020B0602030504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9pPr>
          </a:lstStyle>
          <a:p>
            <a:pPr eaLnBrk="1" hangingPunct="1">
              <a:buClr>
                <a:srgbClr val="C00000"/>
              </a:buClr>
              <a:buFont typeface="Wingdings" panose="05000000000000000000" pitchFamily="2" charset="2"/>
              <a:buChar char="p"/>
            </a:pPr>
            <a:r>
              <a:rPr lang="en-US" altLang="zh-CN" sz="1600" b="1" dirty="0">
                <a:solidFill>
                  <a:srgbClr val="000000"/>
                </a:solidFill>
                <a:latin typeface="微软雅黑" panose="020B0503020204020204" pitchFamily="34" charset="-122"/>
                <a:ea typeface="微软雅黑" panose="020B0503020204020204" pitchFamily="34" charset="-122"/>
                <a:cs typeface="Arial" charset="0"/>
              </a:rPr>
              <a:t>2015</a:t>
            </a:r>
            <a:r>
              <a:rPr lang="zh-CN" altLang="en-US" sz="1600" b="1" dirty="0">
                <a:solidFill>
                  <a:srgbClr val="000000"/>
                </a:solidFill>
                <a:latin typeface="微软雅黑" panose="020B0503020204020204" pitchFamily="34" charset="-122"/>
                <a:ea typeface="微软雅黑" panose="020B0503020204020204" pitchFamily="34" charset="-122"/>
                <a:cs typeface="Arial" charset="0"/>
              </a:rPr>
              <a:t>年政府工作报告明确提出：互联网</a:t>
            </a:r>
            <a:r>
              <a:rPr lang="en-US" altLang="zh-CN" sz="1600" b="1" dirty="0">
                <a:solidFill>
                  <a:srgbClr val="000000"/>
                </a:solidFill>
                <a:latin typeface="微软雅黑" panose="020B0503020204020204" pitchFamily="34" charset="-122"/>
                <a:ea typeface="微软雅黑" panose="020B0503020204020204" pitchFamily="34" charset="-122"/>
                <a:cs typeface="Arial" charset="0"/>
              </a:rPr>
              <a:t>+  </a:t>
            </a:r>
            <a:r>
              <a:rPr lang="zh-CN" altLang="en-US" sz="1600" b="1" dirty="0">
                <a:solidFill>
                  <a:srgbClr val="000000"/>
                </a:solidFill>
                <a:latin typeface="微软雅黑" panose="020B0503020204020204" pitchFamily="34" charset="-122"/>
                <a:ea typeface="微软雅黑" panose="020B0503020204020204" pitchFamily="34" charset="-122"/>
                <a:cs typeface="Arial" charset="0"/>
              </a:rPr>
              <a:t>大数据、中国制造</a:t>
            </a:r>
            <a:r>
              <a:rPr lang="en-US" altLang="zh-CN" sz="1600" b="1" dirty="0">
                <a:solidFill>
                  <a:srgbClr val="000000"/>
                </a:solidFill>
                <a:latin typeface="微软雅黑" panose="020B0503020204020204" pitchFamily="34" charset="-122"/>
                <a:ea typeface="微软雅黑" panose="020B0503020204020204" pitchFamily="34" charset="-122"/>
                <a:cs typeface="Arial" charset="0"/>
              </a:rPr>
              <a:t>2015</a:t>
            </a:r>
          </a:p>
        </p:txBody>
      </p:sp>
    </p:spTree>
    <p:extLst>
      <p:ext uri="{BB962C8B-B14F-4D97-AF65-F5344CB8AC3E}">
        <p14:creationId xmlns:p14="http://schemas.microsoft.com/office/powerpoint/2010/main" val="168127772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9587" y="446373"/>
            <a:ext cx="6162264" cy="584775"/>
          </a:xfrm>
          <a:prstGeom prst="rect">
            <a:avLst/>
          </a:prstGeom>
        </p:spPr>
        <p:txBody>
          <a:bodyPr wrap="none">
            <a:spAutoFit/>
          </a:bodyPr>
          <a:lstStyle/>
          <a:p>
            <a:pPr marL="457200" indent="-457200" eaLnBrk="1" hangingPunct="1"/>
            <a:r>
              <a:rPr lang="en-US" altLang="zh-CN" sz="3200" b="1" dirty="0">
                <a:solidFill>
                  <a:srgbClr val="000000"/>
                </a:solidFill>
                <a:latin typeface="隶书" pitchFamily="49" charset="-122"/>
                <a:ea typeface="隶书" pitchFamily="49" charset="-122"/>
                <a:cs typeface="Times New Roman"/>
              </a:rPr>
              <a:t>1.1 </a:t>
            </a:r>
            <a:r>
              <a:rPr lang="zh-CN" altLang="en-US" sz="3200" b="1" dirty="0">
                <a:solidFill>
                  <a:srgbClr val="000000"/>
                </a:solidFill>
                <a:latin typeface="隶书" pitchFamily="49" charset="-122"/>
                <a:ea typeface="隶书" pitchFamily="49" charset="-122"/>
                <a:cs typeface="Times New Roman"/>
              </a:rPr>
              <a:t>大数据简介</a:t>
            </a:r>
            <a:r>
              <a:rPr lang="en-US" altLang="zh-CN" sz="3200" b="1" dirty="0">
                <a:solidFill>
                  <a:srgbClr val="000000"/>
                </a:solidFill>
                <a:latin typeface="隶书" pitchFamily="49" charset="-122"/>
                <a:ea typeface="隶书" pitchFamily="49" charset="-122"/>
                <a:cs typeface="Times New Roman"/>
              </a:rPr>
              <a:t>-</a:t>
            </a:r>
            <a:r>
              <a:rPr lang="zh-CN" altLang="en-US" sz="3200" b="1" dirty="0">
                <a:solidFill>
                  <a:srgbClr val="000000"/>
                </a:solidFill>
                <a:latin typeface="隶书" pitchFamily="49" charset="-122"/>
                <a:ea typeface="隶书" pitchFamily="49" charset="-122"/>
                <a:cs typeface="Times New Roman"/>
              </a:rPr>
              <a:t>重庆市大数战略</a:t>
            </a:r>
            <a:endParaRPr lang="en-US" altLang="zh-CN" sz="3200" b="1" dirty="0">
              <a:solidFill>
                <a:srgbClr val="000000"/>
              </a:solidFill>
              <a:latin typeface="隶书" pitchFamily="49" charset="-122"/>
              <a:ea typeface="隶书" pitchFamily="49" charset="-122"/>
              <a:cs typeface="Times New Roman"/>
            </a:endParaRPr>
          </a:p>
        </p:txBody>
      </p:sp>
      <p:sp>
        <p:nvSpPr>
          <p:cNvPr id="3" name="矩形 2"/>
          <p:cNvSpPr/>
          <p:nvPr/>
        </p:nvSpPr>
        <p:spPr>
          <a:xfrm>
            <a:off x="0" y="1430360"/>
            <a:ext cx="7519988" cy="369332"/>
          </a:xfrm>
          <a:prstGeom prst="rect">
            <a:avLst/>
          </a:prstGeom>
        </p:spPr>
        <p:txBody>
          <a:bodyPr wrap="square">
            <a:spAutoFit/>
          </a:bodyPr>
          <a:lstStyle/>
          <a:p>
            <a:pPr eaLnBrk="1" hangingPunct="1"/>
            <a:r>
              <a:rPr lang="en-US" altLang="zh-CN" b="1" dirty="0">
                <a:solidFill>
                  <a:srgbClr val="1A2930"/>
                </a:solidFill>
                <a:latin typeface="Microsoft Yahei" panose="020B0503020204020204" pitchFamily="34" charset="-122"/>
                <a:ea typeface="Microsoft Yahei" panose="020B0503020204020204" pitchFamily="34" charset="-122"/>
                <a:cs typeface="Arial" charset="0"/>
              </a:rPr>
              <a:t>2013</a:t>
            </a:r>
            <a:r>
              <a:rPr lang="zh-CN" altLang="en-US" b="1" dirty="0">
                <a:solidFill>
                  <a:srgbClr val="1A2930"/>
                </a:solidFill>
                <a:latin typeface="Microsoft Yahei" panose="020B0503020204020204" pitchFamily="34" charset="-122"/>
                <a:ea typeface="Microsoft Yahei" panose="020B0503020204020204" pitchFamily="34" charset="-122"/>
                <a:cs typeface="Arial" charset="0"/>
              </a:rPr>
              <a:t>年</a:t>
            </a:r>
            <a:r>
              <a:rPr lang="en-US" altLang="zh-CN" b="1" dirty="0">
                <a:solidFill>
                  <a:srgbClr val="1A2930"/>
                </a:solidFill>
                <a:latin typeface="Microsoft Yahei" panose="020B0503020204020204" pitchFamily="34" charset="-122"/>
                <a:ea typeface="Microsoft Yahei" panose="020B0503020204020204" pitchFamily="34" charset="-122"/>
                <a:cs typeface="Arial" charset="0"/>
              </a:rPr>
              <a:t>7</a:t>
            </a:r>
            <a:r>
              <a:rPr lang="zh-CN" altLang="en-US" b="1" dirty="0">
                <a:solidFill>
                  <a:srgbClr val="1A2930"/>
                </a:solidFill>
                <a:latin typeface="Microsoft Yahei" panose="020B0503020204020204" pitchFamily="34" charset="-122"/>
                <a:ea typeface="Microsoft Yahei" panose="020B0503020204020204" pitchFamily="34" charset="-122"/>
                <a:cs typeface="Arial" charset="0"/>
              </a:rPr>
              <a:t>月，重庆市人民政府关于印发重庆市大数据行动计划的通知</a:t>
            </a:r>
          </a:p>
        </p:txBody>
      </p:sp>
      <p:sp>
        <p:nvSpPr>
          <p:cNvPr id="4" name="矩形 3"/>
          <p:cNvSpPr/>
          <p:nvPr/>
        </p:nvSpPr>
        <p:spPr>
          <a:xfrm>
            <a:off x="1704772" y="3172885"/>
            <a:ext cx="6515098" cy="338554"/>
          </a:xfrm>
          <a:prstGeom prst="rect">
            <a:avLst/>
          </a:prstGeom>
        </p:spPr>
        <p:txBody>
          <a:bodyPr wrap="square">
            <a:spAutoFit/>
          </a:bodyPr>
          <a:lstStyle/>
          <a:p>
            <a:pPr eaLnBrk="1" hangingPunct="1"/>
            <a:r>
              <a:rPr lang="en-US" altLang="zh-CN" sz="1600" b="1" dirty="0">
                <a:solidFill>
                  <a:srgbClr val="000000"/>
                </a:solidFill>
                <a:latin typeface="方正仿宋_GBK"/>
                <a:ea typeface="宋体" charset="-122"/>
                <a:cs typeface="Arial" charset="0"/>
              </a:rPr>
              <a:t>2017</a:t>
            </a:r>
            <a:r>
              <a:rPr lang="zh-CN" altLang="en-US" sz="1600" b="1" dirty="0">
                <a:solidFill>
                  <a:srgbClr val="000000"/>
                </a:solidFill>
                <a:latin typeface="方正仿宋_GBK"/>
                <a:ea typeface="宋体" charset="-122"/>
                <a:cs typeface="Arial" charset="0"/>
              </a:rPr>
              <a:t>年</a:t>
            </a:r>
            <a:r>
              <a:rPr lang="en-US" altLang="zh-CN" sz="1600" b="1" dirty="0">
                <a:solidFill>
                  <a:srgbClr val="000000"/>
                </a:solidFill>
                <a:latin typeface="方正仿宋_GBK"/>
                <a:ea typeface="宋体" charset="-122"/>
                <a:cs typeface="Arial" charset="0"/>
              </a:rPr>
              <a:t>7</a:t>
            </a:r>
            <a:r>
              <a:rPr lang="zh-CN" altLang="en-US" sz="1600" b="1" dirty="0">
                <a:solidFill>
                  <a:srgbClr val="000000"/>
                </a:solidFill>
                <a:latin typeface="方正仿宋_GBK"/>
                <a:ea typeface="宋体" charset="-122"/>
                <a:cs typeface="Arial" charset="0"/>
              </a:rPr>
              <a:t>月，重庆市经信委，重庆市大数据创新应用试点项目，</a:t>
            </a:r>
            <a:r>
              <a:rPr lang="en-US" altLang="zh-CN" sz="1600" b="1" dirty="0">
                <a:solidFill>
                  <a:srgbClr val="000000"/>
                </a:solidFill>
                <a:latin typeface="方正仿宋_GBK"/>
                <a:ea typeface="宋体" charset="-122"/>
                <a:cs typeface="Arial" charset="0"/>
              </a:rPr>
              <a:t>94</a:t>
            </a:r>
            <a:r>
              <a:rPr lang="zh-CN" altLang="en-US" sz="1600" b="1" dirty="0">
                <a:solidFill>
                  <a:srgbClr val="000000"/>
                </a:solidFill>
                <a:latin typeface="方正仿宋_GBK"/>
                <a:ea typeface="宋体" charset="-122"/>
                <a:cs typeface="Arial" charset="0"/>
              </a:rPr>
              <a:t>项</a:t>
            </a:r>
            <a:endParaRPr lang="en-US" altLang="zh-CN" sz="1600" b="1" dirty="0">
              <a:solidFill>
                <a:srgbClr val="000000"/>
              </a:solidFill>
              <a:latin typeface="方正仿宋_GBK"/>
              <a:ea typeface="宋体" charset="-122"/>
              <a:cs typeface="Arial" charset="0"/>
            </a:endParaRPr>
          </a:p>
        </p:txBody>
      </p:sp>
      <p:sp>
        <p:nvSpPr>
          <p:cNvPr id="6" name="矩形 5"/>
          <p:cNvSpPr/>
          <p:nvPr/>
        </p:nvSpPr>
        <p:spPr>
          <a:xfrm>
            <a:off x="1704772" y="4473943"/>
            <a:ext cx="7108235" cy="2423740"/>
          </a:xfrm>
          <a:prstGeom prst="rect">
            <a:avLst/>
          </a:prstGeom>
        </p:spPr>
        <p:txBody>
          <a:bodyPr wrap="square">
            <a:spAutoFit/>
          </a:bodyPr>
          <a:lstStyle/>
          <a:p>
            <a:pPr algn="just" eaLnBrk="1" hangingPunct="1">
              <a:lnSpc>
                <a:spcPct val="150000"/>
              </a:lnSpc>
              <a:spcAft>
                <a:spcPts val="0"/>
              </a:spcAft>
            </a:pPr>
            <a:r>
              <a:rPr lang="en-US" altLang="zh-CN" b="1" kern="100" dirty="0">
                <a:solidFill>
                  <a:srgbClr val="000000"/>
                </a:solidFill>
                <a:latin typeface="宋体"/>
                <a:ea typeface="宋体"/>
                <a:cs typeface="Times New Roman" panose="02020603050405020304" pitchFamily="18" charset="0"/>
              </a:rPr>
              <a:t>2018</a:t>
            </a:r>
            <a:r>
              <a:rPr lang="zh-CN" altLang="en-US" b="1" kern="100" dirty="0">
                <a:solidFill>
                  <a:srgbClr val="000000"/>
                </a:solidFill>
                <a:latin typeface="宋体"/>
                <a:ea typeface="宋体"/>
                <a:cs typeface="Times New Roman" panose="02020603050405020304" pitchFamily="18" charset="0"/>
              </a:rPr>
              <a:t>年</a:t>
            </a:r>
            <a:endParaRPr lang="en-US" altLang="zh-CN" b="1" kern="100" dirty="0">
              <a:solidFill>
                <a:srgbClr val="000000"/>
              </a:solidFill>
              <a:latin typeface="宋体"/>
              <a:ea typeface="宋体"/>
              <a:cs typeface="Times New Roman" panose="02020603050405020304" pitchFamily="18" charset="0"/>
            </a:endParaRPr>
          </a:p>
          <a:p>
            <a:pPr algn="just" eaLnBrk="1" hangingPunct="1">
              <a:lnSpc>
                <a:spcPct val="150000"/>
              </a:lnSpc>
              <a:spcAft>
                <a:spcPts val="0"/>
              </a:spcAft>
            </a:pPr>
            <a:r>
              <a:rPr lang="en-US" altLang="zh-CN" b="1" dirty="0">
                <a:solidFill>
                  <a:srgbClr val="000000"/>
                </a:solidFill>
                <a:latin typeface="宋体"/>
                <a:ea typeface="宋体"/>
                <a:cs typeface="Arial" charset="0"/>
              </a:rPr>
              <a:t>  ZT01 </a:t>
            </a:r>
            <a:r>
              <a:rPr lang="zh-CN" altLang="zh-CN" b="1" dirty="0">
                <a:solidFill>
                  <a:srgbClr val="000000"/>
                </a:solidFill>
                <a:latin typeface="宋体"/>
                <a:ea typeface="宋体"/>
                <a:cs typeface="Arial" charset="0"/>
              </a:rPr>
              <a:t>人工智能关键技术研发与应用</a:t>
            </a:r>
            <a:endParaRPr lang="en-US" altLang="zh-CN" b="1" dirty="0">
              <a:solidFill>
                <a:srgbClr val="000000"/>
              </a:solidFill>
              <a:latin typeface="宋体"/>
              <a:ea typeface="宋体"/>
              <a:cs typeface="Arial" charset="0"/>
            </a:endParaRPr>
          </a:p>
          <a:p>
            <a:pPr algn="just" eaLnBrk="1" hangingPunct="1">
              <a:lnSpc>
                <a:spcPct val="150000"/>
              </a:lnSpc>
              <a:spcAft>
                <a:spcPts val="0"/>
              </a:spcAft>
            </a:pPr>
            <a:r>
              <a:rPr lang="en-US" altLang="zh-CN" b="1" dirty="0">
                <a:solidFill>
                  <a:srgbClr val="000000"/>
                </a:solidFill>
                <a:latin typeface="宋体"/>
                <a:ea typeface="宋体"/>
                <a:cs typeface="Arial" charset="0"/>
              </a:rPr>
              <a:t>       </a:t>
            </a:r>
            <a:r>
              <a:rPr lang="en-US" altLang="zh-CN" dirty="0">
                <a:solidFill>
                  <a:srgbClr val="000000"/>
                </a:solidFill>
                <a:latin typeface="Arial" charset="0"/>
                <a:ea typeface="宋体" charset="-122"/>
                <a:cs typeface="Arial" charset="0"/>
              </a:rPr>
              <a:t>ZT01-09 </a:t>
            </a:r>
            <a:r>
              <a:rPr lang="zh-CN" altLang="zh-CN" dirty="0">
                <a:solidFill>
                  <a:srgbClr val="000000"/>
                </a:solidFill>
                <a:latin typeface="Arial" charset="0"/>
                <a:ea typeface="宋体" charset="-122"/>
                <a:cs typeface="Arial" charset="0"/>
              </a:rPr>
              <a:t>人工智能在典型行业中的应用示范</a:t>
            </a:r>
          </a:p>
          <a:p>
            <a:pPr algn="just" eaLnBrk="1" hangingPunct="1">
              <a:lnSpc>
                <a:spcPct val="150000"/>
              </a:lnSpc>
              <a:spcAft>
                <a:spcPts val="0"/>
              </a:spcAft>
            </a:pPr>
            <a:r>
              <a:rPr lang="en-US" altLang="zh-CN" b="1" kern="100" dirty="0">
                <a:solidFill>
                  <a:srgbClr val="000000"/>
                </a:solidFill>
                <a:latin typeface="宋体"/>
                <a:ea typeface="宋体"/>
                <a:cs typeface="Times New Roman" panose="02020603050405020304" pitchFamily="18" charset="0"/>
              </a:rPr>
              <a:t>  ZT02 </a:t>
            </a:r>
            <a:r>
              <a:rPr lang="zh-CN" altLang="zh-CN" b="1" kern="100" dirty="0">
                <a:solidFill>
                  <a:srgbClr val="000000"/>
                </a:solidFill>
                <a:latin typeface="宋体"/>
                <a:ea typeface="宋体"/>
                <a:cs typeface="Times New Roman" panose="02020603050405020304" pitchFamily="18" charset="0"/>
              </a:rPr>
              <a:t>云计算与大数据关键技术研发与应用</a:t>
            </a:r>
            <a:endParaRPr lang="en-US" altLang="zh-CN" b="1" kern="100" dirty="0">
              <a:solidFill>
                <a:srgbClr val="000000"/>
              </a:solidFill>
              <a:latin typeface="宋体"/>
              <a:ea typeface="宋体"/>
              <a:cs typeface="Times New Roman" panose="02020603050405020304" pitchFamily="18" charset="0"/>
            </a:endParaRPr>
          </a:p>
          <a:p>
            <a:pPr algn="just" eaLnBrk="1" hangingPunct="1">
              <a:lnSpc>
                <a:spcPct val="150000"/>
              </a:lnSpc>
              <a:spcAft>
                <a:spcPts val="0"/>
              </a:spcAft>
            </a:pPr>
            <a:r>
              <a:rPr lang="en-US" altLang="zh-CN" dirty="0">
                <a:solidFill>
                  <a:srgbClr val="000000"/>
                </a:solidFill>
                <a:latin typeface="Arial" charset="0"/>
                <a:ea typeface="宋体" charset="-122"/>
                <a:cs typeface="Arial" charset="0"/>
              </a:rPr>
              <a:t>             ZT02-14</a:t>
            </a:r>
            <a:r>
              <a:rPr lang="zh-CN" altLang="zh-CN" dirty="0">
                <a:solidFill>
                  <a:srgbClr val="000000"/>
                </a:solidFill>
                <a:latin typeface="Arial" charset="0"/>
                <a:ea typeface="宋体" charset="-122"/>
                <a:cs typeface="Arial" charset="0"/>
              </a:rPr>
              <a:t>行业大数据智能分析及决策系统建设与应用示范</a:t>
            </a:r>
          </a:p>
          <a:p>
            <a:pPr algn="just" eaLnBrk="1" hangingPunct="1">
              <a:lnSpc>
                <a:spcPct val="150000"/>
              </a:lnSpc>
              <a:spcAft>
                <a:spcPts val="0"/>
              </a:spcAft>
            </a:pPr>
            <a:endParaRPr lang="zh-CN" altLang="zh-CN" sz="1100" kern="100" dirty="0">
              <a:solidFill>
                <a:srgbClr val="000000"/>
              </a:solidFill>
              <a:latin typeface="宋体"/>
              <a:ea typeface="宋体"/>
              <a:cs typeface="Times New Roman" panose="02020603050405020304" pitchFamily="18" charset="0"/>
            </a:endParaRPr>
          </a:p>
        </p:txBody>
      </p:sp>
      <p:sp>
        <p:nvSpPr>
          <p:cNvPr id="7" name="矩形 6"/>
          <p:cNvSpPr/>
          <p:nvPr/>
        </p:nvSpPr>
        <p:spPr>
          <a:xfrm>
            <a:off x="0" y="2008494"/>
            <a:ext cx="9348789" cy="369332"/>
          </a:xfrm>
          <a:prstGeom prst="rect">
            <a:avLst/>
          </a:prstGeom>
        </p:spPr>
        <p:txBody>
          <a:bodyPr wrap="square">
            <a:spAutoFit/>
          </a:bodyPr>
          <a:lstStyle/>
          <a:p>
            <a:pPr eaLnBrk="1" hangingPunct="1"/>
            <a:r>
              <a:rPr lang="en-US" altLang="zh-CN" dirty="0">
                <a:solidFill>
                  <a:srgbClr val="000000"/>
                </a:solidFill>
                <a:latin typeface="arial" panose="020B0604020202020204" pitchFamily="34" charset="0"/>
                <a:ea typeface="宋体" charset="-122"/>
                <a:cs typeface="Arial" charset="0"/>
              </a:rPr>
              <a:t>2018</a:t>
            </a:r>
            <a:r>
              <a:rPr lang="zh-CN" altLang="en-US" dirty="0">
                <a:solidFill>
                  <a:srgbClr val="000000"/>
                </a:solidFill>
                <a:latin typeface="arial" panose="020B0604020202020204" pitchFamily="34" charset="0"/>
                <a:ea typeface="宋体" charset="-122"/>
                <a:cs typeface="Arial" charset="0"/>
              </a:rPr>
              <a:t>年</a:t>
            </a:r>
            <a:r>
              <a:rPr lang="en-US" altLang="zh-CN" dirty="0">
                <a:solidFill>
                  <a:srgbClr val="000000"/>
                </a:solidFill>
                <a:latin typeface="arial" panose="020B0604020202020204" pitchFamily="34" charset="0"/>
                <a:ea typeface="宋体" charset="-122"/>
                <a:cs typeface="Arial" charset="0"/>
              </a:rPr>
              <a:t>1</a:t>
            </a:r>
            <a:r>
              <a:rPr lang="zh-CN" altLang="en-US" dirty="0">
                <a:solidFill>
                  <a:srgbClr val="000000"/>
                </a:solidFill>
                <a:latin typeface="arial" panose="020B0604020202020204" pitchFamily="34" charset="0"/>
                <a:ea typeface="宋体" charset="-122"/>
                <a:cs typeface="Arial" charset="0"/>
              </a:rPr>
              <a:t>月，</a:t>
            </a:r>
            <a:r>
              <a:rPr lang="en-US" altLang="zh-CN" dirty="0">
                <a:solidFill>
                  <a:srgbClr val="000000"/>
                </a:solidFill>
                <a:latin typeface="arial" panose="020B0604020202020204" pitchFamily="34" charset="0"/>
                <a:ea typeface="宋体" charset="-122"/>
                <a:cs typeface="Arial" charset="0"/>
              </a:rPr>
              <a:t>《</a:t>
            </a:r>
            <a:r>
              <a:rPr lang="zh-CN" altLang="en-US" dirty="0">
                <a:solidFill>
                  <a:srgbClr val="000000"/>
                </a:solidFill>
                <a:latin typeface="arial" panose="020B0604020202020204" pitchFamily="34" charset="0"/>
                <a:ea typeface="宋体" charset="-122"/>
                <a:cs typeface="Arial" charset="0"/>
              </a:rPr>
              <a:t>重庆市以</a:t>
            </a:r>
            <a:r>
              <a:rPr lang="zh-CN" altLang="en-US" b="1" dirty="0">
                <a:solidFill>
                  <a:srgbClr val="FF0000"/>
                </a:solidFill>
                <a:latin typeface="arial" panose="020B0604020202020204" pitchFamily="34" charset="0"/>
                <a:ea typeface="宋体" charset="-122"/>
                <a:cs typeface="Arial" charset="0"/>
              </a:rPr>
              <a:t>大数据智能化</a:t>
            </a:r>
            <a:r>
              <a:rPr lang="zh-CN" altLang="en-US" dirty="0">
                <a:solidFill>
                  <a:srgbClr val="000000"/>
                </a:solidFill>
                <a:latin typeface="arial" panose="020B0604020202020204" pitchFamily="34" charset="0"/>
                <a:ea typeface="宋体" charset="-122"/>
                <a:cs typeface="Arial" charset="0"/>
              </a:rPr>
              <a:t>为引领的创新驱动发展战略行动计划</a:t>
            </a:r>
            <a:r>
              <a:rPr lang="en-US" altLang="zh-CN" dirty="0">
                <a:solidFill>
                  <a:srgbClr val="000000"/>
                </a:solidFill>
                <a:latin typeface="arial" panose="020B0604020202020204" pitchFamily="34" charset="0"/>
                <a:ea typeface="宋体" charset="-122"/>
                <a:cs typeface="Arial" charset="0"/>
              </a:rPr>
              <a:t>(2018—2020)》</a:t>
            </a:r>
            <a:endParaRPr lang="zh-CN" altLang="en-US" dirty="0">
              <a:solidFill>
                <a:srgbClr val="000000"/>
              </a:solidFill>
              <a:latin typeface="Arial" charset="0"/>
              <a:ea typeface="宋体" charset="-122"/>
              <a:cs typeface="Arial" charset="0"/>
            </a:endParaRPr>
          </a:p>
        </p:txBody>
      </p:sp>
      <p:sp>
        <p:nvSpPr>
          <p:cNvPr id="8" name="矩形 7"/>
          <p:cNvSpPr/>
          <p:nvPr/>
        </p:nvSpPr>
        <p:spPr>
          <a:xfrm>
            <a:off x="90283" y="2674412"/>
            <a:ext cx="1614489" cy="14573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r>
              <a:rPr lang="zh-CN" altLang="en-US" dirty="0">
                <a:solidFill>
                  <a:srgbClr val="FFFFFF"/>
                </a:solidFill>
              </a:rPr>
              <a:t>市经信委</a:t>
            </a:r>
          </a:p>
        </p:txBody>
      </p:sp>
      <p:sp>
        <p:nvSpPr>
          <p:cNvPr id="9" name="矩形 8"/>
          <p:cNvSpPr/>
          <p:nvPr/>
        </p:nvSpPr>
        <p:spPr>
          <a:xfrm>
            <a:off x="90283" y="4626344"/>
            <a:ext cx="1614489" cy="14573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r>
              <a:rPr lang="zh-CN" altLang="en-US" dirty="0">
                <a:solidFill>
                  <a:srgbClr val="FFFFFF"/>
                </a:solidFill>
              </a:rPr>
              <a:t>市科委</a:t>
            </a:r>
          </a:p>
        </p:txBody>
      </p:sp>
    </p:spTree>
    <p:extLst>
      <p:ext uri="{BB962C8B-B14F-4D97-AF65-F5344CB8AC3E}">
        <p14:creationId xmlns:p14="http://schemas.microsoft.com/office/powerpoint/2010/main" val="9144706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65930" y="287546"/>
            <a:ext cx="5977919" cy="923330"/>
          </a:xfrm>
          <a:prstGeom prst="rect">
            <a:avLst/>
          </a:prstGeom>
        </p:spPr>
        <p:txBody>
          <a:bodyPr wrap="none">
            <a:spAutoFit/>
          </a:bodyPr>
          <a:lstStyle/>
          <a:p>
            <a:pPr marL="457200" indent="-457200" eaLnBrk="1" hangingPunct="1">
              <a:lnSpc>
                <a:spcPct val="150000"/>
              </a:lnSpc>
            </a:pPr>
            <a:r>
              <a:rPr lang="zh-CN" altLang="en-US" sz="3600" b="1" dirty="0">
                <a:solidFill>
                  <a:srgbClr val="000000"/>
                </a:solidFill>
                <a:latin typeface="隶书" pitchFamily="49" charset="-122"/>
                <a:ea typeface="隶书" pitchFamily="49" charset="-122"/>
                <a:cs typeface="Times New Roman"/>
              </a:rPr>
              <a:t>大数据与</a:t>
            </a:r>
            <a:r>
              <a:rPr lang="en-US" altLang="zh-CN" sz="3600" b="1" dirty="0">
                <a:solidFill>
                  <a:srgbClr val="000000"/>
                </a:solidFill>
                <a:latin typeface="隶书" pitchFamily="49" charset="-122"/>
                <a:ea typeface="隶书" pitchFamily="49" charset="-122"/>
                <a:cs typeface="Times New Roman"/>
              </a:rPr>
              <a:t>AI:</a:t>
            </a:r>
            <a:r>
              <a:rPr lang="zh-CN" altLang="en-US" sz="3600" b="1" dirty="0">
                <a:solidFill>
                  <a:srgbClr val="000000"/>
                </a:solidFill>
                <a:latin typeface="隶书" pitchFamily="49" charset="-122"/>
                <a:ea typeface="隶书" pitchFamily="49" charset="-122"/>
                <a:cs typeface="Times New Roman"/>
              </a:rPr>
              <a:t>新一代信息技术</a:t>
            </a:r>
            <a:endParaRPr lang="en-US" altLang="zh-CN" sz="3600" b="1" dirty="0">
              <a:solidFill>
                <a:srgbClr val="000000"/>
              </a:solidFill>
              <a:latin typeface="隶书" pitchFamily="49" charset="-122"/>
              <a:ea typeface="隶书" pitchFamily="49" charset="-122"/>
              <a:cs typeface="Times New Roman"/>
            </a:endParaRPr>
          </a:p>
        </p:txBody>
      </p:sp>
      <p:sp>
        <p:nvSpPr>
          <p:cNvPr id="3" name="椭圆 2"/>
          <p:cNvSpPr/>
          <p:nvPr/>
        </p:nvSpPr>
        <p:spPr>
          <a:xfrm>
            <a:off x="2002814" y="1809219"/>
            <a:ext cx="4567585" cy="4461247"/>
          </a:xfrm>
          <a:prstGeom prst="ellipse">
            <a:avLst/>
          </a:prstGeom>
          <a:solidFill>
            <a:sysClr val="window" lastClr="FFFFFF"/>
          </a:solidFill>
          <a:ln w="190500" cap="flat" cmpd="sng" algn="ctr">
            <a:gradFill flip="none" rotWithShape="1">
              <a:gsLst>
                <a:gs pos="0">
                  <a:srgbClr val="8064A2">
                    <a:lumMod val="67000"/>
                  </a:srgbClr>
                </a:gs>
                <a:gs pos="48000">
                  <a:srgbClr val="8064A2">
                    <a:lumMod val="97000"/>
                    <a:lumOff val="3000"/>
                  </a:srgbClr>
                </a:gs>
                <a:gs pos="100000">
                  <a:srgbClr val="8064A2">
                    <a:lumMod val="60000"/>
                    <a:lumOff val="40000"/>
                  </a:srgbClr>
                </a:gs>
              </a:gsLst>
              <a:lin ang="16200000" scaled="1"/>
              <a:tileRect/>
            </a:gradFill>
            <a:prstDash val="solid"/>
          </a:ln>
          <a:effectLst/>
        </p:spPr>
        <p:txBody>
          <a:bodyPr rtlCol="0" anchor="ctr"/>
          <a:lstStyle/>
          <a:p>
            <a:pPr algn="ctr" defTabSz="957598" eaLnBrk="1" fontAlgn="auto" hangingPunct="1">
              <a:spcBef>
                <a:spcPts val="0"/>
              </a:spcBef>
              <a:spcAft>
                <a:spcPts val="0"/>
              </a:spcAft>
              <a:defRPr/>
            </a:pPr>
            <a:endParaRPr lang="zh-CN" altLang="en-US" sz="1900" kern="0">
              <a:solidFill>
                <a:prstClr val="white"/>
              </a:solidFill>
              <a:latin typeface="Calibri"/>
              <a:cs typeface="Arial" charset="0"/>
            </a:endParaRPr>
          </a:p>
        </p:txBody>
      </p:sp>
      <p:sp>
        <p:nvSpPr>
          <p:cNvPr id="4" name="椭圆 3"/>
          <p:cNvSpPr/>
          <p:nvPr/>
        </p:nvSpPr>
        <p:spPr>
          <a:xfrm>
            <a:off x="1760662" y="4796453"/>
            <a:ext cx="1655839" cy="1519940"/>
          </a:xfrm>
          <a:prstGeom prst="ellipse">
            <a:avLst/>
          </a:prstGeom>
          <a:solidFill>
            <a:srgbClr val="FFC000"/>
          </a:solidFill>
          <a:ln w="25400" cap="flat"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tlCol="0" anchor="ctr"/>
          <a:lstStyle/>
          <a:p>
            <a:pPr algn="ctr" defTabSz="957598" eaLnBrk="1" fontAlgn="auto" hangingPunct="1">
              <a:lnSpc>
                <a:spcPct val="150000"/>
              </a:lnSpc>
              <a:spcBef>
                <a:spcPts val="0"/>
              </a:spcBef>
              <a:spcAft>
                <a:spcPts val="0"/>
              </a:spcAft>
              <a:defRPr/>
            </a:pPr>
            <a:r>
              <a:rPr lang="zh-CN" altLang="en-US" sz="1400" kern="0" dirty="0">
                <a:solidFill>
                  <a:prstClr val="white"/>
                </a:solidFill>
                <a:latin typeface="Calibri"/>
                <a:cs typeface="Arial" charset="0"/>
              </a:rPr>
              <a:t>高性能计算</a:t>
            </a:r>
            <a:endParaRPr lang="en-US" altLang="zh-CN" sz="1400" kern="0" dirty="0">
              <a:solidFill>
                <a:prstClr val="white"/>
              </a:solidFill>
              <a:latin typeface="Calibri"/>
              <a:cs typeface="Arial" charset="0"/>
            </a:endParaRPr>
          </a:p>
          <a:p>
            <a:pPr algn="ctr" defTabSz="957598" eaLnBrk="1" fontAlgn="auto" hangingPunct="1">
              <a:lnSpc>
                <a:spcPct val="150000"/>
              </a:lnSpc>
              <a:spcBef>
                <a:spcPts val="0"/>
              </a:spcBef>
              <a:spcAft>
                <a:spcPts val="0"/>
              </a:spcAft>
              <a:defRPr/>
            </a:pPr>
            <a:r>
              <a:rPr lang="zh-CN" altLang="en-US" sz="1400" kern="0" dirty="0">
                <a:solidFill>
                  <a:prstClr val="white"/>
                </a:solidFill>
                <a:latin typeface="Calibri"/>
                <a:cs typeface="Arial" charset="0"/>
              </a:rPr>
              <a:t>与  云  计 算</a:t>
            </a:r>
            <a:endParaRPr lang="en-US" altLang="zh-CN" sz="1400" kern="0" dirty="0">
              <a:solidFill>
                <a:prstClr val="white"/>
              </a:solidFill>
              <a:latin typeface="Calibri"/>
              <a:cs typeface="Arial" charset="0"/>
            </a:endParaRPr>
          </a:p>
        </p:txBody>
      </p:sp>
      <p:sp>
        <p:nvSpPr>
          <p:cNvPr id="5" name="椭圆 4"/>
          <p:cNvSpPr/>
          <p:nvPr/>
        </p:nvSpPr>
        <p:spPr>
          <a:xfrm>
            <a:off x="5939057" y="3265607"/>
            <a:ext cx="1455925" cy="1519939"/>
          </a:xfrm>
          <a:prstGeom prst="ellipse">
            <a:avLst/>
          </a:prstGeom>
          <a:solidFill>
            <a:srgbClr val="7030A0"/>
          </a:solidFill>
          <a:ln w="25400" cap="flat"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tlCol="0" anchor="ctr"/>
          <a:lstStyle/>
          <a:p>
            <a:pPr algn="ctr" defTabSz="957598" eaLnBrk="1" fontAlgn="auto" hangingPunct="1">
              <a:lnSpc>
                <a:spcPct val="150000"/>
              </a:lnSpc>
              <a:spcBef>
                <a:spcPts val="0"/>
              </a:spcBef>
              <a:spcAft>
                <a:spcPts val="0"/>
              </a:spcAft>
              <a:defRPr/>
            </a:pPr>
            <a:r>
              <a:rPr lang="zh-CN" altLang="en-US" sz="1400" kern="0" dirty="0">
                <a:solidFill>
                  <a:prstClr val="white"/>
                </a:solidFill>
                <a:latin typeface="Calibri"/>
                <a:cs typeface="Arial" charset="0"/>
              </a:rPr>
              <a:t>智能交互</a:t>
            </a:r>
            <a:endParaRPr lang="en-US" altLang="zh-CN" sz="1400" kern="0" dirty="0">
              <a:solidFill>
                <a:prstClr val="white"/>
              </a:solidFill>
              <a:latin typeface="Calibri"/>
              <a:cs typeface="Arial" charset="0"/>
            </a:endParaRPr>
          </a:p>
          <a:p>
            <a:pPr algn="ctr" defTabSz="957598" eaLnBrk="1" fontAlgn="auto" hangingPunct="1">
              <a:lnSpc>
                <a:spcPct val="150000"/>
              </a:lnSpc>
              <a:spcBef>
                <a:spcPts val="0"/>
              </a:spcBef>
              <a:spcAft>
                <a:spcPts val="0"/>
              </a:spcAft>
              <a:defRPr/>
            </a:pPr>
            <a:r>
              <a:rPr lang="en-US" altLang="zh-CN" sz="1400" kern="0" dirty="0">
                <a:solidFill>
                  <a:prstClr val="white"/>
                </a:solidFill>
                <a:latin typeface="Calibri"/>
                <a:cs typeface="Arial" charset="0"/>
              </a:rPr>
              <a:t>VR / AR</a:t>
            </a:r>
          </a:p>
        </p:txBody>
      </p:sp>
      <p:sp>
        <p:nvSpPr>
          <p:cNvPr id="6" name="椭圆 5"/>
          <p:cNvSpPr/>
          <p:nvPr/>
        </p:nvSpPr>
        <p:spPr>
          <a:xfrm>
            <a:off x="3752143" y="1036297"/>
            <a:ext cx="1455925" cy="1399320"/>
          </a:xfrm>
          <a:prstGeom prst="ellipse">
            <a:avLst/>
          </a:prstGeom>
          <a:solidFill>
            <a:srgbClr val="0070C0"/>
          </a:solidFill>
          <a:ln w="25400" cap="flat"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tlCol="0" anchor="ctr"/>
          <a:lstStyle/>
          <a:p>
            <a:pPr algn="ctr" defTabSz="957598" eaLnBrk="1" fontAlgn="auto" hangingPunct="1">
              <a:lnSpc>
                <a:spcPct val="150000"/>
              </a:lnSpc>
              <a:spcBef>
                <a:spcPts val="0"/>
              </a:spcBef>
              <a:spcAft>
                <a:spcPts val="0"/>
              </a:spcAft>
              <a:defRPr/>
            </a:pPr>
            <a:r>
              <a:rPr lang="zh-CN" altLang="en-US" sz="1400" kern="0" dirty="0">
                <a:solidFill>
                  <a:prstClr val="white"/>
                </a:solidFill>
                <a:latin typeface="Calibri"/>
                <a:cs typeface="Arial" charset="0"/>
              </a:rPr>
              <a:t>大数据</a:t>
            </a:r>
            <a:endParaRPr lang="en-US" altLang="zh-CN" sz="1400" kern="0" dirty="0">
              <a:solidFill>
                <a:prstClr val="white"/>
              </a:solidFill>
              <a:latin typeface="Calibri"/>
              <a:cs typeface="Arial" charset="0"/>
            </a:endParaRPr>
          </a:p>
          <a:p>
            <a:pPr algn="ctr" defTabSz="957598" eaLnBrk="1" fontAlgn="auto" hangingPunct="1">
              <a:lnSpc>
                <a:spcPct val="150000"/>
              </a:lnSpc>
              <a:spcBef>
                <a:spcPts val="0"/>
              </a:spcBef>
              <a:spcAft>
                <a:spcPts val="0"/>
              </a:spcAft>
              <a:defRPr/>
            </a:pPr>
            <a:r>
              <a:rPr lang="en-US" altLang="zh-CN" sz="1400" kern="0" dirty="0">
                <a:solidFill>
                  <a:prstClr val="white"/>
                </a:solidFill>
                <a:latin typeface="Calibri"/>
                <a:cs typeface="Arial" charset="0"/>
              </a:rPr>
              <a:t>Big Data</a:t>
            </a:r>
          </a:p>
        </p:txBody>
      </p:sp>
      <p:sp>
        <p:nvSpPr>
          <p:cNvPr id="7" name="椭圆 6"/>
          <p:cNvSpPr/>
          <p:nvPr/>
        </p:nvSpPr>
        <p:spPr>
          <a:xfrm>
            <a:off x="5499985" y="4875676"/>
            <a:ext cx="1569621" cy="1519939"/>
          </a:xfrm>
          <a:prstGeom prst="ellipse">
            <a:avLst/>
          </a:prstGeom>
          <a:solidFill>
            <a:srgbClr val="FFC000"/>
          </a:solidFill>
          <a:ln w="25400" cap="flat"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tlCol="0" anchor="ctr"/>
          <a:lstStyle/>
          <a:p>
            <a:pPr algn="ctr" defTabSz="957598" eaLnBrk="1" fontAlgn="auto" hangingPunct="1">
              <a:lnSpc>
                <a:spcPct val="150000"/>
              </a:lnSpc>
              <a:spcBef>
                <a:spcPts val="0"/>
              </a:spcBef>
              <a:spcAft>
                <a:spcPts val="0"/>
              </a:spcAft>
              <a:defRPr/>
            </a:pPr>
            <a:r>
              <a:rPr lang="zh-CN" altLang="en-US" sz="1400" kern="0" dirty="0">
                <a:solidFill>
                  <a:prstClr val="white"/>
                </a:solidFill>
                <a:latin typeface="Calibri"/>
                <a:cs typeface="Arial" charset="0"/>
              </a:rPr>
              <a:t>可演进网络</a:t>
            </a:r>
            <a:endParaRPr lang="en-US" altLang="zh-CN" sz="1400" kern="0" dirty="0">
              <a:solidFill>
                <a:prstClr val="white"/>
              </a:solidFill>
              <a:latin typeface="Calibri"/>
              <a:cs typeface="Arial" charset="0"/>
            </a:endParaRPr>
          </a:p>
          <a:p>
            <a:pPr algn="ctr" defTabSz="957598" eaLnBrk="1" fontAlgn="auto" hangingPunct="1">
              <a:lnSpc>
                <a:spcPct val="150000"/>
              </a:lnSpc>
              <a:spcBef>
                <a:spcPts val="0"/>
              </a:spcBef>
              <a:spcAft>
                <a:spcPts val="0"/>
              </a:spcAft>
              <a:defRPr/>
            </a:pPr>
            <a:r>
              <a:rPr lang="zh-CN" altLang="en-US" sz="1400" kern="0" dirty="0">
                <a:solidFill>
                  <a:prstClr val="white"/>
                </a:solidFill>
                <a:latin typeface="Calibri"/>
                <a:cs typeface="Arial" charset="0"/>
              </a:rPr>
              <a:t>与 物 联 网</a:t>
            </a:r>
            <a:endParaRPr lang="en-US" altLang="zh-CN" sz="1400" kern="0" dirty="0">
              <a:solidFill>
                <a:prstClr val="white"/>
              </a:solidFill>
              <a:latin typeface="Calibri"/>
              <a:cs typeface="Arial" charset="0"/>
            </a:endParaRPr>
          </a:p>
        </p:txBody>
      </p:sp>
      <p:sp>
        <p:nvSpPr>
          <p:cNvPr id="8" name="椭圆 7"/>
          <p:cNvSpPr/>
          <p:nvPr/>
        </p:nvSpPr>
        <p:spPr>
          <a:xfrm>
            <a:off x="5292676" y="1684070"/>
            <a:ext cx="1596063" cy="1519940"/>
          </a:xfrm>
          <a:prstGeom prst="ellipse">
            <a:avLst/>
          </a:prstGeom>
          <a:solidFill>
            <a:srgbClr val="EEECE1">
              <a:lumMod val="50000"/>
            </a:srgbClr>
          </a:solidFill>
          <a:ln w="25400" cap="flat"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tlCol="0" anchor="ctr"/>
          <a:lstStyle/>
          <a:p>
            <a:pPr algn="ctr" defTabSz="957598" eaLnBrk="1" fontAlgn="auto" hangingPunct="1">
              <a:lnSpc>
                <a:spcPct val="150000"/>
              </a:lnSpc>
              <a:spcBef>
                <a:spcPts val="0"/>
              </a:spcBef>
              <a:spcAft>
                <a:spcPts val="0"/>
              </a:spcAft>
              <a:defRPr/>
            </a:pPr>
            <a:r>
              <a:rPr lang="zh-CN" altLang="en-US" sz="1400" kern="0" dirty="0">
                <a:solidFill>
                  <a:prstClr val="white"/>
                </a:solidFill>
                <a:latin typeface="Calibri"/>
                <a:cs typeface="Arial" charset="0"/>
              </a:rPr>
              <a:t>网络空间</a:t>
            </a:r>
            <a:endParaRPr lang="en-US" altLang="zh-CN" sz="1400" kern="0" dirty="0">
              <a:solidFill>
                <a:prstClr val="white"/>
              </a:solidFill>
              <a:latin typeface="Calibri"/>
              <a:cs typeface="Arial" charset="0"/>
            </a:endParaRPr>
          </a:p>
          <a:p>
            <a:pPr algn="ctr" defTabSz="957598" eaLnBrk="1" fontAlgn="auto" hangingPunct="1">
              <a:lnSpc>
                <a:spcPct val="150000"/>
              </a:lnSpc>
              <a:spcBef>
                <a:spcPts val="0"/>
              </a:spcBef>
              <a:spcAft>
                <a:spcPts val="0"/>
              </a:spcAft>
              <a:defRPr/>
            </a:pPr>
            <a:r>
              <a:rPr lang="zh-CN" altLang="en-US" sz="1400" kern="0" dirty="0">
                <a:solidFill>
                  <a:prstClr val="white"/>
                </a:solidFill>
                <a:latin typeface="Calibri"/>
                <a:cs typeface="Arial" charset="0"/>
              </a:rPr>
              <a:t>安全技术</a:t>
            </a:r>
            <a:endParaRPr lang="en-US" altLang="zh-CN" sz="1400" kern="0" dirty="0">
              <a:solidFill>
                <a:prstClr val="white"/>
              </a:solidFill>
              <a:latin typeface="Calibri"/>
              <a:cs typeface="Arial" charset="0"/>
            </a:endParaRPr>
          </a:p>
        </p:txBody>
      </p:sp>
      <p:cxnSp>
        <p:nvCxnSpPr>
          <p:cNvPr id="9" name="直接连接符 8"/>
          <p:cNvCxnSpPr>
            <a:stCxn id="6" idx="4"/>
            <a:endCxn id="11" idx="0"/>
          </p:cNvCxnSpPr>
          <p:nvPr/>
        </p:nvCxnSpPr>
        <p:spPr>
          <a:xfrm>
            <a:off x="4480106" y="2435617"/>
            <a:ext cx="1" cy="2887451"/>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直接连接符 9"/>
          <p:cNvCxnSpPr>
            <a:stCxn id="7" idx="1"/>
            <a:endCxn id="14" idx="5"/>
          </p:cNvCxnSpPr>
          <p:nvPr/>
        </p:nvCxnSpPr>
        <p:spPr>
          <a:xfrm flipH="1" flipV="1">
            <a:off x="3296686" y="2836315"/>
            <a:ext cx="2433165" cy="2261951"/>
          </a:xfrm>
          <a:prstGeom prst="line">
            <a:avLst/>
          </a:prstGeom>
        </p:spPr>
        <p:style>
          <a:lnRef idx="1">
            <a:schemeClr val="accent1"/>
          </a:lnRef>
          <a:fillRef idx="0">
            <a:schemeClr val="accent1"/>
          </a:fillRef>
          <a:effectRef idx="0">
            <a:schemeClr val="accent1"/>
          </a:effectRef>
          <a:fontRef idx="minor">
            <a:schemeClr val="tx1"/>
          </a:fontRef>
        </p:style>
      </p:cxnSp>
      <p:sp>
        <p:nvSpPr>
          <p:cNvPr id="11" name="椭圆 10"/>
          <p:cNvSpPr/>
          <p:nvPr/>
        </p:nvSpPr>
        <p:spPr>
          <a:xfrm>
            <a:off x="3682075" y="5323068"/>
            <a:ext cx="1596063" cy="1519940"/>
          </a:xfrm>
          <a:prstGeom prst="ellipse">
            <a:avLst/>
          </a:prstGeom>
          <a:solidFill>
            <a:srgbClr val="0070C0"/>
          </a:solidFill>
          <a:ln w="25400" cap="flat"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tlCol="0" anchor="ctr"/>
          <a:lstStyle/>
          <a:p>
            <a:pPr algn="ctr" defTabSz="957598" eaLnBrk="1" fontAlgn="auto" hangingPunct="1">
              <a:lnSpc>
                <a:spcPct val="150000"/>
              </a:lnSpc>
              <a:spcBef>
                <a:spcPts val="0"/>
              </a:spcBef>
              <a:spcAft>
                <a:spcPts val="0"/>
              </a:spcAft>
              <a:defRPr/>
            </a:pPr>
            <a:r>
              <a:rPr lang="zh-CN" altLang="en-US" sz="1400" kern="0" dirty="0">
                <a:solidFill>
                  <a:prstClr val="white"/>
                </a:solidFill>
                <a:latin typeface="Calibri"/>
                <a:cs typeface="Arial" charset="0"/>
              </a:rPr>
              <a:t>高  性  能</a:t>
            </a:r>
            <a:endParaRPr lang="en-US" altLang="zh-CN" sz="1400" kern="0" dirty="0">
              <a:solidFill>
                <a:prstClr val="white"/>
              </a:solidFill>
              <a:latin typeface="Calibri"/>
              <a:cs typeface="Arial" charset="0"/>
            </a:endParaRPr>
          </a:p>
          <a:p>
            <a:pPr algn="ctr" defTabSz="957598" eaLnBrk="1" fontAlgn="auto" hangingPunct="1">
              <a:lnSpc>
                <a:spcPct val="150000"/>
              </a:lnSpc>
              <a:spcBef>
                <a:spcPts val="0"/>
              </a:spcBef>
              <a:spcAft>
                <a:spcPts val="0"/>
              </a:spcAft>
              <a:defRPr/>
            </a:pPr>
            <a:r>
              <a:rPr lang="zh-CN" altLang="en-US" sz="1400" kern="0" dirty="0">
                <a:solidFill>
                  <a:prstClr val="white"/>
                </a:solidFill>
                <a:latin typeface="Calibri"/>
                <a:cs typeface="Arial" charset="0"/>
              </a:rPr>
              <a:t>集成电路</a:t>
            </a:r>
            <a:endParaRPr lang="en-US" altLang="zh-CN" sz="1400" kern="0" dirty="0">
              <a:solidFill>
                <a:prstClr val="white"/>
              </a:solidFill>
              <a:latin typeface="Calibri"/>
              <a:cs typeface="Arial" charset="0"/>
            </a:endParaRPr>
          </a:p>
        </p:txBody>
      </p:sp>
      <p:cxnSp>
        <p:nvCxnSpPr>
          <p:cNvPr id="12" name="直接连接符 11"/>
          <p:cNvCxnSpPr/>
          <p:nvPr/>
        </p:nvCxnSpPr>
        <p:spPr>
          <a:xfrm flipH="1">
            <a:off x="3141202" y="3035357"/>
            <a:ext cx="2479515" cy="2092204"/>
          </a:xfrm>
          <a:prstGeom prst="line">
            <a:avLst/>
          </a:prstGeom>
        </p:spPr>
        <p:style>
          <a:lnRef idx="1">
            <a:schemeClr val="accent1"/>
          </a:lnRef>
          <a:fillRef idx="0">
            <a:schemeClr val="accent1"/>
          </a:fillRef>
          <a:effectRef idx="0">
            <a:schemeClr val="accent1"/>
          </a:effectRef>
          <a:fontRef idx="minor">
            <a:schemeClr val="tx1"/>
          </a:fontRef>
        </p:style>
      </p:cxnSp>
      <p:sp>
        <p:nvSpPr>
          <p:cNvPr id="13" name="椭圆 12"/>
          <p:cNvSpPr/>
          <p:nvPr/>
        </p:nvSpPr>
        <p:spPr>
          <a:xfrm>
            <a:off x="1188912" y="3200748"/>
            <a:ext cx="1575971" cy="1519939"/>
          </a:xfrm>
          <a:prstGeom prst="ellipse">
            <a:avLst/>
          </a:prstGeom>
          <a:solidFill>
            <a:srgbClr val="7030A0"/>
          </a:solidFill>
          <a:ln w="25400" cap="flat"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tlCol="0" anchor="ctr"/>
          <a:lstStyle/>
          <a:p>
            <a:pPr algn="ctr" defTabSz="957598" eaLnBrk="1" fontAlgn="auto" hangingPunct="1">
              <a:lnSpc>
                <a:spcPct val="150000"/>
              </a:lnSpc>
              <a:spcBef>
                <a:spcPts val="0"/>
              </a:spcBef>
              <a:spcAft>
                <a:spcPts val="0"/>
              </a:spcAft>
              <a:defRPr/>
            </a:pPr>
            <a:r>
              <a:rPr lang="zh-CN" altLang="en-US" sz="1400" kern="0" dirty="0">
                <a:solidFill>
                  <a:prstClr val="white"/>
                </a:solidFill>
                <a:latin typeface="Calibri"/>
                <a:cs typeface="Arial" charset="0"/>
              </a:rPr>
              <a:t>新         型</a:t>
            </a:r>
            <a:endParaRPr lang="en-US" altLang="zh-CN" sz="1400" kern="0" dirty="0">
              <a:solidFill>
                <a:prstClr val="white"/>
              </a:solidFill>
              <a:latin typeface="Calibri"/>
              <a:cs typeface="Arial" charset="0"/>
            </a:endParaRPr>
          </a:p>
          <a:p>
            <a:pPr algn="ctr" defTabSz="957598" eaLnBrk="1" fontAlgn="auto" hangingPunct="1">
              <a:lnSpc>
                <a:spcPct val="150000"/>
              </a:lnSpc>
              <a:spcBef>
                <a:spcPts val="0"/>
              </a:spcBef>
              <a:spcAft>
                <a:spcPts val="0"/>
              </a:spcAft>
              <a:defRPr/>
            </a:pPr>
            <a:r>
              <a:rPr lang="zh-CN" altLang="en-US" sz="1400" kern="0" dirty="0">
                <a:solidFill>
                  <a:prstClr val="white"/>
                </a:solidFill>
                <a:latin typeface="Calibri"/>
                <a:cs typeface="Arial" charset="0"/>
              </a:rPr>
              <a:t>显示技术</a:t>
            </a:r>
            <a:endParaRPr lang="en-US" altLang="zh-CN" sz="1400" kern="0" dirty="0">
              <a:solidFill>
                <a:prstClr val="white"/>
              </a:solidFill>
              <a:latin typeface="Calibri"/>
              <a:cs typeface="Arial" charset="0"/>
            </a:endParaRPr>
          </a:p>
        </p:txBody>
      </p:sp>
      <p:sp>
        <p:nvSpPr>
          <p:cNvPr id="14" name="椭圆 13"/>
          <p:cNvSpPr/>
          <p:nvPr/>
        </p:nvSpPr>
        <p:spPr>
          <a:xfrm>
            <a:off x="1934361" y="1538965"/>
            <a:ext cx="1596063" cy="1519940"/>
          </a:xfrm>
          <a:prstGeom prst="ellipse">
            <a:avLst/>
          </a:prstGeom>
          <a:solidFill>
            <a:srgbClr val="EEECE1">
              <a:lumMod val="50000"/>
            </a:srgbClr>
          </a:solidFill>
          <a:ln w="25400" cap="flat"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tlCol="0" anchor="ctr"/>
          <a:lstStyle/>
          <a:p>
            <a:pPr algn="ctr" defTabSz="957598" eaLnBrk="1" fontAlgn="auto" hangingPunct="1">
              <a:lnSpc>
                <a:spcPct val="150000"/>
              </a:lnSpc>
              <a:spcBef>
                <a:spcPts val="0"/>
              </a:spcBef>
              <a:spcAft>
                <a:spcPts val="0"/>
              </a:spcAft>
              <a:defRPr/>
            </a:pPr>
            <a:r>
              <a:rPr lang="zh-CN" altLang="en-US" sz="1400" kern="0" dirty="0">
                <a:solidFill>
                  <a:prstClr val="white"/>
                </a:solidFill>
                <a:latin typeface="Calibri"/>
                <a:cs typeface="Arial" charset="0"/>
              </a:rPr>
              <a:t>人工智能</a:t>
            </a:r>
            <a:endParaRPr lang="en-US" altLang="zh-CN" sz="1400" kern="0" dirty="0">
              <a:solidFill>
                <a:prstClr val="white"/>
              </a:solidFill>
              <a:latin typeface="Calibri"/>
              <a:cs typeface="Arial" charset="0"/>
            </a:endParaRPr>
          </a:p>
          <a:p>
            <a:pPr algn="ctr" defTabSz="957598" eaLnBrk="1" fontAlgn="auto" hangingPunct="1">
              <a:lnSpc>
                <a:spcPct val="150000"/>
              </a:lnSpc>
              <a:spcBef>
                <a:spcPts val="0"/>
              </a:spcBef>
              <a:spcAft>
                <a:spcPts val="0"/>
              </a:spcAft>
              <a:defRPr/>
            </a:pPr>
            <a:r>
              <a:rPr lang="zh-CN" altLang="en-US" sz="1400" kern="0" dirty="0">
                <a:solidFill>
                  <a:prstClr val="white"/>
                </a:solidFill>
                <a:latin typeface="Calibri"/>
                <a:cs typeface="Arial" charset="0"/>
              </a:rPr>
              <a:t>智能事物</a:t>
            </a:r>
            <a:endParaRPr lang="en-US" altLang="zh-CN" sz="1400" kern="0" dirty="0">
              <a:solidFill>
                <a:prstClr val="white"/>
              </a:solidFill>
              <a:latin typeface="Calibri"/>
              <a:cs typeface="Arial" charset="0"/>
            </a:endParaRPr>
          </a:p>
        </p:txBody>
      </p:sp>
      <p:cxnSp>
        <p:nvCxnSpPr>
          <p:cNvPr id="15" name="直接连接符 14"/>
          <p:cNvCxnSpPr>
            <a:stCxn id="5" idx="2"/>
          </p:cNvCxnSpPr>
          <p:nvPr/>
        </p:nvCxnSpPr>
        <p:spPr>
          <a:xfrm flipH="1" flipV="1">
            <a:off x="2833337" y="4025576"/>
            <a:ext cx="3105720" cy="1"/>
          </a:xfrm>
          <a:prstGeom prst="line">
            <a:avLst/>
          </a:prstGeom>
        </p:spPr>
        <p:style>
          <a:lnRef idx="1">
            <a:schemeClr val="accent1"/>
          </a:lnRef>
          <a:fillRef idx="0">
            <a:schemeClr val="accent1"/>
          </a:fillRef>
          <a:effectRef idx="0">
            <a:schemeClr val="accent1"/>
          </a:effectRef>
          <a:fontRef idx="minor">
            <a:schemeClr val="tx1"/>
          </a:fontRef>
        </p:style>
      </p:cxnSp>
      <p:sp>
        <p:nvSpPr>
          <p:cNvPr id="16" name="椭圆 15"/>
          <p:cNvSpPr/>
          <p:nvPr/>
        </p:nvSpPr>
        <p:spPr>
          <a:xfrm>
            <a:off x="3682075" y="3254412"/>
            <a:ext cx="1625612" cy="1558948"/>
          </a:xfrm>
          <a:prstGeom prst="ellipse">
            <a:avLst/>
          </a:prstGeom>
          <a:solidFill>
            <a:sysClr val="window" lastClr="FFFFFF">
              <a:lumMod val="85000"/>
            </a:sysClr>
          </a:solidFill>
          <a:ln w="25400" cap="flat" cmpd="sng" algn="ctr">
            <a:noFill/>
            <a:prstDash val="solid"/>
          </a:ln>
          <a:effectLst/>
          <a:scene3d>
            <a:camera prst="orthographicFront"/>
            <a:lightRig rig="threePt" dir="t"/>
          </a:scene3d>
          <a:sp3d>
            <a:bevelT/>
          </a:sp3d>
        </p:spPr>
        <p:txBody>
          <a:bodyPr rtlCol="0" anchor="ctr"/>
          <a:lstStyle/>
          <a:p>
            <a:pPr algn="ctr" defTabSz="957598" eaLnBrk="1" fontAlgn="auto" hangingPunct="1">
              <a:lnSpc>
                <a:spcPct val="150000"/>
              </a:lnSpc>
              <a:spcBef>
                <a:spcPts val="0"/>
              </a:spcBef>
              <a:spcAft>
                <a:spcPts val="0"/>
              </a:spcAft>
              <a:defRPr/>
            </a:pPr>
            <a:r>
              <a:rPr lang="zh-CN" altLang="en-US" sz="1600" kern="0" dirty="0">
                <a:solidFill>
                  <a:prstClr val="black"/>
                </a:solidFill>
                <a:latin typeface="Calibri"/>
                <a:cs typeface="Arial" charset="0"/>
              </a:rPr>
              <a:t>新一代</a:t>
            </a:r>
            <a:endParaRPr lang="en-US" altLang="zh-CN" sz="1600" kern="0" dirty="0">
              <a:solidFill>
                <a:prstClr val="black"/>
              </a:solidFill>
              <a:latin typeface="Calibri"/>
              <a:cs typeface="Arial" charset="0"/>
            </a:endParaRPr>
          </a:p>
          <a:p>
            <a:pPr algn="ctr" defTabSz="957598" eaLnBrk="1" fontAlgn="auto" hangingPunct="1">
              <a:lnSpc>
                <a:spcPct val="150000"/>
              </a:lnSpc>
              <a:spcBef>
                <a:spcPts val="0"/>
              </a:spcBef>
              <a:spcAft>
                <a:spcPts val="0"/>
              </a:spcAft>
              <a:defRPr/>
            </a:pPr>
            <a:r>
              <a:rPr lang="zh-CN" altLang="en-US" sz="1600" kern="0" dirty="0">
                <a:solidFill>
                  <a:prstClr val="black"/>
                </a:solidFill>
                <a:latin typeface="Calibri"/>
                <a:cs typeface="Arial" charset="0"/>
              </a:rPr>
              <a:t>信息技术</a:t>
            </a:r>
            <a:endParaRPr lang="en-US" altLang="zh-CN" sz="1600" kern="0" dirty="0">
              <a:solidFill>
                <a:prstClr val="black"/>
              </a:solidFill>
              <a:latin typeface="Calibri"/>
              <a:cs typeface="Arial" charset="0"/>
            </a:endParaRPr>
          </a:p>
        </p:txBody>
      </p:sp>
      <p:sp>
        <p:nvSpPr>
          <p:cNvPr id="17" name="矩形 16"/>
          <p:cNvSpPr/>
          <p:nvPr/>
        </p:nvSpPr>
        <p:spPr>
          <a:xfrm>
            <a:off x="306469" y="15732"/>
            <a:ext cx="8347272" cy="386837"/>
          </a:xfrm>
          <a:prstGeom prst="rect">
            <a:avLst/>
          </a:prstGeom>
        </p:spPr>
        <p:txBody>
          <a:bodyPr wrap="square">
            <a:spAutoFit/>
          </a:bodyPr>
          <a:lstStyle/>
          <a:p>
            <a:pPr marL="285750" indent="-285750" eaLnBrk="1" hangingPunct="1">
              <a:lnSpc>
                <a:spcPct val="123000"/>
              </a:lnSpc>
            </a:pPr>
            <a:r>
              <a:rPr lang="zh-CN" altLang="en-US" b="1" dirty="0">
                <a:solidFill>
                  <a:srgbClr val="000000"/>
                </a:solidFill>
                <a:latin typeface="隶书" pitchFamily="49" charset="-122"/>
                <a:ea typeface="隶书" pitchFamily="49" charset="-122"/>
                <a:cs typeface="Arial" charset="0"/>
              </a:rPr>
              <a:t>能</a:t>
            </a:r>
            <a:r>
              <a:rPr lang="zh-CN" altLang="en-US" b="1" dirty="0">
                <a:solidFill>
                  <a:srgbClr val="FF0000"/>
                </a:solidFill>
                <a:latin typeface="隶书" pitchFamily="49" charset="-122"/>
                <a:ea typeface="隶书" pitchFamily="49" charset="-122"/>
                <a:cs typeface="Arial" charset="0"/>
              </a:rPr>
              <a:t>扩展人的信息功能</a:t>
            </a:r>
            <a:r>
              <a:rPr lang="zh-CN" altLang="en-US" dirty="0">
                <a:solidFill>
                  <a:srgbClr val="000000"/>
                </a:solidFill>
                <a:latin typeface="隶书" pitchFamily="49" charset="-122"/>
                <a:ea typeface="隶书" pitchFamily="49" charset="-122"/>
                <a:cs typeface="Arial" charset="0"/>
              </a:rPr>
              <a:t>的</a:t>
            </a:r>
            <a:r>
              <a:rPr lang="zh-CN" altLang="en-US" b="1" dirty="0">
                <a:solidFill>
                  <a:srgbClr val="FF0000"/>
                </a:solidFill>
                <a:latin typeface="隶书" pitchFamily="49" charset="-122"/>
                <a:ea typeface="隶书" pitchFamily="49" charset="-122"/>
                <a:cs typeface="Arial" charset="0"/>
              </a:rPr>
              <a:t>技术统称</a:t>
            </a:r>
            <a:r>
              <a:rPr lang="zh-CN" altLang="en-US" b="1" dirty="0">
                <a:solidFill>
                  <a:srgbClr val="000000"/>
                </a:solidFill>
                <a:latin typeface="隶书" pitchFamily="49" charset="-122"/>
                <a:ea typeface="隶书" pitchFamily="49" charset="-122"/>
                <a:cs typeface="Arial" charset="0"/>
              </a:rPr>
              <a:t>信息技术</a:t>
            </a:r>
            <a:r>
              <a:rPr lang="en-US" altLang="zh-CN" b="1" dirty="0">
                <a:solidFill>
                  <a:srgbClr val="000000"/>
                </a:solidFill>
                <a:latin typeface="隶书" pitchFamily="49" charset="-122"/>
                <a:ea typeface="隶书" pitchFamily="49" charset="-122"/>
                <a:cs typeface="Arial" charset="0"/>
              </a:rPr>
              <a:t>IT</a:t>
            </a:r>
            <a:r>
              <a:rPr lang="zh-CN" altLang="en-US" b="1" dirty="0">
                <a:solidFill>
                  <a:srgbClr val="000000"/>
                </a:solidFill>
                <a:latin typeface="隶书" pitchFamily="49" charset="-122"/>
                <a:ea typeface="隶书" pitchFamily="49" charset="-122"/>
                <a:cs typeface="Arial" charset="0"/>
              </a:rPr>
              <a:t>，</a:t>
            </a:r>
            <a:r>
              <a:rPr lang="zh-CN" altLang="en-US" b="1" dirty="0">
                <a:solidFill>
                  <a:srgbClr val="FF3300"/>
                </a:solidFill>
                <a:latin typeface="隶书" pitchFamily="49" charset="-122"/>
                <a:ea typeface="隶书" pitchFamily="49" charset="-122"/>
                <a:cs typeface="Arial" charset="0"/>
              </a:rPr>
              <a:t>传感、通信、计算</a:t>
            </a:r>
            <a:endParaRPr lang="en-US" altLang="zh-CN" dirty="0">
              <a:solidFill>
                <a:srgbClr val="FF3300"/>
              </a:solidFill>
              <a:latin typeface="隶书" pitchFamily="49" charset="-122"/>
              <a:ea typeface="隶书" pitchFamily="49" charset="-122"/>
              <a:cs typeface="Arial" charset="0"/>
            </a:endParaRPr>
          </a:p>
        </p:txBody>
      </p:sp>
    </p:spTree>
    <p:extLst>
      <p:ext uri="{BB962C8B-B14F-4D97-AF65-F5344CB8AC3E}">
        <p14:creationId xmlns:p14="http://schemas.microsoft.com/office/powerpoint/2010/main" val="64336045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noChangeArrowheads="1"/>
          </p:cNvPicPr>
          <p:nvPr/>
        </p:nvPicPr>
        <p:blipFill>
          <a:blip r:embed="rId2" cstate="print"/>
          <a:srcRect/>
          <a:stretch>
            <a:fillRect/>
          </a:stretch>
        </p:blipFill>
        <p:spPr bwMode="auto">
          <a:xfrm>
            <a:off x="466725" y="2125221"/>
            <a:ext cx="3433763" cy="2369659"/>
          </a:xfrm>
          <a:prstGeom prst="rect">
            <a:avLst/>
          </a:prstGeom>
          <a:noFill/>
          <a:ln w="9525">
            <a:noFill/>
            <a:miter lim="800000"/>
            <a:headEnd/>
            <a:tailEnd/>
          </a:ln>
        </p:spPr>
      </p:pic>
      <p:sp>
        <p:nvSpPr>
          <p:cNvPr id="5" name="矩形 4"/>
          <p:cNvSpPr/>
          <p:nvPr/>
        </p:nvSpPr>
        <p:spPr>
          <a:xfrm>
            <a:off x="442913" y="1414463"/>
            <a:ext cx="3500437" cy="5000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r>
              <a:rPr lang="zh-CN" altLang="en-US" dirty="0">
                <a:solidFill>
                  <a:srgbClr val="FFFFFF"/>
                </a:solidFill>
              </a:rPr>
              <a:t>信息技术发展的新阶段阶段</a:t>
            </a:r>
          </a:p>
        </p:txBody>
      </p:sp>
      <p:sp>
        <p:nvSpPr>
          <p:cNvPr id="6" name="矩形 5"/>
          <p:cNvSpPr/>
          <p:nvPr/>
        </p:nvSpPr>
        <p:spPr>
          <a:xfrm>
            <a:off x="859173" y="6273284"/>
            <a:ext cx="5960286" cy="523220"/>
          </a:xfrm>
          <a:prstGeom prst="rect">
            <a:avLst/>
          </a:prstGeom>
        </p:spPr>
        <p:txBody>
          <a:bodyPr wrap="none">
            <a:spAutoFit/>
          </a:bodyPr>
          <a:lstStyle/>
          <a:p>
            <a:pPr eaLnBrk="1" hangingPunct="1"/>
            <a:r>
              <a:rPr lang="zh-CN" altLang="en-US" sz="2800" b="1" kern="0" dirty="0">
                <a:solidFill>
                  <a:srgbClr val="000000"/>
                </a:solidFill>
                <a:latin typeface="隶书" pitchFamily="49" charset="-122"/>
                <a:ea typeface="隶书" pitchFamily="49" charset="-122"/>
                <a:cs typeface="Arial" charset="0"/>
              </a:rPr>
              <a:t>大数据 </a:t>
            </a:r>
            <a:r>
              <a:rPr lang="en-US" altLang="zh-CN" sz="2800" b="1" kern="0" dirty="0">
                <a:solidFill>
                  <a:srgbClr val="000000"/>
                </a:solidFill>
                <a:latin typeface="隶书" pitchFamily="49" charset="-122"/>
                <a:ea typeface="隶书" pitchFamily="49" charset="-122"/>
                <a:cs typeface="Arial" charset="0"/>
              </a:rPr>
              <a:t>= </a:t>
            </a:r>
            <a:r>
              <a:rPr lang="zh-CN" altLang="en-US" sz="2800" b="1" kern="0" dirty="0">
                <a:solidFill>
                  <a:srgbClr val="000000"/>
                </a:solidFill>
                <a:latin typeface="隶书" pitchFamily="49" charset="-122"/>
                <a:ea typeface="隶书" pitchFamily="49" charset="-122"/>
                <a:cs typeface="Arial" charset="0"/>
              </a:rPr>
              <a:t>大数据本身 </a:t>
            </a:r>
            <a:r>
              <a:rPr lang="en-US" altLang="zh-CN" sz="2800" b="1" kern="0" dirty="0">
                <a:solidFill>
                  <a:srgbClr val="000000"/>
                </a:solidFill>
                <a:latin typeface="隶书" pitchFamily="49" charset="-122"/>
                <a:ea typeface="隶书" pitchFamily="49" charset="-122"/>
                <a:cs typeface="Arial" charset="0"/>
              </a:rPr>
              <a:t>+ </a:t>
            </a:r>
            <a:r>
              <a:rPr lang="zh-CN" altLang="en-US" sz="2800" b="1" kern="0" dirty="0">
                <a:solidFill>
                  <a:srgbClr val="000000"/>
                </a:solidFill>
                <a:latin typeface="隶书" pitchFamily="49" charset="-122"/>
                <a:ea typeface="隶书" pitchFamily="49" charset="-122"/>
                <a:cs typeface="Arial" charset="0"/>
              </a:rPr>
              <a:t>大数据技术</a:t>
            </a:r>
            <a:endParaRPr lang="zh-CN" altLang="en-US" sz="2800" dirty="0">
              <a:solidFill>
                <a:srgbClr val="000000"/>
              </a:solidFill>
              <a:latin typeface="Arial" charset="0"/>
              <a:ea typeface="宋体" charset="-122"/>
              <a:cs typeface="Arial" charset="0"/>
            </a:endParaRPr>
          </a:p>
        </p:txBody>
      </p:sp>
      <p:pic>
        <p:nvPicPr>
          <p:cNvPr id="7" name="Picture 3"/>
          <p:cNvPicPr>
            <a:picLocks noChangeAspect="1" noChangeArrowheads="1"/>
          </p:cNvPicPr>
          <p:nvPr/>
        </p:nvPicPr>
        <p:blipFill>
          <a:blip r:embed="rId3" cstate="print"/>
          <a:srcRect/>
          <a:stretch>
            <a:fillRect/>
          </a:stretch>
        </p:blipFill>
        <p:spPr bwMode="auto">
          <a:xfrm>
            <a:off x="4549966" y="2125221"/>
            <a:ext cx="4522593" cy="2292541"/>
          </a:xfrm>
          <a:prstGeom prst="rect">
            <a:avLst/>
          </a:prstGeom>
          <a:noFill/>
          <a:ln w="9525">
            <a:noFill/>
            <a:miter lim="800000"/>
            <a:headEnd/>
            <a:tailEnd/>
          </a:ln>
        </p:spPr>
      </p:pic>
      <p:sp>
        <p:nvSpPr>
          <p:cNvPr id="8" name="矩形 7"/>
          <p:cNvSpPr/>
          <p:nvPr/>
        </p:nvSpPr>
        <p:spPr>
          <a:xfrm>
            <a:off x="4711832" y="1381126"/>
            <a:ext cx="4145729" cy="5000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r>
              <a:rPr lang="zh-CN" altLang="en-US" dirty="0">
                <a:solidFill>
                  <a:srgbClr val="FFFFFF"/>
                </a:solidFill>
              </a:rPr>
              <a:t>全球数据量（</a:t>
            </a:r>
            <a:r>
              <a:rPr lang="en-US" altLang="zh-CN" dirty="0">
                <a:solidFill>
                  <a:srgbClr val="FFFFFF"/>
                </a:solidFill>
              </a:rPr>
              <a:t>EB</a:t>
            </a:r>
            <a:r>
              <a:rPr lang="zh-CN" altLang="en-US" dirty="0">
                <a:solidFill>
                  <a:srgbClr val="FFFFFF"/>
                </a:solidFill>
              </a:rPr>
              <a:t>）</a:t>
            </a:r>
          </a:p>
        </p:txBody>
      </p:sp>
      <p:sp>
        <p:nvSpPr>
          <p:cNvPr id="9" name="矩形 8"/>
          <p:cNvSpPr/>
          <p:nvPr/>
        </p:nvSpPr>
        <p:spPr>
          <a:xfrm>
            <a:off x="483248" y="4627084"/>
            <a:ext cx="8275162" cy="1569660"/>
          </a:xfrm>
          <a:prstGeom prst="rect">
            <a:avLst/>
          </a:prstGeom>
        </p:spPr>
        <p:txBody>
          <a:bodyPr wrap="square">
            <a:spAutoFit/>
          </a:bodyPr>
          <a:lstStyle/>
          <a:p>
            <a:pPr eaLnBrk="1" hangingPunct="1">
              <a:lnSpc>
                <a:spcPct val="150000"/>
              </a:lnSpc>
            </a:pPr>
            <a:r>
              <a:rPr lang="en-US" altLang="zh-CN" sz="1600" dirty="0">
                <a:solidFill>
                  <a:srgbClr val="FF0000"/>
                </a:solidFill>
                <a:latin typeface="微软雅黑" panose="020B0503020204020204" pitchFamily="34" charset="-122"/>
                <a:ea typeface="微软雅黑" panose="020B0503020204020204" pitchFamily="34" charset="-122"/>
                <a:cs typeface="Arial" charset="0"/>
              </a:rPr>
              <a:t>Gartner</a:t>
            </a:r>
            <a:r>
              <a:rPr lang="zh-CN" altLang="en-US" sz="1600" dirty="0">
                <a:solidFill>
                  <a:srgbClr val="FF0000"/>
                </a:solidFill>
                <a:latin typeface="微软雅黑" panose="020B0503020204020204" pitchFamily="34" charset="-122"/>
                <a:ea typeface="微软雅黑" panose="020B0503020204020204" pitchFamily="34" charset="-122"/>
                <a:cs typeface="Arial" charset="0"/>
              </a:rPr>
              <a:t>定义：</a:t>
            </a:r>
            <a:r>
              <a:rPr lang="en-US" altLang="zh-CN" sz="1600" dirty="0">
                <a:solidFill>
                  <a:srgbClr val="FF0000"/>
                </a:solidFill>
                <a:latin typeface="微软雅黑" panose="020B0503020204020204" pitchFamily="34" charset="-122"/>
                <a:ea typeface="微软雅黑" panose="020B0503020204020204" pitchFamily="34" charset="-122"/>
                <a:cs typeface="Arial" charset="0"/>
              </a:rPr>
              <a:t>Big Data </a:t>
            </a:r>
            <a:r>
              <a:rPr lang="zh-CN" altLang="en-US" sz="1600" dirty="0">
                <a:solidFill>
                  <a:srgbClr val="FF0000"/>
                </a:solidFill>
                <a:latin typeface="微软雅黑" panose="020B0503020204020204" pitchFamily="34" charset="-122"/>
                <a:ea typeface="微软雅黑" panose="020B0503020204020204" pitchFamily="34" charset="-122"/>
                <a:cs typeface="Arial" charset="0"/>
              </a:rPr>
              <a:t>指由于数据量巨大，现有的软件系统和技术不能在容忍的时限内，及时获取、管理和处理的数据集</a:t>
            </a:r>
            <a:r>
              <a:rPr lang="en-US" altLang="zh-CN" sz="1600" dirty="0">
                <a:solidFill>
                  <a:srgbClr val="FF0000"/>
                </a:solidFill>
                <a:latin typeface="微软雅黑" panose="020B0503020204020204" pitchFamily="34" charset="-122"/>
                <a:ea typeface="微软雅黑" panose="020B0503020204020204" pitchFamily="34" charset="-122"/>
                <a:cs typeface="Arial" charset="0"/>
              </a:rPr>
              <a:t>(</a:t>
            </a:r>
            <a:r>
              <a:rPr lang="zh-CN" altLang="en-US" sz="1600" dirty="0">
                <a:solidFill>
                  <a:srgbClr val="00B0F0"/>
                </a:solidFill>
                <a:latin typeface="微软雅黑" panose="020B0503020204020204" pitchFamily="34" charset="-122"/>
                <a:ea typeface="微软雅黑" panose="020B0503020204020204" pitchFamily="34" charset="-122"/>
                <a:cs typeface="Arial" charset="0"/>
              </a:rPr>
              <a:t>从计算系统角度</a:t>
            </a:r>
            <a:r>
              <a:rPr lang="en-US" altLang="zh-CN" sz="1600" dirty="0">
                <a:solidFill>
                  <a:srgbClr val="FF0000"/>
                </a:solidFill>
                <a:latin typeface="微软雅黑" panose="020B0503020204020204" pitchFamily="34" charset="-122"/>
                <a:ea typeface="微软雅黑" panose="020B0503020204020204" pitchFamily="34" charset="-122"/>
                <a:cs typeface="Arial" charset="0"/>
              </a:rPr>
              <a:t>)</a:t>
            </a:r>
          </a:p>
          <a:p>
            <a:pPr eaLnBrk="1" hangingPunct="1">
              <a:lnSpc>
                <a:spcPct val="150000"/>
              </a:lnSpc>
            </a:pPr>
            <a:r>
              <a:rPr lang="en-US" altLang="zh-CN" sz="1600" dirty="0">
                <a:solidFill>
                  <a:srgbClr val="000000"/>
                </a:solidFill>
                <a:latin typeface="微软雅黑" panose="020B0503020204020204" pitchFamily="34" charset="-122"/>
                <a:ea typeface="微软雅黑" panose="020B0503020204020204" pitchFamily="34" charset="-122"/>
                <a:cs typeface="Arial" charset="0"/>
              </a:rPr>
              <a:t>Wiki</a:t>
            </a:r>
            <a:r>
              <a:rPr lang="zh-CN" altLang="en-US" sz="1600" dirty="0">
                <a:solidFill>
                  <a:srgbClr val="000000"/>
                </a:solidFill>
                <a:latin typeface="微软雅黑" panose="020B0503020204020204" pitchFamily="34" charset="-122"/>
                <a:ea typeface="微软雅黑" panose="020B0503020204020204" pitchFamily="34" charset="-122"/>
                <a:cs typeface="Arial" charset="0"/>
              </a:rPr>
              <a:t>：指一些使用目前现有数据库管理工具或传统数据处理应用很难处理的</a:t>
            </a:r>
            <a:r>
              <a:rPr lang="zh-CN" altLang="en-US" sz="1600" b="1" dirty="0">
                <a:solidFill>
                  <a:srgbClr val="FF0000"/>
                </a:solidFill>
                <a:latin typeface="微软雅黑" panose="020B0503020204020204" pitchFamily="34" charset="-122"/>
                <a:ea typeface="微软雅黑" panose="020B0503020204020204" pitchFamily="34" charset="-122"/>
                <a:cs typeface="Arial" charset="0"/>
              </a:rPr>
              <a:t>大型而复杂</a:t>
            </a:r>
            <a:r>
              <a:rPr lang="zh-CN" altLang="en-US" sz="1600" dirty="0">
                <a:solidFill>
                  <a:srgbClr val="000000"/>
                </a:solidFill>
                <a:latin typeface="微软雅黑" panose="020B0503020204020204" pitchFamily="34" charset="-122"/>
                <a:ea typeface="微软雅黑" panose="020B0503020204020204" pitchFamily="34" charset="-122"/>
                <a:cs typeface="Arial" charset="0"/>
              </a:rPr>
              <a:t>的数据集。其挑战包括采集、管理、存储、搜索、共享、分析和可视化</a:t>
            </a:r>
            <a:r>
              <a:rPr lang="zh-CN" altLang="en-US" sz="1600" b="1" dirty="0">
                <a:solidFill>
                  <a:srgbClr val="FF0000"/>
                </a:solidFill>
                <a:latin typeface="微软雅黑" panose="020B0503020204020204" pitchFamily="34" charset="-122"/>
                <a:ea typeface="微软雅黑" panose="020B0503020204020204" pitchFamily="34" charset="-122"/>
                <a:cs typeface="Arial" charset="0"/>
              </a:rPr>
              <a:t>（从应用角度）</a:t>
            </a:r>
            <a:endParaRPr lang="en-US" altLang="zh-CN" sz="1600" b="1" dirty="0">
              <a:solidFill>
                <a:srgbClr val="FF0000"/>
              </a:solidFill>
              <a:latin typeface="微软雅黑" panose="020B0503020204020204" pitchFamily="34" charset="-122"/>
              <a:ea typeface="微软雅黑" panose="020B0503020204020204" pitchFamily="34" charset="-122"/>
              <a:cs typeface="Arial" charset="0"/>
            </a:endParaRPr>
          </a:p>
        </p:txBody>
      </p:sp>
      <p:sp>
        <p:nvSpPr>
          <p:cNvPr id="10" name="矩形 9">
            <a:extLst>
              <a:ext uri="{FF2B5EF4-FFF2-40B4-BE49-F238E27FC236}">
                <a16:creationId xmlns="" xmlns:a16="http://schemas.microsoft.com/office/drawing/2014/main" id="{5F12B8B7-64AF-45FF-B506-1A24691CF856}"/>
              </a:ext>
            </a:extLst>
          </p:cNvPr>
          <p:cNvSpPr/>
          <p:nvPr/>
        </p:nvSpPr>
        <p:spPr>
          <a:xfrm>
            <a:off x="509587" y="446373"/>
            <a:ext cx="4725974" cy="584775"/>
          </a:xfrm>
          <a:prstGeom prst="rect">
            <a:avLst/>
          </a:prstGeom>
        </p:spPr>
        <p:txBody>
          <a:bodyPr wrap="none">
            <a:spAutoFit/>
          </a:bodyPr>
          <a:lstStyle/>
          <a:p>
            <a:pPr marL="457200" indent="-457200" eaLnBrk="1" hangingPunct="1"/>
            <a:r>
              <a:rPr lang="en-US" altLang="zh-CN" sz="3200" b="1" dirty="0">
                <a:solidFill>
                  <a:srgbClr val="000000"/>
                </a:solidFill>
                <a:latin typeface="隶书" pitchFamily="49" charset="-122"/>
                <a:ea typeface="隶书" pitchFamily="49" charset="-122"/>
                <a:cs typeface="Times New Roman"/>
              </a:rPr>
              <a:t>1.1 </a:t>
            </a:r>
            <a:r>
              <a:rPr lang="zh-CN" altLang="en-US" sz="3200" b="1" dirty="0">
                <a:solidFill>
                  <a:srgbClr val="000000"/>
                </a:solidFill>
                <a:latin typeface="隶书" pitchFamily="49" charset="-122"/>
                <a:ea typeface="隶书" pitchFamily="49" charset="-122"/>
                <a:cs typeface="Times New Roman"/>
              </a:rPr>
              <a:t>大数据</a:t>
            </a:r>
            <a:r>
              <a:rPr lang="en-US" altLang="zh-CN" sz="3200" b="1" dirty="0">
                <a:solidFill>
                  <a:srgbClr val="000000"/>
                </a:solidFill>
                <a:latin typeface="隶书" pitchFamily="49" charset="-122"/>
                <a:ea typeface="隶书" pitchFamily="49" charset="-122"/>
                <a:cs typeface="Times New Roman"/>
              </a:rPr>
              <a:t>Big Data</a:t>
            </a:r>
            <a:r>
              <a:rPr lang="zh-CN" altLang="en-US" sz="3200" b="1" dirty="0">
                <a:solidFill>
                  <a:srgbClr val="000000"/>
                </a:solidFill>
                <a:latin typeface="隶书" pitchFamily="49" charset="-122"/>
                <a:ea typeface="隶书" pitchFamily="49" charset="-122"/>
                <a:cs typeface="Times New Roman"/>
              </a:rPr>
              <a:t>定义</a:t>
            </a:r>
            <a:endParaRPr lang="en-US" altLang="zh-CN" sz="3200" b="1" dirty="0">
              <a:solidFill>
                <a:srgbClr val="000000"/>
              </a:solidFill>
              <a:latin typeface="隶书" pitchFamily="49" charset="-122"/>
              <a:ea typeface="隶书" pitchFamily="49" charset="-122"/>
              <a:cs typeface="Times New Roman"/>
            </a:endParaRPr>
          </a:p>
        </p:txBody>
      </p:sp>
    </p:spTree>
    <p:extLst>
      <p:ext uri="{BB962C8B-B14F-4D97-AF65-F5344CB8AC3E}">
        <p14:creationId xmlns:p14="http://schemas.microsoft.com/office/powerpoint/2010/main" val="12316984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checkerboard(across)">
                                      <p:cBhvr>
                                        <p:cTn id="7" dur="500"/>
                                        <p:tgtEl>
                                          <p:spTgt spid="7"/>
                                        </p:tgtEl>
                                      </p:cBhvr>
                                    </p:animEffect>
                                  </p:childTnLst>
                                </p:cTn>
                              </p:par>
                              <p:par>
                                <p:cTn id="8" presetID="5" presetClass="entr" presetSubtype="1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checkerboard(across)">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0650" y="1748631"/>
            <a:ext cx="3843338" cy="3500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矩形 8"/>
          <p:cNvSpPr/>
          <p:nvPr/>
        </p:nvSpPr>
        <p:spPr>
          <a:xfrm>
            <a:off x="165930" y="231857"/>
            <a:ext cx="6926532" cy="923330"/>
          </a:xfrm>
          <a:prstGeom prst="rect">
            <a:avLst/>
          </a:prstGeom>
        </p:spPr>
        <p:txBody>
          <a:bodyPr wrap="square">
            <a:spAutoFit/>
          </a:bodyPr>
          <a:lstStyle/>
          <a:p>
            <a:pPr marL="457200" indent="-457200" eaLnBrk="1" hangingPunct="1">
              <a:lnSpc>
                <a:spcPct val="150000"/>
              </a:lnSpc>
            </a:pPr>
            <a:r>
              <a:rPr lang="zh-CN" altLang="en-US" sz="3600" b="1" dirty="0">
                <a:solidFill>
                  <a:srgbClr val="000000"/>
                </a:solidFill>
                <a:latin typeface="隶书" pitchFamily="49" charset="-122"/>
                <a:ea typeface="隶书" pitchFamily="49" charset="-122"/>
                <a:cs typeface="Times New Roman"/>
              </a:rPr>
              <a:t>大数据的</a:t>
            </a:r>
            <a:r>
              <a:rPr lang="en-US" altLang="zh-CN" sz="3600" b="1" dirty="0">
                <a:solidFill>
                  <a:srgbClr val="000000"/>
                </a:solidFill>
                <a:latin typeface="隶书" pitchFamily="49" charset="-122"/>
                <a:ea typeface="隶书" pitchFamily="49" charset="-122"/>
                <a:cs typeface="Times New Roman"/>
              </a:rPr>
              <a:t>4V</a:t>
            </a:r>
            <a:r>
              <a:rPr lang="zh-CN" altLang="en-US" sz="3600" b="1" dirty="0">
                <a:solidFill>
                  <a:srgbClr val="000000"/>
                </a:solidFill>
                <a:latin typeface="隶书" pitchFamily="49" charset="-122"/>
                <a:ea typeface="隶书" pitchFamily="49" charset="-122"/>
                <a:cs typeface="Times New Roman"/>
              </a:rPr>
              <a:t>特征</a:t>
            </a:r>
            <a:endParaRPr lang="en-US" altLang="zh-CN" sz="3600" b="1" dirty="0">
              <a:solidFill>
                <a:srgbClr val="000000"/>
              </a:solidFill>
              <a:latin typeface="隶书" pitchFamily="49" charset="-122"/>
              <a:ea typeface="隶书" pitchFamily="49" charset="-122"/>
              <a:cs typeface="Times New Roman"/>
            </a:endParaRPr>
          </a:p>
        </p:txBody>
      </p:sp>
      <p:sp>
        <p:nvSpPr>
          <p:cNvPr id="10" name="矩形 9"/>
          <p:cNvSpPr/>
          <p:nvPr/>
        </p:nvSpPr>
        <p:spPr>
          <a:xfrm>
            <a:off x="2093694" y="6181999"/>
            <a:ext cx="4339650" cy="369332"/>
          </a:xfrm>
          <a:prstGeom prst="rect">
            <a:avLst/>
          </a:prstGeom>
        </p:spPr>
        <p:txBody>
          <a:bodyPr wrap="none">
            <a:spAutoFit/>
          </a:bodyPr>
          <a:lstStyle/>
          <a:p>
            <a:pPr eaLnBrk="1" hangingPunct="1"/>
            <a:r>
              <a:rPr lang="zh-CN" altLang="en-US" dirty="0">
                <a:solidFill>
                  <a:srgbClr val="000000"/>
                </a:solidFill>
                <a:latin typeface="微软雅黑" panose="020B0503020204020204" pitchFamily="34" charset="-122"/>
                <a:ea typeface="微软雅黑" panose="020B0503020204020204" pitchFamily="34" charset="-122"/>
                <a:cs typeface="Arial" charset="0"/>
              </a:rPr>
              <a:t>具有上述四种特性的数据被称为大数据”</a:t>
            </a:r>
            <a:endParaRPr lang="en-US" altLang="zh-CN" dirty="0">
              <a:solidFill>
                <a:srgbClr val="000000"/>
              </a:solidFill>
              <a:latin typeface="微软雅黑" panose="020B0503020204020204" pitchFamily="34" charset="-122"/>
              <a:ea typeface="微软雅黑" panose="020B0503020204020204" pitchFamily="34" charset="-122"/>
              <a:cs typeface="Arial" charset="0"/>
            </a:endParaRPr>
          </a:p>
        </p:txBody>
      </p:sp>
      <p:pic>
        <p:nvPicPr>
          <p:cNvPr id="21" name="图片 20"/>
          <p:cNvPicPr>
            <a:picLocks noChangeAspect="1"/>
          </p:cNvPicPr>
          <p:nvPr/>
        </p:nvPicPr>
        <p:blipFill>
          <a:blip r:embed="rId3"/>
          <a:stretch>
            <a:fillRect/>
          </a:stretch>
        </p:blipFill>
        <p:spPr>
          <a:xfrm>
            <a:off x="3722688" y="1300162"/>
            <a:ext cx="5421312" cy="4657725"/>
          </a:xfrm>
          <a:prstGeom prst="rect">
            <a:avLst/>
          </a:prstGeom>
        </p:spPr>
      </p:pic>
    </p:spTree>
    <p:extLst>
      <p:ext uri="{BB962C8B-B14F-4D97-AF65-F5344CB8AC3E}">
        <p14:creationId xmlns:p14="http://schemas.microsoft.com/office/powerpoint/2010/main" val="148102703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 xmlns:a16="http://schemas.microsoft.com/office/drawing/2014/main" id="{349E0A80-1BFA-4FD3-B187-A61EE6C556D9}"/>
              </a:ext>
            </a:extLst>
          </p:cNvPr>
          <p:cNvSpPr/>
          <p:nvPr/>
        </p:nvSpPr>
        <p:spPr>
          <a:xfrm>
            <a:off x="444838" y="515421"/>
            <a:ext cx="4929555" cy="584775"/>
          </a:xfrm>
          <a:prstGeom prst="rect">
            <a:avLst/>
          </a:prstGeom>
        </p:spPr>
        <p:txBody>
          <a:bodyPr wrap="none">
            <a:spAutoFit/>
          </a:bodyPr>
          <a:lstStyle/>
          <a:p>
            <a:pPr eaLnBrk="1" hangingPunct="1"/>
            <a:r>
              <a:rPr lang="zh-CN" altLang="en-US" sz="3200" b="1" kern="0" dirty="0">
                <a:solidFill>
                  <a:srgbClr val="000000"/>
                </a:solidFill>
                <a:latin typeface="隶书" pitchFamily="49" charset="-122"/>
                <a:ea typeface="隶书" pitchFamily="49" charset="-122"/>
                <a:cs typeface="Arial" charset="0"/>
              </a:rPr>
              <a:t>大数据的大</a:t>
            </a:r>
            <a:r>
              <a:rPr lang="en-US" altLang="zh-CN" sz="3200" b="1" kern="0" dirty="0">
                <a:solidFill>
                  <a:srgbClr val="000000"/>
                </a:solidFill>
                <a:latin typeface="隶书" pitchFamily="49" charset="-122"/>
                <a:ea typeface="隶书" pitchFamily="49" charset="-122"/>
                <a:cs typeface="Arial" charset="0"/>
              </a:rPr>
              <a:t>Volume</a:t>
            </a:r>
            <a:r>
              <a:rPr lang="zh-CN" altLang="en-US" sz="3200" b="1" kern="0" dirty="0">
                <a:solidFill>
                  <a:srgbClr val="000000"/>
                </a:solidFill>
                <a:latin typeface="隶书" pitchFamily="49" charset="-122"/>
                <a:ea typeface="隶书" pitchFamily="49" charset="-122"/>
                <a:cs typeface="Arial" charset="0"/>
              </a:rPr>
              <a:t>？ </a:t>
            </a:r>
            <a:r>
              <a:rPr lang="en-US" altLang="zh-CN" sz="3200" b="1" kern="0" dirty="0">
                <a:solidFill>
                  <a:srgbClr val="000000"/>
                </a:solidFill>
                <a:latin typeface="隶书" pitchFamily="49" charset="-122"/>
                <a:ea typeface="隶书" pitchFamily="49" charset="-122"/>
                <a:cs typeface="Arial" charset="0"/>
              </a:rPr>
              <a:t>PB</a:t>
            </a:r>
            <a:r>
              <a:rPr lang="zh-CN" altLang="en-US" sz="3200" b="1" kern="0" dirty="0">
                <a:solidFill>
                  <a:srgbClr val="000000"/>
                </a:solidFill>
                <a:latin typeface="隶书" pitchFamily="49" charset="-122"/>
                <a:ea typeface="隶书" pitchFamily="49" charset="-122"/>
                <a:cs typeface="Arial" charset="0"/>
              </a:rPr>
              <a:t>级</a:t>
            </a:r>
            <a:endParaRPr lang="zh-CN" altLang="en-US" sz="3200" dirty="0">
              <a:solidFill>
                <a:srgbClr val="000000"/>
              </a:solidFill>
              <a:latin typeface="Arial" charset="0"/>
              <a:ea typeface="宋体" charset="-122"/>
              <a:cs typeface="Arial" charset="0"/>
            </a:endParaRPr>
          </a:p>
        </p:txBody>
      </p:sp>
      <p:sp>
        <p:nvSpPr>
          <p:cNvPr id="5" name="椭圆 4">
            <a:extLst>
              <a:ext uri="{FF2B5EF4-FFF2-40B4-BE49-F238E27FC236}">
                <a16:creationId xmlns="" xmlns:a16="http://schemas.microsoft.com/office/drawing/2014/main" id="{4A039033-41AA-4F1A-8829-1462790B2C9C}"/>
              </a:ext>
            </a:extLst>
          </p:cNvPr>
          <p:cNvSpPr/>
          <p:nvPr/>
        </p:nvSpPr>
        <p:spPr>
          <a:xfrm>
            <a:off x="784039" y="1254341"/>
            <a:ext cx="1971675" cy="2057400"/>
          </a:xfrm>
          <a:prstGeom prst="ellipse">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r>
              <a:rPr lang="zh-CN" altLang="en-US" b="1" dirty="0">
                <a:solidFill>
                  <a:srgbClr val="FFFFFF"/>
                </a:solidFill>
              </a:rPr>
              <a:t>大量数据</a:t>
            </a:r>
          </a:p>
        </p:txBody>
      </p:sp>
      <p:sp>
        <p:nvSpPr>
          <p:cNvPr id="6" name="椭圆 5">
            <a:extLst>
              <a:ext uri="{FF2B5EF4-FFF2-40B4-BE49-F238E27FC236}">
                <a16:creationId xmlns="" xmlns:a16="http://schemas.microsoft.com/office/drawing/2014/main" id="{04262BC4-CF14-49A6-8C01-D1A4DF00322D}"/>
              </a:ext>
            </a:extLst>
          </p:cNvPr>
          <p:cNvSpPr/>
          <p:nvPr/>
        </p:nvSpPr>
        <p:spPr>
          <a:xfrm>
            <a:off x="3808226" y="1263865"/>
            <a:ext cx="1971675" cy="2057400"/>
          </a:xfrm>
          <a:prstGeom prst="ellipse">
            <a:avLst/>
          </a:prstGeom>
          <a:solidFill>
            <a:schemeClr val="accent2">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r>
              <a:rPr lang="zh-CN" altLang="en-US" b="1" dirty="0">
                <a:solidFill>
                  <a:srgbClr val="FFFFFF"/>
                </a:solidFill>
              </a:rPr>
              <a:t>海量数据</a:t>
            </a:r>
            <a:endParaRPr lang="en-US" altLang="zh-CN" b="1" dirty="0">
              <a:solidFill>
                <a:srgbClr val="FFFFFF"/>
              </a:solidFill>
            </a:endParaRPr>
          </a:p>
          <a:p>
            <a:pPr algn="ctr" eaLnBrk="1" hangingPunct="1"/>
            <a:r>
              <a:rPr lang="en-US" altLang="zh-CN" b="1" dirty="0">
                <a:solidFill>
                  <a:srgbClr val="FFFFFF"/>
                </a:solidFill>
              </a:rPr>
              <a:t>TB </a:t>
            </a:r>
            <a:r>
              <a:rPr lang="zh-CN" altLang="en-US" b="1" dirty="0">
                <a:solidFill>
                  <a:srgbClr val="FFFFFF"/>
                </a:solidFill>
              </a:rPr>
              <a:t>级</a:t>
            </a:r>
          </a:p>
        </p:txBody>
      </p:sp>
      <p:sp>
        <p:nvSpPr>
          <p:cNvPr id="7" name="椭圆 6">
            <a:extLst>
              <a:ext uri="{FF2B5EF4-FFF2-40B4-BE49-F238E27FC236}">
                <a16:creationId xmlns="" xmlns:a16="http://schemas.microsoft.com/office/drawing/2014/main" id="{D51D3F17-2C72-4453-92F2-C4D234504434}"/>
              </a:ext>
            </a:extLst>
          </p:cNvPr>
          <p:cNvSpPr/>
          <p:nvPr/>
        </p:nvSpPr>
        <p:spPr>
          <a:xfrm>
            <a:off x="6789551" y="1287677"/>
            <a:ext cx="1971675" cy="2057400"/>
          </a:xfrm>
          <a:prstGeom prst="ellipse">
            <a:avLst/>
          </a:prstGeom>
          <a:solidFill>
            <a:srgbClr val="FFFF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r>
              <a:rPr lang="zh-CN" altLang="en-US" b="1" dirty="0">
                <a:solidFill>
                  <a:srgbClr val="000000"/>
                </a:solidFill>
              </a:rPr>
              <a:t>大数据</a:t>
            </a:r>
            <a:endParaRPr lang="en-US" altLang="zh-CN" b="1" dirty="0">
              <a:solidFill>
                <a:srgbClr val="000000"/>
              </a:solidFill>
            </a:endParaRPr>
          </a:p>
          <a:p>
            <a:pPr algn="ctr" eaLnBrk="1" hangingPunct="1"/>
            <a:r>
              <a:rPr lang="en-US" altLang="zh-CN" b="1" dirty="0">
                <a:solidFill>
                  <a:srgbClr val="000000"/>
                </a:solidFill>
              </a:rPr>
              <a:t>PB </a:t>
            </a:r>
            <a:r>
              <a:rPr lang="zh-CN" altLang="en-US" b="1" dirty="0">
                <a:solidFill>
                  <a:srgbClr val="000000"/>
                </a:solidFill>
              </a:rPr>
              <a:t>级</a:t>
            </a:r>
          </a:p>
        </p:txBody>
      </p:sp>
      <p:sp>
        <p:nvSpPr>
          <p:cNvPr id="8" name="右箭头 5">
            <a:extLst>
              <a:ext uri="{FF2B5EF4-FFF2-40B4-BE49-F238E27FC236}">
                <a16:creationId xmlns="" xmlns:a16="http://schemas.microsoft.com/office/drawing/2014/main" id="{256622FF-312F-499F-AA2E-DA26610B153E}"/>
              </a:ext>
            </a:extLst>
          </p:cNvPr>
          <p:cNvSpPr/>
          <p:nvPr/>
        </p:nvSpPr>
        <p:spPr>
          <a:xfrm>
            <a:off x="3012888" y="2154456"/>
            <a:ext cx="600075" cy="3143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endParaRPr lang="zh-CN" altLang="en-US">
              <a:solidFill>
                <a:srgbClr val="FFFFFF"/>
              </a:solidFill>
            </a:endParaRPr>
          </a:p>
        </p:txBody>
      </p:sp>
      <p:sp>
        <p:nvSpPr>
          <p:cNvPr id="9" name="右箭头 6">
            <a:extLst>
              <a:ext uri="{FF2B5EF4-FFF2-40B4-BE49-F238E27FC236}">
                <a16:creationId xmlns="" xmlns:a16="http://schemas.microsoft.com/office/drawing/2014/main" id="{574DD0AF-4ACE-4D67-B9A2-D2C4E675038E}"/>
              </a:ext>
            </a:extLst>
          </p:cNvPr>
          <p:cNvSpPr/>
          <p:nvPr/>
        </p:nvSpPr>
        <p:spPr>
          <a:xfrm>
            <a:off x="5994213" y="2178268"/>
            <a:ext cx="600075" cy="3143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endParaRPr lang="zh-CN" altLang="en-US">
              <a:solidFill>
                <a:srgbClr val="FFFFFF"/>
              </a:solidFill>
            </a:endParaRPr>
          </a:p>
        </p:txBody>
      </p:sp>
      <p:sp>
        <p:nvSpPr>
          <p:cNvPr id="10" name="矩形 9">
            <a:extLst>
              <a:ext uri="{FF2B5EF4-FFF2-40B4-BE49-F238E27FC236}">
                <a16:creationId xmlns="" xmlns:a16="http://schemas.microsoft.com/office/drawing/2014/main" id="{2CC18F77-4259-438A-B05B-5ADAC1865523}"/>
              </a:ext>
            </a:extLst>
          </p:cNvPr>
          <p:cNvSpPr/>
          <p:nvPr/>
        </p:nvSpPr>
        <p:spPr>
          <a:xfrm>
            <a:off x="6884800" y="1100196"/>
            <a:ext cx="1876426" cy="5286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r>
              <a:rPr lang="en-US" altLang="zh-CN" b="1" dirty="0">
                <a:solidFill>
                  <a:srgbClr val="000000"/>
                </a:solidFill>
              </a:rPr>
              <a:t>PB</a:t>
            </a:r>
            <a:r>
              <a:rPr lang="zh-CN" altLang="en-US" b="1" dirty="0">
                <a:solidFill>
                  <a:srgbClr val="000000"/>
                </a:solidFill>
              </a:rPr>
              <a:t>、</a:t>
            </a:r>
            <a:r>
              <a:rPr lang="en-US" altLang="zh-CN" b="1" dirty="0">
                <a:solidFill>
                  <a:srgbClr val="000000"/>
                </a:solidFill>
              </a:rPr>
              <a:t>EB</a:t>
            </a:r>
            <a:r>
              <a:rPr lang="zh-CN" altLang="en-US" b="1" dirty="0">
                <a:solidFill>
                  <a:srgbClr val="000000"/>
                </a:solidFill>
              </a:rPr>
              <a:t>、</a:t>
            </a:r>
            <a:r>
              <a:rPr lang="en-US" altLang="zh-CN" b="1" dirty="0">
                <a:solidFill>
                  <a:srgbClr val="000000"/>
                </a:solidFill>
              </a:rPr>
              <a:t>ZB</a:t>
            </a:r>
            <a:r>
              <a:rPr lang="zh-CN" altLang="en-US" b="1" dirty="0">
                <a:solidFill>
                  <a:srgbClr val="000000"/>
                </a:solidFill>
              </a:rPr>
              <a:t>级</a:t>
            </a:r>
          </a:p>
        </p:txBody>
      </p:sp>
      <p:sp>
        <p:nvSpPr>
          <p:cNvPr id="11" name="矩形 10">
            <a:extLst>
              <a:ext uri="{FF2B5EF4-FFF2-40B4-BE49-F238E27FC236}">
                <a16:creationId xmlns="" xmlns:a16="http://schemas.microsoft.com/office/drawing/2014/main" id="{34C1B653-5ED6-4A8A-AAF3-DDAD4260649F}"/>
              </a:ext>
            </a:extLst>
          </p:cNvPr>
          <p:cNvSpPr/>
          <p:nvPr/>
        </p:nvSpPr>
        <p:spPr>
          <a:xfrm>
            <a:off x="588776" y="3684283"/>
            <a:ext cx="2357438" cy="1314450"/>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1" hangingPunct="1">
              <a:lnSpc>
                <a:spcPct val="150000"/>
              </a:lnSpc>
            </a:pPr>
            <a:r>
              <a:rPr lang="en-US" altLang="zh-CN" b="1" dirty="0">
                <a:solidFill>
                  <a:srgbClr val="FFFFFF"/>
                </a:solidFill>
              </a:rPr>
              <a:t>1K=1000</a:t>
            </a:r>
            <a:r>
              <a:rPr lang="en-US" altLang="zh-CN" b="1" baseline="30000" dirty="0">
                <a:solidFill>
                  <a:srgbClr val="FFFFFF"/>
                </a:solidFill>
              </a:rPr>
              <a:t> </a:t>
            </a:r>
            <a:r>
              <a:rPr lang="en-US" altLang="zh-CN" b="1" dirty="0">
                <a:solidFill>
                  <a:srgbClr val="FFFFFF"/>
                </a:solidFill>
              </a:rPr>
              <a:t>Byte=10</a:t>
            </a:r>
            <a:r>
              <a:rPr lang="en-US" altLang="zh-CN" b="1" baseline="30000" dirty="0">
                <a:solidFill>
                  <a:srgbClr val="FFFFFF"/>
                </a:solidFill>
              </a:rPr>
              <a:t>3</a:t>
            </a:r>
            <a:r>
              <a:rPr lang="en-US" altLang="zh-CN" b="1" dirty="0">
                <a:solidFill>
                  <a:srgbClr val="FFFFFF"/>
                </a:solidFill>
              </a:rPr>
              <a:t>Byte</a:t>
            </a:r>
          </a:p>
          <a:p>
            <a:pPr eaLnBrk="1" hangingPunct="1">
              <a:lnSpc>
                <a:spcPct val="150000"/>
              </a:lnSpc>
            </a:pPr>
            <a:r>
              <a:rPr lang="en-US" altLang="zh-CN" b="1" dirty="0">
                <a:solidFill>
                  <a:srgbClr val="FFFFFF"/>
                </a:solidFill>
              </a:rPr>
              <a:t>1M=1000K    =10</a:t>
            </a:r>
            <a:r>
              <a:rPr lang="en-US" altLang="zh-CN" b="1" baseline="30000" dirty="0">
                <a:solidFill>
                  <a:srgbClr val="FFFFFF"/>
                </a:solidFill>
              </a:rPr>
              <a:t>6</a:t>
            </a:r>
            <a:r>
              <a:rPr lang="en-US" altLang="zh-CN" b="1" dirty="0">
                <a:solidFill>
                  <a:srgbClr val="FFFFFF"/>
                </a:solidFill>
              </a:rPr>
              <a:t>B</a:t>
            </a:r>
          </a:p>
          <a:p>
            <a:pPr eaLnBrk="1" hangingPunct="1">
              <a:lnSpc>
                <a:spcPct val="150000"/>
              </a:lnSpc>
            </a:pPr>
            <a:r>
              <a:rPr lang="en-US" altLang="zh-CN" b="1" dirty="0">
                <a:solidFill>
                  <a:srgbClr val="FFFFFF"/>
                </a:solidFill>
              </a:rPr>
              <a:t>1G=1000M    =10</a:t>
            </a:r>
            <a:r>
              <a:rPr lang="en-US" altLang="zh-CN" b="1" baseline="30000" dirty="0">
                <a:solidFill>
                  <a:srgbClr val="FFFFFF"/>
                </a:solidFill>
              </a:rPr>
              <a:t>9</a:t>
            </a:r>
            <a:r>
              <a:rPr lang="en-US" altLang="zh-CN" b="1" dirty="0">
                <a:solidFill>
                  <a:srgbClr val="FFFFFF"/>
                </a:solidFill>
              </a:rPr>
              <a:t>B</a:t>
            </a:r>
            <a:endParaRPr lang="zh-CN" altLang="en-US" b="1" dirty="0">
              <a:solidFill>
                <a:srgbClr val="FFFFFF"/>
              </a:solidFill>
            </a:endParaRPr>
          </a:p>
        </p:txBody>
      </p:sp>
      <p:sp>
        <p:nvSpPr>
          <p:cNvPr id="12" name="矩形 11">
            <a:extLst>
              <a:ext uri="{FF2B5EF4-FFF2-40B4-BE49-F238E27FC236}">
                <a16:creationId xmlns="" xmlns:a16="http://schemas.microsoft.com/office/drawing/2014/main" id="{7659DC7C-14E9-4803-85F5-7E146BC89731}"/>
              </a:ext>
            </a:extLst>
          </p:cNvPr>
          <p:cNvSpPr/>
          <p:nvPr/>
        </p:nvSpPr>
        <p:spPr>
          <a:xfrm>
            <a:off x="3884423" y="3712856"/>
            <a:ext cx="1876424" cy="1285877"/>
          </a:xfrm>
          <a:prstGeom prst="rect">
            <a:avLst/>
          </a:prstGeom>
          <a:solidFill>
            <a:schemeClr val="accent6">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1" hangingPunct="1"/>
            <a:endParaRPr lang="en-US" altLang="zh-CN" b="1" dirty="0">
              <a:solidFill>
                <a:srgbClr val="FFFFFF"/>
              </a:solidFill>
            </a:endParaRPr>
          </a:p>
          <a:p>
            <a:pPr eaLnBrk="1" hangingPunct="1"/>
            <a:endParaRPr lang="en-US" altLang="zh-CN" b="1" dirty="0">
              <a:solidFill>
                <a:srgbClr val="FFFFFF"/>
              </a:solidFill>
            </a:endParaRPr>
          </a:p>
          <a:p>
            <a:pPr eaLnBrk="1" hangingPunct="1"/>
            <a:r>
              <a:rPr lang="en-US" altLang="zh-CN" b="1" dirty="0">
                <a:solidFill>
                  <a:srgbClr val="FFFFFF"/>
                </a:solidFill>
              </a:rPr>
              <a:t>1T=1000G=10</a:t>
            </a:r>
            <a:r>
              <a:rPr lang="en-US" altLang="zh-CN" b="1" baseline="30000" dirty="0">
                <a:solidFill>
                  <a:srgbClr val="FFFFFF"/>
                </a:solidFill>
              </a:rPr>
              <a:t>12</a:t>
            </a:r>
            <a:r>
              <a:rPr lang="en-US" altLang="zh-CN" b="1" dirty="0">
                <a:solidFill>
                  <a:srgbClr val="FFFFFF"/>
                </a:solidFill>
              </a:rPr>
              <a:t>B</a:t>
            </a:r>
          </a:p>
          <a:p>
            <a:pPr eaLnBrk="1" hangingPunct="1"/>
            <a:endParaRPr lang="en-US" altLang="zh-CN" b="1" dirty="0">
              <a:solidFill>
                <a:srgbClr val="FFFFFF"/>
              </a:solidFill>
            </a:endParaRPr>
          </a:p>
          <a:p>
            <a:pPr eaLnBrk="1" hangingPunct="1"/>
            <a:endParaRPr lang="zh-CN" altLang="en-US" b="1" dirty="0">
              <a:solidFill>
                <a:srgbClr val="FFFFFF"/>
              </a:solidFill>
            </a:endParaRPr>
          </a:p>
        </p:txBody>
      </p:sp>
      <p:sp>
        <p:nvSpPr>
          <p:cNvPr id="13" name="矩形 12">
            <a:extLst>
              <a:ext uri="{FF2B5EF4-FFF2-40B4-BE49-F238E27FC236}">
                <a16:creationId xmlns="" xmlns:a16="http://schemas.microsoft.com/office/drawing/2014/main" id="{1BBB01AD-0789-43F0-B219-47ADCD62496E}"/>
              </a:ext>
            </a:extLst>
          </p:cNvPr>
          <p:cNvSpPr/>
          <p:nvPr/>
        </p:nvSpPr>
        <p:spPr>
          <a:xfrm>
            <a:off x="6805931" y="3712856"/>
            <a:ext cx="2157412" cy="1285877"/>
          </a:xfrm>
          <a:prstGeom prst="rect">
            <a:avLst/>
          </a:prstGeom>
          <a:solidFill>
            <a:srgbClr val="FFFF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1" hangingPunct="1">
              <a:lnSpc>
                <a:spcPct val="150000"/>
              </a:lnSpc>
            </a:pPr>
            <a:r>
              <a:rPr lang="en-US" altLang="zh-CN" dirty="0">
                <a:solidFill>
                  <a:srgbClr val="000000"/>
                </a:solidFill>
              </a:rPr>
              <a:t>1P=1000T=10</a:t>
            </a:r>
            <a:r>
              <a:rPr lang="en-US" altLang="zh-CN" baseline="30000" dirty="0">
                <a:solidFill>
                  <a:srgbClr val="000000"/>
                </a:solidFill>
              </a:rPr>
              <a:t>15</a:t>
            </a:r>
            <a:r>
              <a:rPr lang="en-US" altLang="zh-CN" dirty="0">
                <a:solidFill>
                  <a:srgbClr val="000000"/>
                </a:solidFill>
              </a:rPr>
              <a:t>B</a:t>
            </a:r>
          </a:p>
          <a:p>
            <a:pPr eaLnBrk="1" hangingPunct="1">
              <a:lnSpc>
                <a:spcPct val="150000"/>
              </a:lnSpc>
            </a:pPr>
            <a:r>
              <a:rPr lang="en-US" altLang="zh-CN" dirty="0">
                <a:solidFill>
                  <a:srgbClr val="000000"/>
                </a:solidFill>
              </a:rPr>
              <a:t>1E=1000P=10</a:t>
            </a:r>
            <a:r>
              <a:rPr lang="en-US" altLang="zh-CN" baseline="30000" dirty="0">
                <a:solidFill>
                  <a:srgbClr val="000000"/>
                </a:solidFill>
              </a:rPr>
              <a:t>18</a:t>
            </a:r>
            <a:r>
              <a:rPr lang="en-US" altLang="zh-CN" dirty="0">
                <a:solidFill>
                  <a:srgbClr val="000000"/>
                </a:solidFill>
              </a:rPr>
              <a:t>B</a:t>
            </a:r>
          </a:p>
          <a:p>
            <a:pPr eaLnBrk="1" hangingPunct="1">
              <a:lnSpc>
                <a:spcPct val="150000"/>
              </a:lnSpc>
            </a:pPr>
            <a:r>
              <a:rPr lang="en-US" altLang="zh-CN" dirty="0">
                <a:solidFill>
                  <a:srgbClr val="000000"/>
                </a:solidFill>
              </a:rPr>
              <a:t>1Z=1000E=10</a:t>
            </a:r>
            <a:r>
              <a:rPr lang="en-US" altLang="zh-CN" baseline="30000" dirty="0">
                <a:solidFill>
                  <a:srgbClr val="000000"/>
                </a:solidFill>
              </a:rPr>
              <a:t>21</a:t>
            </a:r>
            <a:r>
              <a:rPr lang="en-US" altLang="zh-CN" dirty="0">
                <a:solidFill>
                  <a:srgbClr val="000000"/>
                </a:solidFill>
              </a:rPr>
              <a:t>B</a:t>
            </a:r>
          </a:p>
        </p:txBody>
      </p:sp>
      <p:sp>
        <p:nvSpPr>
          <p:cNvPr id="14" name="矩形 13">
            <a:extLst>
              <a:ext uri="{FF2B5EF4-FFF2-40B4-BE49-F238E27FC236}">
                <a16:creationId xmlns="" xmlns:a16="http://schemas.microsoft.com/office/drawing/2014/main" id="{3F1A0CBD-1F0D-40F7-9EF6-917B8B8B3A9F}"/>
              </a:ext>
            </a:extLst>
          </p:cNvPr>
          <p:cNvSpPr/>
          <p:nvPr/>
        </p:nvSpPr>
        <p:spPr>
          <a:xfrm>
            <a:off x="579243" y="5241148"/>
            <a:ext cx="5056192" cy="584775"/>
          </a:xfrm>
          <a:prstGeom prst="rect">
            <a:avLst/>
          </a:prstGeom>
          <a:solidFill>
            <a:schemeClr val="bg2">
              <a:lumMod val="90000"/>
            </a:schemeClr>
          </a:solidFill>
        </p:spPr>
        <p:txBody>
          <a:bodyPr wrap="none">
            <a:spAutoFit/>
          </a:bodyPr>
          <a:lstStyle/>
          <a:p>
            <a:pPr eaLnBrk="1" hangingPunct="1"/>
            <a:r>
              <a:rPr lang="en-US" altLang="zh-CN" sz="1600" b="1" kern="0" dirty="0">
                <a:solidFill>
                  <a:srgbClr val="000000"/>
                </a:solidFill>
                <a:latin typeface="隶书" pitchFamily="49" charset="-122"/>
                <a:ea typeface="隶书" pitchFamily="49" charset="-122"/>
                <a:cs typeface="Arial" charset="0"/>
              </a:rPr>
              <a:t>1</a:t>
            </a:r>
            <a:r>
              <a:rPr lang="zh-CN" altLang="en-US" sz="1600" b="1" kern="0" dirty="0">
                <a:solidFill>
                  <a:srgbClr val="000000"/>
                </a:solidFill>
                <a:latin typeface="隶书" pitchFamily="49" charset="-122"/>
                <a:ea typeface="隶书" pitchFamily="49" charset="-122"/>
                <a:cs typeface="Arial" charset="0"/>
              </a:rPr>
              <a:t>本书</a:t>
            </a:r>
            <a:r>
              <a:rPr lang="en-US" altLang="zh-CN" sz="1600" b="1" kern="0" dirty="0">
                <a:solidFill>
                  <a:srgbClr val="000000"/>
                </a:solidFill>
                <a:latin typeface="隶书" pitchFamily="49" charset="-122"/>
                <a:ea typeface="隶书" pitchFamily="49" charset="-122"/>
                <a:cs typeface="Arial" charset="0"/>
              </a:rPr>
              <a:t>=100</a:t>
            </a:r>
            <a:r>
              <a:rPr lang="zh-CN" altLang="en-US" sz="1600" b="1" kern="0" dirty="0">
                <a:solidFill>
                  <a:srgbClr val="000000"/>
                </a:solidFill>
                <a:latin typeface="隶书" pitchFamily="49" charset="-122"/>
                <a:ea typeface="隶书" pitchFamily="49" charset="-122"/>
                <a:cs typeface="Arial" charset="0"/>
              </a:rPr>
              <a:t>万字</a:t>
            </a:r>
            <a:r>
              <a:rPr lang="en-US" altLang="zh-CN" sz="1600" b="1" kern="0" dirty="0">
                <a:solidFill>
                  <a:srgbClr val="000000"/>
                </a:solidFill>
                <a:latin typeface="隶书" pitchFamily="49" charset="-122"/>
                <a:ea typeface="隶书" pitchFamily="49" charset="-122"/>
                <a:cs typeface="Arial" charset="0"/>
              </a:rPr>
              <a:t>=2×500×10000Bytes=1×10</a:t>
            </a:r>
            <a:r>
              <a:rPr lang="en-US" altLang="zh-CN" sz="1600" b="1" kern="0" baseline="30000" dirty="0">
                <a:solidFill>
                  <a:srgbClr val="000000"/>
                </a:solidFill>
                <a:latin typeface="隶书" pitchFamily="49" charset="-122"/>
                <a:ea typeface="隶书" pitchFamily="49" charset="-122"/>
                <a:cs typeface="Arial" charset="0"/>
              </a:rPr>
              <a:t>6</a:t>
            </a:r>
            <a:r>
              <a:rPr lang="en-US" altLang="zh-CN" sz="1600" b="1" kern="0" dirty="0">
                <a:solidFill>
                  <a:srgbClr val="000000"/>
                </a:solidFill>
                <a:latin typeface="隶书" pitchFamily="49" charset="-122"/>
                <a:ea typeface="隶书" pitchFamily="49" charset="-122"/>
                <a:cs typeface="Arial" charset="0"/>
              </a:rPr>
              <a:t>B = 1MB</a:t>
            </a:r>
          </a:p>
          <a:p>
            <a:pPr eaLnBrk="1" hangingPunct="1"/>
            <a:r>
              <a:rPr lang="en-US" altLang="zh-CN" sz="1600" b="1" kern="0" dirty="0">
                <a:solidFill>
                  <a:srgbClr val="000000"/>
                </a:solidFill>
                <a:latin typeface="隶书" pitchFamily="49" charset="-122"/>
                <a:ea typeface="隶书" pitchFamily="49" charset="-122"/>
                <a:cs typeface="Arial" charset="0"/>
              </a:rPr>
              <a:t>1G</a:t>
            </a:r>
            <a:r>
              <a:rPr lang="zh-CN" altLang="en-US" sz="1600" b="1" kern="0" dirty="0">
                <a:solidFill>
                  <a:srgbClr val="000000"/>
                </a:solidFill>
                <a:latin typeface="隶书" pitchFamily="49" charset="-122"/>
                <a:ea typeface="隶书" pitchFamily="49" charset="-122"/>
                <a:cs typeface="Arial" charset="0"/>
              </a:rPr>
              <a:t>相当</a:t>
            </a:r>
            <a:r>
              <a:rPr lang="en-US" altLang="zh-CN" sz="1600" b="1" kern="0" dirty="0">
                <a:solidFill>
                  <a:srgbClr val="000000"/>
                </a:solidFill>
                <a:latin typeface="隶书" pitchFamily="49" charset="-122"/>
                <a:ea typeface="隶书" pitchFamily="49" charset="-122"/>
                <a:cs typeface="Arial" charset="0"/>
              </a:rPr>
              <a:t>1000</a:t>
            </a:r>
            <a:r>
              <a:rPr lang="zh-CN" altLang="en-US" sz="1600" b="1" kern="0" dirty="0">
                <a:solidFill>
                  <a:srgbClr val="000000"/>
                </a:solidFill>
                <a:latin typeface="隶书" pitchFamily="49" charset="-122"/>
                <a:ea typeface="隶书" pitchFamily="49" charset="-122"/>
                <a:cs typeface="Arial" charset="0"/>
              </a:rPr>
              <a:t>本书，</a:t>
            </a:r>
            <a:r>
              <a:rPr lang="en-US" altLang="zh-CN" sz="1600" b="1" kern="0" dirty="0">
                <a:solidFill>
                  <a:srgbClr val="000000"/>
                </a:solidFill>
                <a:latin typeface="隶书" pitchFamily="49" charset="-122"/>
                <a:ea typeface="隶书" pitchFamily="49" charset="-122"/>
                <a:cs typeface="Arial" charset="0"/>
              </a:rPr>
              <a:t>1T</a:t>
            </a:r>
            <a:r>
              <a:rPr lang="zh-CN" altLang="en-US" sz="1600" b="1" kern="0" dirty="0">
                <a:solidFill>
                  <a:srgbClr val="000000"/>
                </a:solidFill>
                <a:latin typeface="隶书" pitchFamily="49" charset="-122"/>
                <a:ea typeface="隶书" pitchFamily="49" charset="-122"/>
                <a:cs typeface="Arial" charset="0"/>
              </a:rPr>
              <a:t>相当</a:t>
            </a:r>
            <a:r>
              <a:rPr lang="en-US" altLang="zh-CN" sz="1600" b="1" kern="0" dirty="0">
                <a:solidFill>
                  <a:srgbClr val="000000"/>
                </a:solidFill>
                <a:latin typeface="隶书" pitchFamily="49" charset="-122"/>
                <a:ea typeface="隶书" pitchFamily="49" charset="-122"/>
                <a:cs typeface="Arial" charset="0"/>
              </a:rPr>
              <a:t>100</a:t>
            </a:r>
            <a:r>
              <a:rPr lang="zh-CN" altLang="en-US" sz="1600" b="1" kern="0" dirty="0">
                <a:solidFill>
                  <a:srgbClr val="000000"/>
                </a:solidFill>
                <a:latin typeface="隶书" pitchFamily="49" charset="-122"/>
                <a:ea typeface="隶书" pitchFamily="49" charset="-122"/>
                <a:cs typeface="Arial" charset="0"/>
              </a:rPr>
              <a:t>万本书，</a:t>
            </a:r>
            <a:r>
              <a:rPr lang="en-US" altLang="zh-CN" sz="1600" b="1" kern="0" dirty="0">
                <a:solidFill>
                  <a:srgbClr val="000000"/>
                </a:solidFill>
                <a:latin typeface="隶书" pitchFamily="49" charset="-122"/>
                <a:ea typeface="隶书" pitchFamily="49" charset="-122"/>
                <a:cs typeface="Arial" charset="0"/>
              </a:rPr>
              <a:t>1P</a:t>
            </a:r>
            <a:r>
              <a:rPr lang="zh-CN" altLang="en-US" sz="1600" b="1" kern="0" dirty="0">
                <a:solidFill>
                  <a:srgbClr val="000000"/>
                </a:solidFill>
                <a:latin typeface="隶书" pitchFamily="49" charset="-122"/>
                <a:ea typeface="隶书" pitchFamily="49" charset="-122"/>
                <a:cs typeface="Arial" charset="0"/>
              </a:rPr>
              <a:t>相当</a:t>
            </a:r>
            <a:r>
              <a:rPr lang="en-US" altLang="zh-CN" sz="1600" b="1" kern="0" dirty="0">
                <a:solidFill>
                  <a:srgbClr val="000000"/>
                </a:solidFill>
                <a:latin typeface="隶书" pitchFamily="49" charset="-122"/>
                <a:ea typeface="隶书" pitchFamily="49" charset="-122"/>
                <a:cs typeface="Arial" charset="0"/>
              </a:rPr>
              <a:t>10</a:t>
            </a:r>
            <a:r>
              <a:rPr lang="zh-CN" altLang="en-US" sz="1600" b="1" kern="0" dirty="0">
                <a:solidFill>
                  <a:srgbClr val="000000"/>
                </a:solidFill>
                <a:latin typeface="隶书" pitchFamily="49" charset="-122"/>
                <a:ea typeface="隶书" pitchFamily="49" charset="-122"/>
                <a:cs typeface="Arial" charset="0"/>
              </a:rPr>
              <a:t>亿本书</a:t>
            </a:r>
            <a:endParaRPr lang="zh-CN" altLang="en-US" sz="1600" dirty="0">
              <a:solidFill>
                <a:srgbClr val="000000"/>
              </a:solidFill>
              <a:latin typeface="Arial" charset="0"/>
              <a:ea typeface="宋体" charset="-122"/>
              <a:cs typeface="Arial" charset="0"/>
            </a:endParaRPr>
          </a:p>
        </p:txBody>
      </p:sp>
      <p:sp>
        <p:nvSpPr>
          <p:cNvPr id="15" name="矩形 14">
            <a:extLst>
              <a:ext uri="{FF2B5EF4-FFF2-40B4-BE49-F238E27FC236}">
                <a16:creationId xmlns="" xmlns:a16="http://schemas.microsoft.com/office/drawing/2014/main" id="{041ED151-4A6E-415C-80FC-3A6D3887E3C6}"/>
              </a:ext>
            </a:extLst>
          </p:cNvPr>
          <p:cNvSpPr/>
          <p:nvPr/>
        </p:nvSpPr>
        <p:spPr>
          <a:xfrm>
            <a:off x="5794189" y="5188428"/>
            <a:ext cx="3193503" cy="584775"/>
          </a:xfrm>
          <a:prstGeom prst="rect">
            <a:avLst/>
          </a:prstGeom>
          <a:solidFill>
            <a:srgbClr val="FFFF00"/>
          </a:solidFill>
        </p:spPr>
        <p:txBody>
          <a:bodyPr wrap="none">
            <a:spAutoFit/>
          </a:bodyPr>
          <a:lstStyle/>
          <a:p>
            <a:pPr eaLnBrk="1" hangingPunct="1"/>
            <a:r>
              <a:rPr lang="en-US" altLang="zh-CN" sz="1600" b="1" kern="0" dirty="0">
                <a:solidFill>
                  <a:srgbClr val="000000"/>
                </a:solidFill>
                <a:latin typeface="隶书" pitchFamily="49" charset="-122"/>
                <a:ea typeface="隶书" pitchFamily="49" charset="-122"/>
                <a:cs typeface="Arial" charset="0"/>
              </a:rPr>
              <a:t>1</a:t>
            </a:r>
            <a:r>
              <a:rPr lang="zh-CN" altLang="en-US" sz="1600" b="1" kern="0" dirty="0">
                <a:solidFill>
                  <a:srgbClr val="000000"/>
                </a:solidFill>
                <a:latin typeface="隶书" pitchFamily="49" charset="-122"/>
                <a:ea typeface="隶书" pitchFamily="49" charset="-122"/>
                <a:cs typeface="Arial" charset="0"/>
              </a:rPr>
              <a:t>台</a:t>
            </a:r>
            <a:r>
              <a:rPr lang="en-US" altLang="zh-CN" sz="1600" b="1" kern="0" dirty="0">
                <a:solidFill>
                  <a:srgbClr val="000000"/>
                </a:solidFill>
                <a:latin typeface="隶书" pitchFamily="49" charset="-122"/>
                <a:ea typeface="隶书" pitchFamily="49" charset="-122"/>
                <a:cs typeface="Arial" charset="0"/>
              </a:rPr>
              <a:t>PC</a:t>
            </a:r>
            <a:r>
              <a:rPr lang="zh-CN" altLang="en-US" sz="1600" b="1" kern="0" dirty="0">
                <a:solidFill>
                  <a:srgbClr val="000000"/>
                </a:solidFill>
                <a:latin typeface="隶书" pitchFamily="49" charset="-122"/>
                <a:ea typeface="隶书" pitchFamily="49" charset="-122"/>
                <a:cs typeface="Arial" charset="0"/>
              </a:rPr>
              <a:t>若有</a:t>
            </a:r>
            <a:r>
              <a:rPr lang="en-US" altLang="zh-CN" sz="1600" b="1" kern="0" dirty="0">
                <a:solidFill>
                  <a:srgbClr val="000000"/>
                </a:solidFill>
                <a:latin typeface="隶书" pitchFamily="49" charset="-122"/>
                <a:ea typeface="隶书" pitchFamily="49" charset="-122"/>
                <a:cs typeface="Arial" charset="0"/>
              </a:rPr>
              <a:t>10G</a:t>
            </a:r>
            <a:r>
              <a:rPr lang="zh-CN" altLang="en-US" sz="1600" b="1" kern="0" dirty="0">
                <a:solidFill>
                  <a:srgbClr val="000000"/>
                </a:solidFill>
                <a:latin typeface="隶书" pitchFamily="49" charset="-122"/>
                <a:ea typeface="隶书" pitchFamily="49" charset="-122"/>
                <a:cs typeface="Arial" charset="0"/>
              </a:rPr>
              <a:t>内存</a:t>
            </a:r>
            <a:endParaRPr lang="en-US" altLang="zh-CN" sz="1600" b="1" kern="0" dirty="0">
              <a:solidFill>
                <a:srgbClr val="000000"/>
              </a:solidFill>
              <a:latin typeface="隶书" pitchFamily="49" charset="-122"/>
              <a:ea typeface="隶书" pitchFamily="49" charset="-122"/>
              <a:cs typeface="Arial" charset="0"/>
            </a:endParaRPr>
          </a:p>
          <a:p>
            <a:pPr eaLnBrk="1" hangingPunct="1"/>
            <a:r>
              <a:rPr lang="en-US" altLang="zh-CN" sz="1600" b="1" kern="0" dirty="0">
                <a:solidFill>
                  <a:srgbClr val="000000"/>
                </a:solidFill>
                <a:latin typeface="隶书" pitchFamily="49" charset="-122"/>
                <a:ea typeface="隶书" pitchFamily="49" charset="-122"/>
                <a:cs typeface="Arial" charset="0"/>
              </a:rPr>
              <a:t>1T</a:t>
            </a:r>
            <a:r>
              <a:rPr lang="zh-CN" altLang="en-US" sz="1600" b="1" kern="0" dirty="0">
                <a:solidFill>
                  <a:srgbClr val="000000"/>
                </a:solidFill>
                <a:latin typeface="隶书" pitchFamily="49" charset="-122"/>
                <a:ea typeface="隶书" pitchFamily="49" charset="-122"/>
                <a:cs typeface="Arial" charset="0"/>
              </a:rPr>
              <a:t>相当</a:t>
            </a:r>
            <a:r>
              <a:rPr lang="en-US" altLang="zh-CN" sz="1600" b="1" kern="0" dirty="0">
                <a:solidFill>
                  <a:srgbClr val="000000"/>
                </a:solidFill>
                <a:latin typeface="隶书" pitchFamily="49" charset="-122"/>
                <a:ea typeface="隶书" pitchFamily="49" charset="-122"/>
                <a:cs typeface="Arial" charset="0"/>
              </a:rPr>
              <a:t>100</a:t>
            </a:r>
            <a:r>
              <a:rPr lang="zh-CN" altLang="en-US" sz="1600" b="1" kern="0" dirty="0">
                <a:solidFill>
                  <a:srgbClr val="000000"/>
                </a:solidFill>
                <a:latin typeface="隶书" pitchFamily="49" charset="-122"/>
                <a:ea typeface="隶书" pitchFamily="49" charset="-122"/>
                <a:cs typeface="Arial" charset="0"/>
              </a:rPr>
              <a:t>台</a:t>
            </a:r>
            <a:r>
              <a:rPr lang="en-US" altLang="zh-CN" sz="1600" b="1" kern="0" dirty="0">
                <a:solidFill>
                  <a:srgbClr val="000000"/>
                </a:solidFill>
                <a:latin typeface="隶书" pitchFamily="49" charset="-122"/>
                <a:ea typeface="隶书" pitchFamily="49" charset="-122"/>
                <a:cs typeface="Arial" charset="0"/>
              </a:rPr>
              <a:t>PC</a:t>
            </a:r>
            <a:r>
              <a:rPr lang="zh-CN" altLang="en-US" sz="1600" b="1" kern="0" dirty="0">
                <a:solidFill>
                  <a:srgbClr val="000000"/>
                </a:solidFill>
                <a:latin typeface="隶书" pitchFamily="49" charset="-122"/>
                <a:ea typeface="隶书" pitchFamily="49" charset="-122"/>
                <a:cs typeface="Arial" charset="0"/>
              </a:rPr>
              <a:t>，</a:t>
            </a:r>
            <a:r>
              <a:rPr lang="en-US" altLang="zh-CN" sz="1600" b="1" kern="0" dirty="0">
                <a:solidFill>
                  <a:srgbClr val="000000"/>
                </a:solidFill>
                <a:latin typeface="隶书" pitchFamily="49" charset="-122"/>
                <a:ea typeface="隶书" pitchFamily="49" charset="-122"/>
                <a:cs typeface="Arial" charset="0"/>
              </a:rPr>
              <a:t>1P</a:t>
            </a:r>
            <a:r>
              <a:rPr lang="zh-CN" altLang="en-US" sz="1600" b="1" kern="0" dirty="0">
                <a:solidFill>
                  <a:srgbClr val="000000"/>
                </a:solidFill>
                <a:latin typeface="隶书" pitchFamily="49" charset="-122"/>
                <a:ea typeface="隶书" pitchFamily="49" charset="-122"/>
                <a:cs typeface="Arial" charset="0"/>
              </a:rPr>
              <a:t>相当</a:t>
            </a:r>
            <a:r>
              <a:rPr lang="en-US" altLang="zh-CN" sz="1600" b="1" kern="0" dirty="0">
                <a:solidFill>
                  <a:srgbClr val="000000"/>
                </a:solidFill>
                <a:latin typeface="隶书" pitchFamily="49" charset="-122"/>
                <a:ea typeface="隶书" pitchFamily="49" charset="-122"/>
                <a:cs typeface="Arial" charset="0"/>
              </a:rPr>
              <a:t>10</a:t>
            </a:r>
            <a:r>
              <a:rPr lang="zh-CN" altLang="en-US" sz="1600" b="1" kern="0" dirty="0">
                <a:solidFill>
                  <a:srgbClr val="000000"/>
                </a:solidFill>
                <a:latin typeface="隶书" pitchFamily="49" charset="-122"/>
                <a:ea typeface="隶书" pitchFamily="49" charset="-122"/>
                <a:cs typeface="Arial" charset="0"/>
              </a:rPr>
              <a:t>万台</a:t>
            </a:r>
            <a:r>
              <a:rPr lang="en-US" altLang="zh-CN" sz="1600" b="1" kern="0" dirty="0">
                <a:solidFill>
                  <a:srgbClr val="000000"/>
                </a:solidFill>
                <a:latin typeface="隶书" pitchFamily="49" charset="-122"/>
                <a:ea typeface="隶书" pitchFamily="49" charset="-122"/>
                <a:cs typeface="Arial" charset="0"/>
              </a:rPr>
              <a:t>PC</a:t>
            </a:r>
          </a:p>
        </p:txBody>
      </p:sp>
      <p:sp>
        <p:nvSpPr>
          <p:cNvPr id="16" name="矩形 15">
            <a:extLst>
              <a:ext uri="{FF2B5EF4-FFF2-40B4-BE49-F238E27FC236}">
                <a16:creationId xmlns="" xmlns:a16="http://schemas.microsoft.com/office/drawing/2014/main" id="{28308D56-5744-4EA9-98CC-85FF6CF6107D}"/>
              </a:ext>
            </a:extLst>
          </p:cNvPr>
          <p:cNvSpPr/>
          <p:nvPr/>
        </p:nvSpPr>
        <p:spPr>
          <a:xfrm>
            <a:off x="579243" y="5932446"/>
            <a:ext cx="8367719" cy="830997"/>
          </a:xfrm>
          <a:prstGeom prst="rect">
            <a:avLst/>
          </a:prstGeom>
        </p:spPr>
        <p:txBody>
          <a:bodyPr wrap="square">
            <a:spAutoFit/>
          </a:bodyPr>
          <a:lstStyle/>
          <a:p>
            <a:pPr eaLnBrk="1" hangingPunct="1"/>
            <a:r>
              <a:rPr lang="en-US" altLang="zh-CN" sz="1600" dirty="0">
                <a:solidFill>
                  <a:srgbClr val="000000"/>
                </a:solidFill>
                <a:latin typeface="Arial" charset="0"/>
                <a:ea typeface="宋体" charset="-122"/>
                <a:cs typeface="Arial" charset="0"/>
              </a:rPr>
              <a:t>1EB = 4000</a:t>
            </a:r>
            <a:r>
              <a:rPr lang="zh-CN" altLang="en-US" sz="1600" dirty="0">
                <a:solidFill>
                  <a:srgbClr val="000000"/>
                </a:solidFill>
                <a:latin typeface="Arial" charset="0"/>
                <a:ea typeface="宋体" charset="-122"/>
                <a:cs typeface="Arial" charset="0"/>
              </a:rPr>
              <a:t>倍美国国会图书馆存储的信息量；</a:t>
            </a:r>
            <a:r>
              <a:rPr lang="en-US" altLang="zh-CN" sz="1600" dirty="0">
                <a:solidFill>
                  <a:srgbClr val="000000"/>
                </a:solidFill>
                <a:latin typeface="Arial" charset="0"/>
                <a:ea typeface="宋体" charset="-122"/>
                <a:cs typeface="Arial" charset="0"/>
              </a:rPr>
              <a:t>600</a:t>
            </a:r>
            <a:r>
              <a:rPr lang="zh-CN" altLang="en-US" sz="1600" dirty="0">
                <a:solidFill>
                  <a:srgbClr val="000000"/>
                </a:solidFill>
                <a:latin typeface="Arial" charset="0"/>
                <a:ea typeface="宋体" charset="-122"/>
                <a:cs typeface="Arial" charset="0"/>
              </a:rPr>
              <a:t>美元的硬盘可存储全世界所有的歌曲</a:t>
            </a:r>
          </a:p>
          <a:p>
            <a:pPr eaLnBrk="1" hangingPunct="1"/>
            <a:r>
              <a:rPr lang="en-US" altLang="zh-CN" sz="1600" dirty="0">
                <a:solidFill>
                  <a:srgbClr val="000000"/>
                </a:solidFill>
                <a:latin typeface="Arial" charset="0"/>
                <a:ea typeface="宋体" charset="-122"/>
                <a:cs typeface="Arial" charset="0"/>
              </a:rPr>
              <a:t>MGI</a:t>
            </a:r>
            <a:r>
              <a:rPr lang="zh-CN" altLang="en-US" sz="1600" dirty="0">
                <a:solidFill>
                  <a:srgbClr val="000000"/>
                </a:solidFill>
                <a:latin typeface="Arial" charset="0"/>
                <a:ea typeface="宋体" charset="-122"/>
                <a:cs typeface="Arial" charset="0"/>
              </a:rPr>
              <a:t>数据：全球企业</a:t>
            </a:r>
            <a:r>
              <a:rPr lang="en-US" altLang="zh-CN" sz="1600" dirty="0">
                <a:solidFill>
                  <a:srgbClr val="000000"/>
                </a:solidFill>
                <a:latin typeface="Arial" charset="0"/>
                <a:ea typeface="宋体" charset="-122"/>
                <a:cs typeface="Arial" charset="0"/>
              </a:rPr>
              <a:t>2010 </a:t>
            </a:r>
            <a:r>
              <a:rPr lang="zh-CN" altLang="en-US" sz="1600" dirty="0">
                <a:solidFill>
                  <a:srgbClr val="000000"/>
                </a:solidFill>
                <a:latin typeface="Arial" charset="0"/>
                <a:ea typeface="宋体" charset="-122"/>
                <a:cs typeface="Arial" charset="0"/>
              </a:rPr>
              <a:t>年在硬盘上存储了超过</a:t>
            </a:r>
            <a:r>
              <a:rPr lang="en-US" altLang="zh-CN" sz="1600" dirty="0">
                <a:solidFill>
                  <a:srgbClr val="000000"/>
                </a:solidFill>
                <a:latin typeface="Arial" charset="0"/>
                <a:ea typeface="宋体" charset="-122"/>
                <a:cs typeface="Arial" charset="0"/>
              </a:rPr>
              <a:t>7EB</a:t>
            </a:r>
          </a:p>
          <a:p>
            <a:pPr eaLnBrk="1" hangingPunct="1"/>
            <a:r>
              <a:rPr lang="en-US" altLang="zh-CN" sz="1600" dirty="0">
                <a:solidFill>
                  <a:srgbClr val="000000"/>
                </a:solidFill>
                <a:latin typeface="Arial" charset="0"/>
                <a:ea typeface="宋体" charset="-122"/>
                <a:cs typeface="Arial" charset="0"/>
              </a:rPr>
              <a:t>                 </a:t>
            </a:r>
            <a:r>
              <a:rPr lang="zh-CN" altLang="en-US" sz="1600" dirty="0">
                <a:solidFill>
                  <a:srgbClr val="000000"/>
                </a:solidFill>
                <a:latin typeface="Arial" charset="0"/>
                <a:ea typeface="宋体" charset="-122"/>
                <a:cs typeface="Arial" charset="0"/>
              </a:rPr>
              <a:t>消费者在</a:t>
            </a:r>
            <a:r>
              <a:rPr lang="en-US" altLang="zh-CN" sz="1600" dirty="0">
                <a:solidFill>
                  <a:srgbClr val="000000"/>
                </a:solidFill>
                <a:latin typeface="Arial" charset="0"/>
                <a:ea typeface="宋体" charset="-122"/>
                <a:cs typeface="Arial" charset="0"/>
              </a:rPr>
              <a:t>PC </a:t>
            </a:r>
            <a:r>
              <a:rPr lang="zh-CN" altLang="en-US" sz="1600" dirty="0">
                <a:solidFill>
                  <a:srgbClr val="000000"/>
                </a:solidFill>
                <a:latin typeface="Arial" charset="0"/>
                <a:ea typeface="宋体" charset="-122"/>
                <a:cs typeface="Arial" charset="0"/>
              </a:rPr>
              <a:t>和笔记本等设备上存储了超过</a:t>
            </a:r>
            <a:r>
              <a:rPr lang="en-US" altLang="zh-CN" sz="1600" dirty="0">
                <a:solidFill>
                  <a:srgbClr val="000000"/>
                </a:solidFill>
                <a:latin typeface="Arial" charset="0"/>
                <a:ea typeface="宋体" charset="-122"/>
                <a:cs typeface="Arial" charset="0"/>
              </a:rPr>
              <a:t>6EB </a:t>
            </a:r>
            <a:r>
              <a:rPr lang="zh-CN" altLang="en-US" sz="1600" dirty="0">
                <a:solidFill>
                  <a:srgbClr val="000000"/>
                </a:solidFill>
                <a:latin typeface="Arial" charset="0"/>
                <a:ea typeface="宋体" charset="-122"/>
                <a:cs typeface="Arial" charset="0"/>
              </a:rPr>
              <a:t>新数据</a:t>
            </a:r>
          </a:p>
        </p:txBody>
      </p:sp>
    </p:spTree>
    <p:extLst>
      <p:ext uri="{BB962C8B-B14F-4D97-AF65-F5344CB8AC3E}">
        <p14:creationId xmlns:p14="http://schemas.microsoft.com/office/powerpoint/2010/main" val="253680268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57184" y="5077504"/>
            <a:ext cx="4772025" cy="1521827"/>
          </a:xfrm>
          <a:prstGeom prst="rect">
            <a:avLst/>
          </a:prstGeom>
          <a:ln>
            <a:solidFill>
              <a:schemeClr val="accent1">
                <a:shade val="50000"/>
              </a:schemeClr>
            </a:solidFill>
          </a:ln>
        </p:spPr>
        <p:txBody>
          <a:bodyPr wrap="square">
            <a:spAutoFit/>
          </a:bodyPr>
          <a:lstStyle/>
          <a:p>
            <a:pPr eaLnBrk="1" hangingPunct="1">
              <a:lnSpc>
                <a:spcPct val="150000"/>
              </a:lnSpc>
            </a:pPr>
            <a:r>
              <a:rPr lang="zh-CN" altLang="en-US" sz="1600" dirty="0">
                <a:solidFill>
                  <a:srgbClr val="000000"/>
                </a:solidFill>
                <a:latin typeface="Arial" charset="0"/>
                <a:ea typeface="宋体" charset="-122"/>
                <a:cs typeface="Arial" charset="0"/>
              </a:rPr>
              <a:t>如何发现上帝粒子</a:t>
            </a:r>
            <a:r>
              <a:rPr lang="zh-CN" altLang="en-US" sz="1600" b="1" dirty="0">
                <a:solidFill>
                  <a:srgbClr val="0000FF"/>
                </a:solidFill>
                <a:latin typeface="Arial" charset="0"/>
                <a:ea typeface="宋体" charset="-122"/>
                <a:cs typeface="Arial" charset="0"/>
              </a:rPr>
              <a:t>希格斯玻色子</a:t>
            </a:r>
            <a:r>
              <a:rPr lang="zh-CN" altLang="en-US" sz="1600" dirty="0">
                <a:solidFill>
                  <a:srgbClr val="000000"/>
                </a:solidFill>
                <a:latin typeface="Arial" charset="0"/>
                <a:ea typeface="宋体" charset="-122"/>
                <a:cs typeface="Arial" charset="0"/>
              </a:rPr>
              <a:t>：</a:t>
            </a:r>
            <a:endParaRPr lang="en-US" altLang="zh-CN" sz="1600" dirty="0">
              <a:solidFill>
                <a:srgbClr val="000000"/>
              </a:solidFill>
              <a:latin typeface="Arial" charset="0"/>
              <a:ea typeface="宋体" charset="-122"/>
              <a:cs typeface="Arial" charset="0"/>
            </a:endParaRPr>
          </a:p>
          <a:p>
            <a:pPr eaLnBrk="1" hangingPunct="1">
              <a:lnSpc>
                <a:spcPct val="150000"/>
              </a:lnSpc>
            </a:pPr>
            <a:r>
              <a:rPr lang="zh-CN" altLang="en-US" sz="1600" dirty="0">
                <a:solidFill>
                  <a:srgbClr val="000000"/>
                </a:solidFill>
                <a:latin typeface="Arial" charset="0"/>
                <a:ea typeface="宋体" charset="-122"/>
                <a:cs typeface="Arial" charset="0"/>
              </a:rPr>
              <a:t>（</a:t>
            </a:r>
            <a:r>
              <a:rPr lang="en-US" altLang="zh-CN" sz="1600" dirty="0">
                <a:solidFill>
                  <a:srgbClr val="000000"/>
                </a:solidFill>
                <a:latin typeface="Arial" charset="0"/>
                <a:ea typeface="宋体" charset="-122"/>
                <a:cs typeface="Arial" charset="0"/>
              </a:rPr>
              <a:t>1</a:t>
            </a:r>
            <a:r>
              <a:rPr lang="zh-CN" altLang="en-US" sz="1600" dirty="0">
                <a:solidFill>
                  <a:srgbClr val="000000"/>
                </a:solidFill>
                <a:latin typeface="Arial" charset="0"/>
                <a:ea typeface="宋体" charset="-122"/>
                <a:cs typeface="Arial" charset="0"/>
              </a:rPr>
              <a:t>）记录碰撞产生的粒子参数：身份、能量、方向</a:t>
            </a:r>
            <a:endParaRPr lang="en-US" altLang="zh-CN" sz="1600" dirty="0">
              <a:solidFill>
                <a:srgbClr val="000000"/>
              </a:solidFill>
              <a:latin typeface="Arial" charset="0"/>
              <a:ea typeface="宋体" charset="-122"/>
              <a:cs typeface="Arial" charset="0"/>
            </a:endParaRPr>
          </a:p>
          <a:p>
            <a:pPr eaLnBrk="1" hangingPunct="1">
              <a:lnSpc>
                <a:spcPct val="150000"/>
              </a:lnSpc>
            </a:pPr>
            <a:r>
              <a:rPr lang="en-US" altLang="zh-CN" sz="1600" dirty="0">
                <a:solidFill>
                  <a:srgbClr val="000000"/>
                </a:solidFill>
                <a:latin typeface="Arial" charset="0"/>
                <a:ea typeface="宋体" charset="-122"/>
                <a:cs typeface="Arial" charset="0"/>
              </a:rPr>
              <a:t>         </a:t>
            </a:r>
            <a:r>
              <a:rPr lang="zh-CN" altLang="en-US" sz="1600" dirty="0">
                <a:solidFill>
                  <a:srgbClr val="000000"/>
                </a:solidFill>
                <a:latin typeface="Arial" charset="0"/>
                <a:ea typeface="宋体" charset="-122"/>
                <a:cs typeface="Arial" charset="0"/>
              </a:rPr>
              <a:t>每秒</a:t>
            </a:r>
            <a:r>
              <a:rPr lang="en-US" altLang="zh-CN" sz="1600" dirty="0">
                <a:solidFill>
                  <a:srgbClr val="000000"/>
                </a:solidFill>
                <a:latin typeface="Arial" charset="0"/>
                <a:ea typeface="宋体" charset="-122"/>
                <a:cs typeface="Arial" charset="0"/>
              </a:rPr>
              <a:t>3~6GB</a:t>
            </a:r>
            <a:r>
              <a:rPr lang="zh-CN" altLang="en-US" sz="1600" dirty="0">
                <a:solidFill>
                  <a:srgbClr val="000000"/>
                </a:solidFill>
                <a:latin typeface="Arial" charset="0"/>
                <a:ea typeface="宋体" charset="-122"/>
                <a:cs typeface="Arial" charset="0"/>
              </a:rPr>
              <a:t>数据，一年</a:t>
            </a:r>
            <a:r>
              <a:rPr lang="en-US" altLang="zh-CN" sz="1600" dirty="0">
                <a:solidFill>
                  <a:srgbClr val="000000"/>
                </a:solidFill>
                <a:latin typeface="Arial" charset="0"/>
                <a:ea typeface="宋体" charset="-122"/>
                <a:cs typeface="Arial" charset="0"/>
              </a:rPr>
              <a:t>20PB</a:t>
            </a:r>
          </a:p>
          <a:p>
            <a:pPr eaLnBrk="1" hangingPunct="1">
              <a:lnSpc>
                <a:spcPct val="150000"/>
              </a:lnSpc>
            </a:pPr>
            <a:r>
              <a:rPr lang="zh-CN" altLang="en-US" sz="1600" dirty="0">
                <a:solidFill>
                  <a:srgbClr val="000000"/>
                </a:solidFill>
                <a:latin typeface="Arial" charset="0"/>
                <a:ea typeface="宋体" charset="-122"/>
                <a:cs typeface="Arial" charset="0"/>
              </a:rPr>
              <a:t>（</a:t>
            </a:r>
            <a:r>
              <a:rPr lang="en-US" altLang="zh-CN" sz="1600" dirty="0">
                <a:solidFill>
                  <a:srgbClr val="000000"/>
                </a:solidFill>
                <a:latin typeface="Arial" charset="0"/>
                <a:ea typeface="宋体" charset="-122"/>
                <a:cs typeface="Arial" charset="0"/>
              </a:rPr>
              <a:t>2</a:t>
            </a:r>
            <a:r>
              <a:rPr lang="zh-CN" altLang="en-US" sz="1600" dirty="0">
                <a:solidFill>
                  <a:srgbClr val="000000"/>
                </a:solidFill>
                <a:latin typeface="Arial" charset="0"/>
                <a:ea typeface="宋体" charset="-122"/>
                <a:cs typeface="Arial" charset="0"/>
              </a:rPr>
              <a:t>）从海量的实验数据中去找</a:t>
            </a:r>
            <a:endParaRPr lang="en-US" altLang="zh-CN" sz="1600" dirty="0">
              <a:solidFill>
                <a:srgbClr val="000000"/>
              </a:solidFill>
              <a:latin typeface="Arial" charset="0"/>
              <a:ea typeface="宋体" charset="-122"/>
              <a:cs typeface="Arial" charset="0"/>
            </a:endParaRPr>
          </a:p>
        </p:txBody>
      </p:sp>
      <p:sp>
        <p:nvSpPr>
          <p:cNvPr id="3" name="Title 1"/>
          <p:cNvSpPr txBox="1">
            <a:spLocks/>
          </p:cNvSpPr>
          <p:nvPr/>
        </p:nvSpPr>
        <p:spPr bwMode="auto">
          <a:xfrm>
            <a:off x="247650" y="180975"/>
            <a:ext cx="8153400" cy="866775"/>
          </a:xfrm>
          <a:prstGeom prst="rect">
            <a:avLst/>
          </a:prstGeom>
          <a:noFill/>
          <a:ln w="9525">
            <a:noFill/>
            <a:miter lim="800000"/>
            <a:headEnd/>
            <a:tailEnd/>
          </a:ln>
        </p:spPr>
        <p:txBody>
          <a:bodyPr vert="horz" wrap="square" lIns="91430" tIns="45716" rIns="91430" bIns="45716" numCol="1" anchor="ctr" anchorCtr="0" compatLnSpc="1">
            <a:prstTxWarp prst="textNoShape">
              <a:avLst/>
            </a:prstTxWarp>
          </a:bodyPr>
          <a:lstStyle/>
          <a:p>
            <a:pPr eaLnBrk="1" hangingPunct="1">
              <a:defRPr/>
            </a:pPr>
            <a:r>
              <a:rPr lang="en-US" altLang="zh-CN" sz="3600" b="1" kern="0" dirty="0">
                <a:solidFill>
                  <a:srgbClr val="000000"/>
                </a:solidFill>
                <a:latin typeface="隶书" pitchFamily="49" charset="-122"/>
                <a:ea typeface="隶书" pitchFamily="49" charset="-122"/>
                <a:cs typeface="Arial" charset="0"/>
              </a:rPr>
              <a:t>A.</a:t>
            </a:r>
            <a:r>
              <a:rPr lang="zh-CN" altLang="en-US" sz="3600" b="1" kern="0" dirty="0">
                <a:solidFill>
                  <a:srgbClr val="000000"/>
                </a:solidFill>
                <a:latin typeface="隶书" pitchFamily="49" charset="-122"/>
                <a:ea typeface="隶书" pitchFamily="49" charset="-122"/>
                <a:cs typeface="Arial" charset="0"/>
              </a:rPr>
              <a:t>科学大数据：上帝粒子寻找</a:t>
            </a:r>
            <a:endParaRPr lang="en-US" altLang="zh-CN" sz="3600" b="1" kern="0" dirty="0">
              <a:solidFill>
                <a:srgbClr val="000000"/>
              </a:solidFill>
              <a:latin typeface="隶书" pitchFamily="49" charset="-122"/>
              <a:ea typeface="隶书" pitchFamily="49" charset="-122"/>
              <a:cs typeface="Arial" charset="0"/>
            </a:endParaRPr>
          </a:p>
        </p:txBody>
      </p:sp>
      <p:sp>
        <p:nvSpPr>
          <p:cNvPr id="4" name="矩形 3"/>
          <p:cNvSpPr/>
          <p:nvPr/>
        </p:nvSpPr>
        <p:spPr>
          <a:xfrm>
            <a:off x="185737" y="1257211"/>
            <a:ext cx="8729663" cy="923330"/>
          </a:xfrm>
          <a:prstGeom prst="rect">
            <a:avLst/>
          </a:prstGeom>
        </p:spPr>
        <p:txBody>
          <a:bodyPr wrap="square">
            <a:spAutoFit/>
          </a:bodyPr>
          <a:lstStyle/>
          <a:p>
            <a:pPr eaLnBrk="1" hangingPunct="1">
              <a:lnSpc>
                <a:spcPct val="150000"/>
              </a:lnSpc>
            </a:pPr>
            <a:r>
              <a:rPr lang="zh-CN" altLang="en-US" dirty="0">
                <a:solidFill>
                  <a:srgbClr val="000000"/>
                </a:solidFill>
                <a:latin typeface="Arial" charset="0"/>
                <a:ea typeface="宋体" charset="-122"/>
                <a:cs typeface="Arial" charset="0"/>
              </a:rPr>
              <a:t>欧洲强子对撞机：实验装置总长</a:t>
            </a:r>
            <a:r>
              <a:rPr lang="en-US" altLang="zh-CN" b="1" dirty="0">
                <a:solidFill>
                  <a:srgbClr val="0000FF"/>
                </a:solidFill>
                <a:latin typeface="Arial" charset="0"/>
                <a:ea typeface="宋体" charset="-122"/>
                <a:cs typeface="Arial" charset="0"/>
              </a:rPr>
              <a:t>26.7</a:t>
            </a:r>
            <a:r>
              <a:rPr lang="zh-CN" altLang="en-US" dirty="0">
                <a:solidFill>
                  <a:srgbClr val="000000"/>
                </a:solidFill>
                <a:latin typeface="Arial" charset="0"/>
                <a:ea typeface="宋体" charset="-122"/>
                <a:cs typeface="Arial" charset="0"/>
              </a:rPr>
              <a:t>公里，总耗资约</a:t>
            </a:r>
            <a:r>
              <a:rPr lang="en-US" altLang="zh-CN" b="1" dirty="0">
                <a:solidFill>
                  <a:srgbClr val="0000FF"/>
                </a:solidFill>
                <a:latin typeface="Arial" charset="0"/>
                <a:ea typeface="宋体" charset="-122"/>
                <a:cs typeface="Arial" charset="0"/>
              </a:rPr>
              <a:t>100</a:t>
            </a:r>
            <a:r>
              <a:rPr lang="zh-CN" altLang="en-US" b="1" dirty="0">
                <a:solidFill>
                  <a:srgbClr val="0000FF"/>
                </a:solidFill>
                <a:latin typeface="Arial" charset="0"/>
                <a:ea typeface="宋体" charset="-122"/>
                <a:cs typeface="Arial" charset="0"/>
              </a:rPr>
              <a:t>亿</a:t>
            </a:r>
            <a:r>
              <a:rPr lang="zh-CN" altLang="en-US" dirty="0">
                <a:solidFill>
                  <a:srgbClr val="000000"/>
                </a:solidFill>
                <a:latin typeface="Arial" charset="0"/>
                <a:ea typeface="宋体" charset="-122"/>
                <a:cs typeface="Arial" charset="0"/>
              </a:rPr>
              <a:t>美金；</a:t>
            </a:r>
            <a:endParaRPr lang="en-US" altLang="zh-CN" dirty="0">
              <a:solidFill>
                <a:srgbClr val="000000"/>
              </a:solidFill>
              <a:latin typeface="Arial" charset="0"/>
              <a:ea typeface="宋体" charset="-122"/>
              <a:cs typeface="Arial" charset="0"/>
            </a:endParaRPr>
          </a:p>
          <a:p>
            <a:pPr eaLnBrk="1" hangingPunct="1">
              <a:lnSpc>
                <a:spcPct val="150000"/>
              </a:lnSpc>
            </a:pPr>
            <a:r>
              <a:rPr lang="en-US" altLang="zh-CN" b="1" dirty="0">
                <a:solidFill>
                  <a:srgbClr val="000000"/>
                </a:solidFill>
                <a:latin typeface="Arial" charset="0"/>
                <a:ea typeface="宋体" charset="-122"/>
                <a:cs typeface="Arial" charset="0"/>
              </a:rPr>
              <a:t>                             </a:t>
            </a:r>
            <a:r>
              <a:rPr lang="zh-CN" altLang="en-US" b="1" dirty="0">
                <a:solidFill>
                  <a:srgbClr val="000000"/>
                </a:solidFill>
                <a:latin typeface="Arial" charset="0"/>
                <a:ea typeface="宋体" charset="-122"/>
                <a:cs typeface="Arial" charset="0"/>
              </a:rPr>
              <a:t>瞬间输出能量超全球电力千倍</a:t>
            </a:r>
            <a:endParaRPr lang="en-US" altLang="zh-CN" dirty="0">
              <a:solidFill>
                <a:srgbClr val="000000"/>
              </a:solidFill>
              <a:latin typeface="Arial" charset="0"/>
              <a:ea typeface="宋体" charset="-122"/>
              <a:cs typeface="Arial" charset="0"/>
            </a:endParaRPr>
          </a:p>
        </p:txBody>
      </p:sp>
      <p:pic>
        <p:nvPicPr>
          <p:cNvPr id="82949" name="Picture 5"/>
          <p:cNvPicPr>
            <a:picLocks noChangeAspect="1" noChangeArrowheads="1"/>
          </p:cNvPicPr>
          <p:nvPr/>
        </p:nvPicPr>
        <p:blipFill>
          <a:blip r:embed="rId2" cstate="print"/>
          <a:srcRect/>
          <a:stretch>
            <a:fillRect/>
          </a:stretch>
        </p:blipFill>
        <p:spPr bwMode="auto">
          <a:xfrm>
            <a:off x="371475" y="2185988"/>
            <a:ext cx="4772025" cy="2786061"/>
          </a:xfrm>
          <a:prstGeom prst="rect">
            <a:avLst/>
          </a:prstGeom>
          <a:noFill/>
          <a:ln w="9525">
            <a:noFill/>
            <a:miter lim="800000"/>
            <a:headEnd/>
            <a:tailEnd/>
          </a:ln>
        </p:spPr>
      </p:pic>
      <p:pic>
        <p:nvPicPr>
          <p:cNvPr id="82947" name="Picture 3"/>
          <p:cNvPicPr>
            <a:picLocks noChangeAspect="1" noChangeArrowheads="1"/>
          </p:cNvPicPr>
          <p:nvPr/>
        </p:nvPicPr>
        <p:blipFill>
          <a:blip r:embed="rId3" cstate="print"/>
          <a:srcRect/>
          <a:stretch>
            <a:fillRect/>
          </a:stretch>
        </p:blipFill>
        <p:spPr bwMode="auto">
          <a:xfrm>
            <a:off x="3911111" y="2180541"/>
            <a:ext cx="1232389" cy="590515"/>
          </a:xfrm>
          <a:prstGeom prst="rect">
            <a:avLst/>
          </a:prstGeom>
          <a:noFill/>
          <a:ln w="9525">
            <a:noFill/>
            <a:miter lim="800000"/>
            <a:headEnd/>
            <a:tailEnd/>
          </a:ln>
        </p:spPr>
      </p:pic>
      <p:pic>
        <p:nvPicPr>
          <p:cNvPr id="6" name="图片 5">
            <a:extLst>
              <a:ext uri="{FF2B5EF4-FFF2-40B4-BE49-F238E27FC236}">
                <a16:creationId xmlns="" xmlns:a16="http://schemas.microsoft.com/office/drawing/2014/main" id="{7EE959FD-F22A-469F-83C7-C15176A7F81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28072" y="2180541"/>
            <a:ext cx="3873066" cy="2786061"/>
          </a:xfrm>
          <a:prstGeom prst="rect">
            <a:avLst/>
          </a:prstGeom>
        </p:spPr>
      </p:pic>
      <p:sp>
        <p:nvSpPr>
          <p:cNvPr id="9" name="矩形 8">
            <a:extLst>
              <a:ext uri="{FF2B5EF4-FFF2-40B4-BE49-F238E27FC236}">
                <a16:creationId xmlns="" xmlns:a16="http://schemas.microsoft.com/office/drawing/2014/main" id="{60966B75-4464-44DA-A785-80059B5DEC88}"/>
              </a:ext>
            </a:extLst>
          </p:cNvPr>
          <p:cNvSpPr/>
          <p:nvPr/>
        </p:nvSpPr>
        <p:spPr>
          <a:xfrm>
            <a:off x="5129209" y="5072057"/>
            <a:ext cx="3971929" cy="1521827"/>
          </a:xfrm>
          <a:prstGeom prst="rect">
            <a:avLst/>
          </a:prstGeom>
          <a:ln>
            <a:solidFill>
              <a:schemeClr val="accent1">
                <a:shade val="50000"/>
              </a:schemeClr>
            </a:solidFill>
          </a:ln>
        </p:spPr>
        <p:txBody>
          <a:bodyPr wrap="square">
            <a:spAutoFit/>
          </a:bodyPr>
          <a:lstStyle/>
          <a:p>
            <a:pPr eaLnBrk="1" hangingPunct="1">
              <a:lnSpc>
                <a:spcPct val="150000"/>
              </a:lnSpc>
            </a:pPr>
            <a:r>
              <a:rPr lang="zh-CN" altLang="en-US" sz="1600" dirty="0">
                <a:solidFill>
                  <a:srgbClr val="000000"/>
                </a:solidFill>
                <a:latin typeface="Arial" charset="0"/>
                <a:ea typeface="宋体" charset="-122"/>
                <a:cs typeface="Arial" charset="0"/>
              </a:rPr>
              <a:t>（</a:t>
            </a:r>
            <a:r>
              <a:rPr lang="en-US" altLang="zh-CN" sz="1600" dirty="0">
                <a:solidFill>
                  <a:srgbClr val="000000"/>
                </a:solidFill>
                <a:latin typeface="Arial" charset="0"/>
                <a:ea typeface="宋体" charset="-122"/>
                <a:cs typeface="Arial" charset="0"/>
              </a:rPr>
              <a:t>1</a:t>
            </a:r>
            <a:r>
              <a:rPr lang="zh-CN" altLang="en-US" sz="1600" dirty="0">
                <a:solidFill>
                  <a:srgbClr val="000000"/>
                </a:solidFill>
                <a:latin typeface="Arial" charset="0"/>
                <a:ea typeface="宋体" charset="-122"/>
                <a:cs typeface="Arial" charset="0"/>
              </a:rPr>
              <a:t>）传输：近</a:t>
            </a:r>
            <a:r>
              <a:rPr lang="en-US" altLang="zh-CN" sz="1600" dirty="0">
                <a:solidFill>
                  <a:srgbClr val="000000"/>
                </a:solidFill>
                <a:latin typeface="Arial" charset="0"/>
                <a:ea typeface="宋体" charset="-122"/>
                <a:cs typeface="Arial" charset="0"/>
              </a:rPr>
              <a:t>40G/</a:t>
            </a:r>
            <a:r>
              <a:rPr lang="zh-CN" altLang="en-US" sz="1600" dirty="0">
                <a:solidFill>
                  <a:srgbClr val="000000"/>
                </a:solidFill>
                <a:latin typeface="Arial" charset="0"/>
                <a:ea typeface="宋体" charset="-122"/>
                <a:cs typeface="Arial" charset="0"/>
              </a:rPr>
              <a:t>秒，每年近</a:t>
            </a:r>
            <a:r>
              <a:rPr lang="en-US" altLang="zh-CN" sz="1600" dirty="0">
                <a:solidFill>
                  <a:srgbClr val="000000"/>
                </a:solidFill>
                <a:latin typeface="Arial" charset="0"/>
                <a:ea typeface="宋体" charset="-122"/>
                <a:cs typeface="Arial" charset="0"/>
              </a:rPr>
              <a:t>90PB</a:t>
            </a:r>
          </a:p>
          <a:p>
            <a:pPr eaLnBrk="1" hangingPunct="1">
              <a:lnSpc>
                <a:spcPct val="150000"/>
              </a:lnSpc>
            </a:pPr>
            <a:r>
              <a:rPr lang="zh-CN" altLang="en-US" sz="1600" dirty="0">
                <a:solidFill>
                  <a:srgbClr val="000000"/>
                </a:solidFill>
                <a:latin typeface="Arial" charset="0"/>
                <a:ea typeface="宋体" charset="-122"/>
                <a:cs typeface="Arial" charset="0"/>
              </a:rPr>
              <a:t>（</a:t>
            </a:r>
            <a:r>
              <a:rPr lang="en-US" altLang="zh-CN" sz="1600" dirty="0">
                <a:solidFill>
                  <a:srgbClr val="000000"/>
                </a:solidFill>
                <a:latin typeface="Arial" charset="0"/>
                <a:ea typeface="宋体" charset="-122"/>
                <a:cs typeface="Arial" charset="0"/>
              </a:rPr>
              <a:t>2</a:t>
            </a:r>
            <a:r>
              <a:rPr lang="zh-CN" altLang="en-US" sz="1600" dirty="0">
                <a:solidFill>
                  <a:srgbClr val="000000"/>
                </a:solidFill>
                <a:latin typeface="Arial" charset="0"/>
                <a:ea typeface="宋体" charset="-122"/>
                <a:cs typeface="Arial" charset="0"/>
              </a:rPr>
              <a:t>）处理：处理后的数据量</a:t>
            </a:r>
            <a:r>
              <a:rPr lang="en-US" altLang="zh-CN" sz="1600" dirty="0">
                <a:solidFill>
                  <a:srgbClr val="000000"/>
                </a:solidFill>
                <a:latin typeface="Arial" charset="0"/>
                <a:ea typeface="宋体" charset="-122"/>
                <a:cs typeface="Arial" charset="0"/>
              </a:rPr>
              <a:t>10-15PB</a:t>
            </a:r>
          </a:p>
          <a:p>
            <a:pPr eaLnBrk="1" hangingPunct="1">
              <a:lnSpc>
                <a:spcPct val="150000"/>
              </a:lnSpc>
            </a:pPr>
            <a:r>
              <a:rPr lang="zh-CN" altLang="en-US" sz="1600" dirty="0">
                <a:solidFill>
                  <a:srgbClr val="000000"/>
                </a:solidFill>
                <a:latin typeface="Arial" charset="0"/>
                <a:ea typeface="宋体" charset="-122"/>
                <a:cs typeface="Arial" charset="0"/>
              </a:rPr>
              <a:t>（</a:t>
            </a:r>
            <a:r>
              <a:rPr lang="en-US" altLang="zh-CN" sz="1600" dirty="0">
                <a:solidFill>
                  <a:srgbClr val="000000"/>
                </a:solidFill>
                <a:latin typeface="Arial" charset="0"/>
                <a:ea typeface="宋体" charset="-122"/>
                <a:cs typeface="Arial" charset="0"/>
              </a:rPr>
              <a:t>3</a:t>
            </a:r>
            <a:r>
              <a:rPr lang="zh-CN" altLang="en-US" sz="1600" dirty="0">
                <a:solidFill>
                  <a:srgbClr val="000000"/>
                </a:solidFill>
                <a:latin typeface="Arial" charset="0"/>
                <a:ea typeface="宋体" charset="-122"/>
                <a:cs typeface="Arial" charset="0"/>
              </a:rPr>
              <a:t>）计算：处理能力</a:t>
            </a:r>
            <a:r>
              <a:rPr lang="en-US" altLang="zh-CN" sz="1600" dirty="0">
                <a:solidFill>
                  <a:srgbClr val="000000"/>
                </a:solidFill>
                <a:latin typeface="Arial" charset="0"/>
                <a:ea typeface="宋体" charset="-122"/>
                <a:cs typeface="Arial" charset="0"/>
              </a:rPr>
              <a:t>200</a:t>
            </a:r>
            <a:r>
              <a:rPr lang="zh-CN" altLang="en-US" sz="1600" dirty="0">
                <a:solidFill>
                  <a:srgbClr val="000000"/>
                </a:solidFill>
                <a:latin typeface="Arial" charset="0"/>
                <a:ea typeface="宋体" charset="-122"/>
                <a:cs typeface="Arial" charset="0"/>
              </a:rPr>
              <a:t>万亿次</a:t>
            </a:r>
            <a:r>
              <a:rPr lang="en-US" altLang="zh-CN" sz="1600" dirty="0">
                <a:solidFill>
                  <a:srgbClr val="000000"/>
                </a:solidFill>
                <a:latin typeface="Arial" charset="0"/>
                <a:ea typeface="宋体" charset="-122"/>
                <a:cs typeface="Arial" charset="0"/>
              </a:rPr>
              <a:t>/</a:t>
            </a:r>
            <a:r>
              <a:rPr lang="zh-CN" altLang="en-US" sz="1600" dirty="0">
                <a:solidFill>
                  <a:srgbClr val="000000"/>
                </a:solidFill>
                <a:latin typeface="Arial" charset="0"/>
                <a:ea typeface="宋体" charset="-122"/>
                <a:cs typeface="Arial" charset="0"/>
              </a:rPr>
              <a:t>秒</a:t>
            </a:r>
            <a:endParaRPr lang="en-US" altLang="zh-CN" sz="1600" dirty="0">
              <a:solidFill>
                <a:srgbClr val="000000"/>
              </a:solidFill>
              <a:latin typeface="Arial" charset="0"/>
              <a:ea typeface="宋体" charset="-122"/>
              <a:cs typeface="Arial" charset="0"/>
            </a:endParaRPr>
          </a:p>
          <a:p>
            <a:pPr eaLnBrk="1" hangingPunct="1">
              <a:lnSpc>
                <a:spcPct val="150000"/>
              </a:lnSpc>
            </a:pPr>
            <a:r>
              <a:rPr lang="zh-CN" altLang="en-US" sz="1600" dirty="0">
                <a:solidFill>
                  <a:srgbClr val="000000"/>
                </a:solidFill>
                <a:latin typeface="Arial" charset="0"/>
                <a:ea typeface="宋体" charset="-122"/>
                <a:cs typeface="Arial" charset="0"/>
              </a:rPr>
              <a:t>（</a:t>
            </a:r>
            <a:r>
              <a:rPr lang="en-US" altLang="zh-CN" sz="1600" dirty="0">
                <a:solidFill>
                  <a:srgbClr val="000000"/>
                </a:solidFill>
                <a:latin typeface="Arial" charset="0"/>
                <a:ea typeface="宋体" charset="-122"/>
                <a:cs typeface="Arial" charset="0"/>
              </a:rPr>
              <a:t>4</a:t>
            </a:r>
            <a:r>
              <a:rPr lang="zh-CN" altLang="en-US" sz="1600" dirty="0">
                <a:solidFill>
                  <a:srgbClr val="000000"/>
                </a:solidFill>
                <a:latin typeface="Arial" charset="0"/>
                <a:ea typeface="宋体" charset="-122"/>
                <a:cs typeface="Arial" charset="0"/>
              </a:rPr>
              <a:t>）未来</a:t>
            </a:r>
            <a:r>
              <a:rPr lang="en-US" altLang="zh-CN" sz="1600" dirty="0">
                <a:solidFill>
                  <a:srgbClr val="000000"/>
                </a:solidFill>
                <a:latin typeface="Arial" charset="0"/>
                <a:ea typeface="宋体" charset="-122"/>
                <a:cs typeface="Arial" charset="0"/>
              </a:rPr>
              <a:t>ZB</a:t>
            </a:r>
            <a:r>
              <a:rPr lang="zh-CN" altLang="en-US" sz="1600" dirty="0">
                <a:solidFill>
                  <a:srgbClr val="000000"/>
                </a:solidFill>
                <a:latin typeface="Arial" charset="0"/>
                <a:ea typeface="宋体" charset="-122"/>
                <a:cs typeface="Arial" charset="0"/>
              </a:rPr>
              <a:t>级</a:t>
            </a:r>
            <a:endParaRPr lang="en-US" altLang="zh-CN" sz="1600" dirty="0">
              <a:solidFill>
                <a:srgbClr val="000000"/>
              </a:solidFill>
              <a:latin typeface="Arial" charset="0"/>
              <a:ea typeface="宋体" charset="-122"/>
              <a:cs typeface="Arial" charset="0"/>
            </a:endParaRPr>
          </a:p>
        </p:txBody>
      </p:sp>
    </p:spTree>
    <p:extLst>
      <p:ext uri="{BB962C8B-B14F-4D97-AF65-F5344CB8AC3E}">
        <p14:creationId xmlns:p14="http://schemas.microsoft.com/office/powerpoint/2010/main" val="17182377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t>《</a:t>
            </a:r>
            <a:r>
              <a:rPr lang="zh-CN" altLang="en-US" dirty="0"/>
              <a:t>大数据技术基础</a:t>
            </a:r>
            <a:r>
              <a:rPr lang="en-US" altLang="zh-CN" dirty="0"/>
              <a:t>》</a:t>
            </a:r>
            <a:r>
              <a:rPr lang="zh-CN" altLang="en-US" dirty="0"/>
              <a:t>课程评价、考核资料清单、要求及说明</a:t>
            </a:r>
          </a:p>
        </p:txBody>
      </p:sp>
      <p:sp>
        <p:nvSpPr>
          <p:cNvPr id="3" name="内容占位符 2"/>
          <p:cNvSpPr>
            <a:spLocks noGrp="1"/>
          </p:cNvSpPr>
          <p:nvPr>
            <p:ph idx="1"/>
          </p:nvPr>
        </p:nvSpPr>
        <p:spPr/>
        <p:txBody>
          <a:bodyPr>
            <a:normAutofit fontScale="77500" lnSpcReduction="20000"/>
          </a:bodyPr>
          <a:lstStyle/>
          <a:p>
            <a:r>
              <a:rPr lang="en-US" altLang="zh-CN" dirty="0"/>
              <a:t>6</a:t>
            </a:r>
            <a:r>
              <a:rPr lang="zh-CN" altLang="en-US" dirty="0"/>
              <a:t>、（必选）在研究生院的网站下载“研究生课程考核试卷（适用于课程论文、提交报告）”，撰写课程报告，每个小组完成一份，课程报告包括但不限于：具体的小组成员分工，平台搭建的详细过程，测试案例运行过程及结果，并行化算法设计运行的过程和结果，数据集的格式、收集、说明和使用方案，课程总结。提交答辩</a:t>
            </a:r>
            <a:r>
              <a:rPr lang="en-US" altLang="zh-CN" dirty="0"/>
              <a:t>PPT</a:t>
            </a:r>
            <a:r>
              <a:rPr lang="zh-CN" altLang="en-US" dirty="0"/>
              <a:t>的命名方式：小组编号</a:t>
            </a:r>
            <a:r>
              <a:rPr lang="en-US" altLang="zh-CN" dirty="0"/>
              <a:t>+</a:t>
            </a:r>
            <a:r>
              <a:rPr lang="zh-CN" altLang="en-US" dirty="0"/>
              <a:t>小组成员姓名（中间用“、”隔开）</a:t>
            </a:r>
            <a:r>
              <a:rPr lang="en-US" altLang="zh-CN" dirty="0"/>
              <a:t>+</a:t>
            </a:r>
            <a:r>
              <a:rPr lang="zh-CN" altLang="en-US" dirty="0"/>
              <a:t>课程答辩；提交课程报告的命名方式：小组编号</a:t>
            </a:r>
            <a:r>
              <a:rPr lang="en-US" altLang="zh-CN" dirty="0"/>
              <a:t>+</a:t>
            </a:r>
            <a:r>
              <a:rPr lang="zh-CN" altLang="en-US" dirty="0"/>
              <a:t>小组成员姓名（中间用“、”隔开）</a:t>
            </a:r>
            <a:r>
              <a:rPr lang="en-US" altLang="zh-CN" dirty="0"/>
              <a:t>+</a:t>
            </a:r>
            <a:r>
              <a:rPr lang="zh-CN" altLang="en-US" dirty="0"/>
              <a:t>课程报告；提交程序（代码</a:t>
            </a:r>
            <a:r>
              <a:rPr lang="en-US" altLang="zh-CN" dirty="0"/>
              <a:t>+</a:t>
            </a:r>
            <a:r>
              <a:rPr lang="zh-CN" altLang="en-US" dirty="0"/>
              <a:t>注释</a:t>
            </a:r>
            <a:r>
              <a:rPr lang="en-US" altLang="zh-CN" dirty="0"/>
              <a:t>+</a:t>
            </a:r>
            <a:r>
              <a:rPr lang="zh-CN" altLang="en-US" dirty="0"/>
              <a:t>运行配置说明）、数据集和媒体资源的命名方式：小组编号</a:t>
            </a:r>
            <a:r>
              <a:rPr lang="en-US" altLang="zh-CN" dirty="0"/>
              <a:t>+</a:t>
            </a:r>
            <a:r>
              <a:rPr lang="zh-CN" altLang="en-US" dirty="0"/>
              <a:t>小组成员姓名（中间用“、”隔开）</a:t>
            </a:r>
            <a:r>
              <a:rPr lang="en-US" altLang="zh-CN" dirty="0"/>
              <a:t>+</a:t>
            </a:r>
            <a:r>
              <a:rPr lang="zh-CN" altLang="en-US" dirty="0"/>
              <a:t>附件资源，附件资源可以打包成</a:t>
            </a:r>
            <a:r>
              <a:rPr lang="en-US" altLang="zh-CN" dirty="0" err="1"/>
              <a:t>rar</a:t>
            </a:r>
            <a:r>
              <a:rPr lang="zh-CN" altLang="en-US" dirty="0"/>
              <a:t>或</a:t>
            </a:r>
            <a:r>
              <a:rPr lang="en-US" altLang="zh-CN" dirty="0"/>
              <a:t>zip</a:t>
            </a:r>
            <a:r>
              <a:rPr lang="zh-CN" altLang="en-US" dirty="0"/>
              <a:t>，</a:t>
            </a:r>
            <a:r>
              <a:rPr lang="en-US" altLang="zh-CN" dirty="0"/>
              <a:t>PPT</a:t>
            </a:r>
            <a:r>
              <a:rPr lang="zh-CN" altLang="en-US" dirty="0"/>
              <a:t>和课程报告不要压缩打包；</a:t>
            </a:r>
            <a:endParaRPr lang="zh-CN" altLang="en-US" dirty="0"/>
          </a:p>
        </p:txBody>
      </p:sp>
    </p:spTree>
    <p:extLst>
      <p:ext uri="{BB962C8B-B14F-4D97-AF65-F5344CB8AC3E}">
        <p14:creationId xmlns:p14="http://schemas.microsoft.com/office/powerpoint/2010/main" val="61633164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bwMode="auto">
          <a:xfrm>
            <a:off x="247650" y="180975"/>
            <a:ext cx="8776034" cy="866775"/>
          </a:xfrm>
          <a:prstGeom prst="rect">
            <a:avLst/>
          </a:prstGeom>
          <a:noFill/>
          <a:ln w="9525">
            <a:noFill/>
            <a:miter lim="800000"/>
            <a:headEnd/>
            <a:tailEnd/>
          </a:ln>
        </p:spPr>
        <p:txBody>
          <a:bodyPr vert="horz" wrap="square" lIns="91430" tIns="45716" rIns="91430" bIns="45716" numCol="1" anchor="ctr" anchorCtr="0" compatLnSpc="1">
            <a:prstTxWarp prst="textNoShape">
              <a:avLst/>
            </a:prstTxWarp>
          </a:bodyPr>
          <a:lstStyle/>
          <a:p>
            <a:pPr eaLnBrk="1" hangingPunct="1">
              <a:defRPr/>
            </a:pPr>
            <a:r>
              <a:rPr lang="zh-CN" altLang="en-US" sz="2800" b="1" kern="0" dirty="0">
                <a:solidFill>
                  <a:srgbClr val="000000"/>
                </a:solidFill>
                <a:latin typeface="隶书" pitchFamily="49" charset="-122"/>
                <a:ea typeface="隶书" pitchFamily="49" charset="-122"/>
                <a:cs typeface="Arial" charset="0"/>
              </a:rPr>
              <a:t>大数据的大，科学大数据：基因测序</a:t>
            </a:r>
            <a:r>
              <a:rPr lang="en-US" altLang="zh-CN" sz="2800" b="1" kern="0" dirty="0">
                <a:solidFill>
                  <a:srgbClr val="000000"/>
                </a:solidFill>
                <a:latin typeface="隶书" pitchFamily="49" charset="-122"/>
                <a:ea typeface="隶书" pitchFamily="49" charset="-122"/>
                <a:cs typeface="Arial" charset="0"/>
              </a:rPr>
              <a:t>,E-science</a:t>
            </a:r>
          </a:p>
        </p:txBody>
      </p:sp>
      <p:pic>
        <p:nvPicPr>
          <p:cNvPr id="136194" name="Picture 2"/>
          <p:cNvPicPr>
            <a:picLocks noChangeAspect="1" noChangeArrowheads="1"/>
          </p:cNvPicPr>
          <p:nvPr/>
        </p:nvPicPr>
        <p:blipFill>
          <a:blip r:embed="rId2" cstate="print"/>
          <a:srcRect/>
          <a:stretch>
            <a:fillRect/>
          </a:stretch>
        </p:blipFill>
        <p:spPr bwMode="auto">
          <a:xfrm>
            <a:off x="204789" y="1443039"/>
            <a:ext cx="4095750" cy="3000374"/>
          </a:xfrm>
          <a:prstGeom prst="rect">
            <a:avLst/>
          </a:prstGeom>
          <a:noFill/>
          <a:ln w="9525">
            <a:noFill/>
            <a:miter lim="800000"/>
            <a:headEnd/>
            <a:tailEnd/>
          </a:ln>
        </p:spPr>
      </p:pic>
      <p:sp>
        <p:nvSpPr>
          <p:cNvPr id="4" name="矩形 3"/>
          <p:cNvSpPr/>
          <p:nvPr/>
        </p:nvSpPr>
        <p:spPr>
          <a:xfrm>
            <a:off x="237384" y="4487346"/>
            <a:ext cx="4077441" cy="2169825"/>
          </a:xfrm>
          <a:prstGeom prst="rect">
            <a:avLst/>
          </a:prstGeom>
          <a:solidFill>
            <a:schemeClr val="bg2">
              <a:lumMod val="75000"/>
            </a:schemeClr>
          </a:solidFill>
        </p:spPr>
        <p:txBody>
          <a:bodyPr wrap="square">
            <a:spAutoFit/>
          </a:bodyPr>
          <a:lstStyle/>
          <a:p>
            <a:pPr eaLnBrk="1" hangingPunct="1">
              <a:lnSpc>
                <a:spcPct val="150000"/>
              </a:lnSpc>
            </a:pPr>
            <a:r>
              <a:rPr lang="zh-CN" altLang="en-US" dirty="0">
                <a:solidFill>
                  <a:srgbClr val="000000"/>
                </a:solidFill>
                <a:latin typeface="Arial" charset="0"/>
                <a:ea typeface="宋体" charset="-122"/>
                <a:cs typeface="Arial" charset="0"/>
              </a:rPr>
              <a:t>基因测序：检测基因的情况</a:t>
            </a:r>
            <a:endParaRPr lang="en-US" altLang="zh-CN" dirty="0">
              <a:solidFill>
                <a:srgbClr val="000000"/>
              </a:solidFill>
              <a:latin typeface="Arial" charset="0"/>
              <a:ea typeface="宋体" charset="-122"/>
              <a:cs typeface="Arial" charset="0"/>
            </a:endParaRPr>
          </a:p>
          <a:p>
            <a:pPr eaLnBrk="1" hangingPunct="1">
              <a:lnSpc>
                <a:spcPct val="150000"/>
              </a:lnSpc>
            </a:pPr>
            <a:r>
              <a:rPr lang="en-US" altLang="zh-CN" dirty="0">
                <a:solidFill>
                  <a:srgbClr val="000000"/>
                </a:solidFill>
                <a:latin typeface="Arial" charset="0"/>
                <a:ea typeface="宋体" charset="-122"/>
                <a:cs typeface="Arial" charset="0"/>
              </a:rPr>
              <a:t>        </a:t>
            </a:r>
            <a:r>
              <a:rPr lang="zh-CN" altLang="en-US" dirty="0">
                <a:solidFill>
                  <a:srgbClr val="000000"/>
                </a:solidFill>
                <a:latin typeface="Arial" charset="0"/>
                <a:ea typeface="宋体" charset="-122"/>
                <a:cs typeface="Arial" charset="0"/>
              </a:rPr>
              <a:t>对人：可以发现病变基因</a:t>
            </a:r>
            <a:r>
              <a:rPr lang="en-US" altLang="zh-CN" dirty="0">
                <a:solidFill>
                  <a:srgbClr val="000000"/>
                </a:solidFill>
                <a:latin typeface="Arial" charset="0"/>
                <a:ea typeface="宋体" charset="-122"/>
                <a:cs typeface="Arial" charset="0"/>
              </a:rPr>
              <a:t>          </a:t>
            </a:r>
          </a:p>
          <a:p>
            <a:pPr eaLnBrk="1" hangingPunct="1">
              <a:lnSpc>
                <a:spcPct val="150000"/>
              </a:lnSpc>
            </a:pPr>
            <a:endParaRPr lang="en-US" altLang="zh-CN" dirty="0">
              <a:solidFill>
                <a:srgbClr val="000000"/>
              </a:solidFill>
              <a:latin typeface="Arial" charset="0"/>
              <a:ea typeface="宋体" charset="-122"/>
              <a:cs typeface="Arial" charset="0"/>
            </a:endParaRPr>
          </a:p>
          <a:p>
            <a:pPr eaLnBrk="1" hangingPunct="1">
              <a:lnSpc>
                <a:spcPct val="150000"/>
              </a:lnSpc>
            </a:pPr>
            <a:r>
              <a:rPr lang="zh-CN" altLang="en-US" dirty="0">
                <a:solidFill>
                  <a:srgbClr val="000000"/>
                </a:solidFill>
                <a:latin typeface="Arial" charset="0"/>
                <a:ea typeface="宋体" charset="-122"/>
                <a:cs typeface="Arial" charset="0"/>
              </a:rPr>
              <a:t>基因数据存储：</a:t>
            </a:r>
            <a:r>
              <a:rPr lang="en-US" altLang="zh-CN" dirty="0">
                <a:solidFill>
                  <a:srgbClr val="000000"/>
                </a:solidFill>
                <a:latin typeface="Arial" charset="0"/>
                <a:ea typeface="宋体" charset="-122"/>
                <a:cs typeface="Arial" charset="0"/>
              </a:rPr>
              <a:t>PB</a:t>
            </a:r>
            <a:r>
              <a:rPr lang="zh-CN" altLang="en-US" dirty="0">
                <a:solidFill>
                  <a:srgbClr val="000000"/>
                </a:solidFill>
                <a:latin typeface="Arial" charset="0"/>
                <a:ea typeface="宋体" charset="-122"/>
                <a:cs typeface="Arial" charset="0"/>
              </a:rPr>
              <a:t>级</a:t>
            </a:r>
            <a:endParaRPr lang="en-US" altLang="zh-CN" dirty="0">
              <a:solidFill>
                <a:srgbClr val="000000"/>
              </a:solidFill>
              <a:latin typeface="Arial" charset="0"/>
              <a:ea typeface="宋体" charset="-122"/>
              <a:cs typeface="Arial" charset="0"/>
            </a:endParaRPr>
          </a:p>
          <a:p>
            <a:pPr eaLnBrk="1" hangingPunct="1">
              <a:lnSpc>
                <a:spcPct val="150000"/>
              </a:lnSpc>
            </a:pPr>
            <a:r>
              <a:rPr lang="zh-CN" altLang="en-US" dirty="0">
                <a:solidFill>
                  <a:srgbClr val="000000"/>
                </a:solidFill>
                <a:latin typeface="Arial" charset="0"/>
                <a:ea typeface="宋体" charset="-122"/>
                <a:cs typeface="Arial" charset="0"/>
              </a:rPr>
              <a:t>基因数据分析</a:t>
            </a:r>
            <a:endParaRPr lang="en-US" altLang="zh-CN" dirty="0">
              <a:solidFill>
                <a:srgbClr val="000000"/>
              </a:solidFill>
              <a:latin typeface="Arial" charset="0"/>
              <a:ea typeface="宋体" charset="-122"/>
              <a:cs typeface="Arial" charset="0"/>
            </a:endParaRPr>
          </a:p>
        </p:txBody>
      </p:sp>
      <p:pic>
        <p:nvPicPr>
          <p:cNvPr id="136195" name="Picture 3"/>
          <p:cNvPicPr>
            <a:picLocks noChangeAspect="1" noChangeArrowheads="1"/>
          </p:cNvPicPr>
          <p:nvPr/>
        </p:nvPicPr>
        <p:blipFill>
          <a:blip r:embed="rId3" cstate="print"/>
          <a:srcRect/>
          <a:stretch>
            <a:fillRect/>
          </a:stretch>
        </p:blipFill>
        <p:spPr bwMode="auto">
          <a:xfrm>
            <a:off x="200025" y="1214438"/>
            <a:ext cx="806160" cy="542924"/>
          </a:xfrm>
          <a:prstGeom prst="rect">
            <a:avLst/>
          </a:prstGeom>
          <a:noFill/>
          <a:ln w="9525">
            <a:noFill/>
            <a:miter lim="800000"/>
            <a:headEnd/>
            <a:tailEnd/>
          </a:ln>
        </p:spPr>
      </p:pic>
      <p:pic>
        <p:nvPicPr>
          <p:cNvPr id="136196" name="Picture 4"/>
          <p:cNvPicPr>
            <a:picLocks noChangeAspect="1" noChangeArrowheads="1"/>
          </p:cNvPicPr>
          <p:nvPr/>
        </p:nvPicPr>
        <p:blipFill>
          <a:blip r:embed="rId4" cstate="print"/>
          <a:srcRect/>
          <a:stretch>
            <a:fillRect/>
          </a:stretch>
        </p:blipFill>
        <p:spPr bwMode="auto">
          <a:xfrm>
            <a:off x="1009651" y="1214438"/>
            <a:ext cx="933450" cy="585787"/>
          </a:xfrm>
          <a:prstGeom prst="rect">
            <a:avLst/>
          </a:prstGeom>
          <a:noFill/>
          <a:ln w="9525">
            <a:noFill/>
            <a:miter lim="800000"/>
            <a:headEnd/>
            <a:tailEnd/>
          </a:ln>
        </p:spPr>
      </p:pic>
      <p:pic>
        <p:nvPicPr>
          <p:cNvPr id="7" name="Picture 23"/>
          <p:cNvPicPr>
            <a:picLocks noChangeAspect="1" noChangeArrowheads="1"/>
          </p:cNvPicPr>
          <p:nvPr/>
        </p:nvPicPr>
        <p:blipFill>
          <a:blip r:embed="rId5" cstate="print"/>
          <a:srcRect/>
          <a:stretch>
            <a:fillRect/>
          </a:stretch>
        </p:blipFill>
        <p:spPr bwMode="auto">
          <a:xfrm>
            <a:off x="5307609" y="1335402"/>
            <a:ext cx="2950566" cy="1928197"/>
          </a:xfrm>
          <a:prstGeom prst="rect">
            <a:avLst/>
          </a:prstGeom>
          <a:noFill/>
          <a:ln w="9525">
            <a:noFill/>
            <a:miter lim="800000"/>
            <a:headEnd/>
            <a:tailEnd/>
          </a:ln>
          <a:effectLst/>
        </p:spPr>
      </p:pic>
      <p:pic>
        <p:nvPicPr>
          <p:cNvPr id="8" name="Picture 18" descr="Photo: contour map of the U.S., showing Teragrid nodes."/>
          <p:cNvPicPr>
            <a:picLocks noChangeAspect="1" noChangeArrowheads="1"/>
          </p:cNvPicPr>
          <p:nvPr/>
        </p:nvPicPr>
        <p:blipFill>
          <a:blip r:embed="rId6" cstate="print"/>
          <a:srcRect/>
          <a:stretch>
            <a:fillRect/>
          </a:stretch>
        </p:blipFill>
        <p:spPr bwMode="auto">
          <a:xfrm>
            <a:off x="5297226" y="3243522"/>
            <a:ext cx="2946661" cy="1906028"/>
          </a:xfrm>
          <a:prstGeom prst="rect">
            <a:avLst/>
          </a:prstGeom>
          <a:noFill/>
        </p:spPr>
      </p:pic>
      <p:pic>
        <p:nvPicPr>
          <p:cNvPr id="10" name="Picture 16" descr="http://www.loc.gov/rr/scitech/tracer-bullets/images/cyberinfrastructure.jpg"/>
          <p:cNvPicPr>
            <a:picLocks noChangeAspect="1" noChangeArrowheads="1"/>
          </p:cNvPicPr>
          <p:nvPr/>
        </p:nvPicPr>
        <p:blipFill>
          <a:blip r:embed="rId7" cstate="print"/>
          <a:srcRect/>
          <a:stretch>
            <a:fillRect/>
          </a:stretch>
        </p:blipFill>
        <p:spPr bwMode="auto">
          <a:xfrm>
            <a:off x="5300252" y="4819644"/>
            <a:ext cx="2929348" cy="1895476"/>
          </a:xfrm>
          <a:prstGeom prst="rect">
            <a:avLst/>
          </a:prstGeom>
          <a:noFill/>
        </p:spPr>
      </p:pic>
    </p:spTree>
    <p:extLst>
      <p:ext uri="{BB962C8B-B14F-4D97-AF65-F5344CB8AC3E}">
        <p14:creationId xmlns:p14="http://schemas.microsoft.com/office/powerpoint/2010/main" val="1091208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ox(in)">
                                      <p:cBhvr>
                                        <p:cTn id="7" dur="500"/>
                                        <p:tgtEl>
                                          <p:spTgt spid="7"/>
                                        </p:tgtEl>
                                      </p:cBhvr>
                                    </p:animEffect>
                                  </p:childTnLst>
                                </p:cTn>
                              </p:par>
                              <p:par>
                                <p:cTn id="8" presetID="4" presetClass="entr" presetSubtype="16"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box(in)">
                                      <p:cBhvr>
                                        <p:cTn id="10" dur="500"/>
                                        <p:tgtEl>
                                          <p:spTgt spid="8"/>
                                        </p:tgtEl>
                                      </p:cBhvr>
                                    </p:animEffect>
                                  </p:childTnLst>
                                </p:cTn>
                              </p:par>
                              <p:par>
                                <p:cTn id="11" presetID="4" presetClass="entr" presetSubtype="16"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box(in)">
                                      <p:cBhvr>
                                        <p:cTn id="1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bwMode="auto">
          <a:xfrm>
            <a:off x="247650" y="180975"/>
            <a:ext cx="8153400" cy="866775"/>
          </a:xfrm>
          <a:prstGeom prst="rect">
            <a:avLst/>
          </a:prstGeom>
          <a:noFill/>
          <a:ln w="9525">
            <a:noFill/>
            <a:miter lim="800000"/>
            <a:headEnd/>
            <a:tailEnd/>
          </a:ln>
        </p:spPr>
        <p:txBody>
          <a:bodyPr vert="horz" wrap="square" lIns="91430" tIns="45716" rIns="91430" bIns="45716" numCol="1" anchor="ctr" anchorCtr="0" compatLnSpc="1">
            <a:prstTxWarp prst="textNoShape">
              <a:avLst/>
            </a:prstTxWarp>
          </a:bodyPr>
          <a:lstStyle/>
          <a:p>
            <a:pPr eaLnBrk="1" hangingPunct="1">
              <a:defRPr/>
            </a:pPr>
            <a:r>
              <a:rPr lang="en-US" altLang="zh-CN" sz="2800" b="1" kern="0" dirty="0">
                <a:solidFill>
                  <a:srgbClr val="000000"/>
                </a:solidFill>
                <a:latin typeface="隶书" pitchFamily="49" charset="-122"/>
                <a:ea typeface="隶书" pitchFamily="49" charset="-122"/>
                <a:cs typeface="Arial" charset="0"/>
              </a:rPr>
              <a:t>B.</a:t>
            </a:r>
            <a:r>
              <a:rPr lang="zh-CN" altLang="en-US" sz="2800" b="1" kern="0" dirty="0">
                <a:solidFill>
                  <a:srgbClr val="000000"/>
                </a:solidFill>
                <a:latin typeface="隶书" pitchFamily="49" charset="-122"/>
                <a:ea typeface="隶书" pitchFamily="49" charset="-122"/>
                <a:cs typeface="Arial" charset="0"/>
              </a:rPr>
              <a:t>大数据的大，网络大数据：非结构化大数据</a:t>
            </a:r>
            <a:endParaRPr lang="en-US" altLang="zh-CN" sz="2800" b="1" kern="0" dirty="0">
              <a:solidFill>
                <a:srgbClr val="000000"/>
              </a:solidFill>
              <a:latin typeface="隶书" pitchFamily="49" charset="-122"/>
              <a:ea typeface="隶书" pitchFamily="49" charset="-122"/>
              <a:cs typeface="Arial" charset="0"/>
            </a:endParaRPr>
          </a:p>
        </p:txBody>
      </p:sp>
      <p:pic>
        <p:nvPicPr>
          <p:cNvPr id="138242" name="Picture 2"/>
          <p:cNvPicPr>
            <a:picLocks noChangeAspect="1" noChangeArrowheads="1"/>
          </p:cNvPicPr>
          <p:nvPr/>
        </p:nvPicPr>
        <p:blipFill>
          <a:blip r:embed="rId2" cstate="print"/>
          <a:srcRect/>
          <a:stretch>
            <a:fillRect/>
          </a:stretch>
        </p:blipFill>
        <p:spPr bwMode="auto">
          <a:xfrm>
            <a:off x="0" y="1257300"/>
            <a:ext cx="5829300" cy="2800350"/>
          </a:xfrm>
          <a:prstGeom prst="rect">
            <a:avLst/>
          </a:prstGeom>
          <a:noFill/>
          <a:ln w="9525">
            <a:noFill/>
            <a:miter lim="800000"/>
            <a:headEnd/>
            <a:tailEnd/>
          </a:ln>
        </p:spPr>
      </p:pic>
      <p:sp>
        <p:nvSpPr>
          <p:cNvPr id="4" name="矩形 3"/>
          <p:cNvSpPr/>
          <p:nvPr/>
        </p:nvSpPr>
        <p:spPr>
          <a:xfrm>
            <a:off x="6323279" y="1303423"/>
            <a:ext cx="2249233" cy="3000821"/>
          </a:xfrm>
          <a:prstGeom prst="rect">
            <a:avLst/>
          </a:prstGeom>
          <a:solidFill>
            <a:schemeClr val="accent6">
              <a:lumMod val="20000"/>
              <a:lumOff val="80000"/>
            </a:schemeClr>
          </a:solidFill>
        </p:spPr>
        <p:txBody>
          <a:bodyPr wrap="square">
            <a:spAutoFit/>
          </a:bodyPr>
          <a:lstStyle/>
          <a:p>
            <a:pPr eaLnBrk="1" hangingPunct="1">
              <a:lnSpc>
                <a:spcPct val="150000"/>
              </a:lnSpc>
              <a:defRPr/>
            </a:pPr>
            <a:r>
              <a:rPr lang="en-US" altLang="zh-CN" kern="0" dirty="0">
                <a:solidFill>
                  <a:srgbClr val="0000FF"/>
                </a:solidFill>
                <a:latin typeface="隶书" pitchFamily="49" charset="-122"/>
                <a:ea typeface="隶书" pitchFamily="49" charset="-122"/>
                <a:cs typeface="Arial" charset="0"/>
              </a:rPr>
              <a:t>1.</a:t>
            </a:r>
            <a:r>
              <a:rPr lang="zh-CN" altLang="en-US" kern="0" dirty="0">
                <a:solidFill>
                  <a:srgbClr val="0000FF"/>
                </a:solidFill>
                <a:latin typeface="隶书" pitchFamily="49" charset="-122"/>
                <a:ea typeface="隶书" pitchFamily="49" charset="-122"/>
                <a:cs typeface="Arial" charset="0"/>
              </a:rPr>
              <a:t>网页    </a:t>
            </a:r>
            <a:endParaRPr lang="en-US" altLang="zh-CN" kern="0" dirty="0">
              <a:solidFill>
                <a:srgbClr val="0000FF"/>
              </a:solidFill>
              <a:latin typeface="隶书" pitchFamily="49" charset="-122"/>
              <a:ea typeface="隶书" pitchFamily="49" charset="-122"/>
              <a:cs typeface="Arial" charset="0"/>
            </a:endParaRPr>
          </a:p>
          <a:p>
            <a:pPr eaLnBrk="1" hangingPunct="1">
              <a:lnSpc>
                <a:spcPct val="150000"/>
              </a:lnSpc>
              <a:defRPr/>
            </a:pPr>
            <a:r>
              <a:rPr lang="en-US" altLang="zh-CN" kern="0" dirty="0">
                <a:solidFill>
                  <a:srgbClr val="0000FF"/>
                </a:solidFill>
                <a:latin typeface="隶书" pitchFamily="49" charset="-122"/>
                <a:ea typeface="隶书" pitchFamily="49" charset="-122"/>
                <a:cs typeface="Arial" charset="0"/>
              </a:rPr>
              <a:t>2.</a:t>
            </a:r>
            <a:r>
              <a:rPr lang="zh-CN" altLang="en-US" kern="0" dirty="0">
                <a:solidFill>
                  <a:srgbClr val="0000FF"/>
                </a:solidFill>
                <a:latin typeface="隶书" pitchFamily="49" charset="-122"/>
                <a:ea typeface="隶书" pitchFamily="49" charset="-122"/>
                <a:cs typeface="Arial" charset="0"/>
              </a:rPr>
              <a:t>图片</a:t>
            </a:r>
            <a:endParaRPr lang="en-US" altLang="zh-CN" kern="0" dirty="0">
              <a:solidFill>
                <a:srgbClr val="0000FF"/>
              </a:solidFill>
              <a:latin typeface="隶书" pitchFamily="49" charset="-122"/>
              <a:ea typeface="隶书" pitchFamily="49" charset="-122"/>
              <a:cs typeface="Arial" charset="0"/>
            </a:endParaRPr>
          </a:p>
          <a:p>
            <a:pPr eaLnBrk="1" hangingPunct="1">
              <a:lnSpc>
                <a:spcPct val="150000"/>
              </a:lnSpc>
              <a:defRPr/>
            </a:pPr>
            <a:r>
              <a:rPr lang="en-US" altLang="zh-CN" kern="0" dirty="0">
                <a:solidFill>
                  <a:srgbClr val="0000FF"/>
                </a:solidFill>
                <a:latin typeface="隶书" pitchFamily="49" charset="-122"/>
                <a:ea typeface="隶书" pitchFamily="49" charset="-122"/>
                <a:cs typeface="Arial" charset="0"/>
              </a:rPr>
              <a:t>3.</a:t>
            </a:r>
            <a:r>
              <a:rPr lang="zh-CN" altLang="en-US" kern="0" dirty="0">
                <a:solidFill>
                  <a:srgbClr val="0000FF"/>
                </a:solidFill>
                <a:latin typeface="隶书" pitchFamily="49" charset="-122"/>
                <a:ea typeface="隶书" pitchFamily="49" charset="-122"/>
                <a:cs typeface="Arial" charset="0"/>
              </a:rPr>
              <a:t>声音</a:t>
            </a:r>
            <a:endParaRPr lang="en-US" altLang="zh-CN" kern="0" dirty="0">
              <a:solidFill>
                <a:srgbClr val="0000FF"/>
              </a:solidFill>
              <a:latin typeface="隶书" pitchFamily="49" charset="-122"/>
              <a:ea typeface="隶书" pitchFamily="49" charset="-122"/>
              <a:cs typeface="Arial" charset="0"/>
            </a:endParaRPr>
          </a:p>
          <a:p>
            <a:pPr eaLnBrk="1" hangingPunct="1">
              <a:lnSpc>
                <a:spcPct val="150000"/>
              </a:lnSpc>
              <a:defRPr/>
            </a:pPr>
            <a:r>
              <a:rPr lang="en-US" altLang="zh-CN" kern="0" dirty="0">
                <a:solidFill>
                  <a:srgbClr val="0000FF"/>
                </a:solidFill>
                <a:latin typeface="隶书" pitchFamily="49" charset="-122"/>
                <a:ea typeface="隶书" pitchFamily="49" charset="-122"/>
                <a:cs typeface="Arial" charset="0"/>
              </a:rPr>
              <a:t>4.</a:t>
            </a:r>
            <a:r>
              <a:rPr lang="zh-CN" altLang="en-US" kern="0" dirty="0">
                <a:solidFill>
                  <a:srgbClr val="0000FF"/>
                </a:solidFill>
                <a:latin typeface="隶书" pitchFamily="49" charset="-122"/>
                <a:ea typeface="隶书" pitchFamily="49" charset="-122"/>
                <a:cs typeface="Arial" charset="0"/>
              </a:rPr>
              <a:t>动画</a:t>
            </a:r>
            <a:endParaRPr lang="en-US" altLang="zh-CN" kern="0" dirty="0">
              <a:solidFill>
                <a:srgbClr val="0000FF"/>
              </a:solidFill>
              <a:latin typeface="隶书" pitchFamily="49" charset="-122"/>
              <a:ea typeface="隶书" pitchFamily="49" charset="-122"/>
              <a:cs typeface="Arial" charset="0"/>
            </a:endParaRPr>
          </a:p>
          <a:p>
            <a:pPr eaLnBrk="1" hangingPunct="1">
              <a:lnSpc>
                <a:spcPct val="150000"/>
              </a:lnSpc>
              <a:defRPr/>
            </a:pPr>
            <a:r>
              <a:rPr lang="en-US" altLang="zh-CN" kern="0" dirty="0">
                <a:solidFill>
                  <a:srgbClr val="0000FF"/>
                </a:solidFill>
                <a:latin typeface="隶书" pitchFamily="49" charset="-122"/>
                <a:ea typeface="隶书" pitchFamily="49" charset="-122"/>
                <a:cs typeface="Arial" charset="0"/>
              </a:rPr>
              <a:t>5.</a:t>
            </a:r>
            <a:r>
              <a:rPr lang="zh-CN" altLang="en-US" kern="0" dirty="0">
                <a:solidFill>
                  <a:srgbClr val="0000FF"/>
                </a:solidFill>
                <a:latin typeface="隶书" pitchFamily="49" charset="-122"/>
                <a:ea typeface="隶书" pitchFamily="49" charset="-122"/>
                <a:cs typeface="Arial" charset="0"/>
              </a:rPr>
              <a:t>视频</a:t>
            </a:r>
            <a:endParaRPr lang="en-US" altLang="zh-CN" kern="0" dirty="0">
              <a:solidFill>
                <a:srgbClr val="0000FF"/>
              </a:solidFill>
              <a:latin typeface="隶书" pitchFamily="49" charset="-122"/>
              <a:ea typeface="隶书" pitchFamily="49" charset="-122"/>
              <a:cs typeface="Arial" charset="0"/>
            </a:endParaRPr>
          </a:p>
          <a:p>
            <a:pPr eaLnBrk="1" hangingPunct="1">
              <a:lnSpc>
                <a:spcPct val="150000"/>
              </a:lnSpc>
              <a:defRPr/>
            </a:pPr>
            <a:r>
              <a:rPr lang="en-US" altLang="zh-CN" kern="0" dirty="0">
                <a:solidFill>
                  <a:srgbClr val="0000FF"/>
                </a:solidFill>
                <a:latin typeface="隶书" pitchFamily="49" charset="-122"/>
                <a:ea typeface="隶书" pitchFamily="49" charset="-122"/>
                <a:cs typeface="Arial" charset="0"/>
              </a:rPr>
              <a:t>6.</a:t>
            </a:r>
            <a:r>
              <a:rPr lang="zh-CN" altLang="en-US" kern="0" dirty="0">
                <a:solidFill>
                  <a:srgbClr val="0000FF"/>
                </a:solidFill>
                <a:latin typeface="隶书" pitchFamily="49" charset="-122"/>
                <a:ea typeface="隶书" pitchFamily="49" charset="-122"/>
                <a:cs typeface="Arial" charset="0"/>
              </a:rPr>
              <a:t>帖子</a:t>
            </a:r>
            <a:endParaRPr lang="en-US" altLang="zh-CN" kern="0" dirty="0">
              <a:solidFill>
                <a:srgbClr val="0000FF"/>
              </a:solidFill>
              <a:latin typeface="隶书" pitchFamily="49" charset="-122"/>
              <a:ea typeface="隶书" pitchFamily="49" charset="-122"/>
              <a:cs typeface="Arial" charset="0"/>
            </a:endParaRPr>
          </a:p>
          <a:p>
            <a:pPr eaLnBrk="1" hangingPunct="1">
              <a:lnSpc>
                <a:spcPct val="150000"/>
              </a:lnSpc>
              <a:defRPr/>
            </a:pPr>
            <a:r>
              <a:rPr lang="en-US" altLang="zh-CN" kern="0" dirty="0">
                <a:solidFill>
                  <a:srgbClr val="0000FF"/>
                </a:solidFill>
                <a:latin typeface="隶书" pitchFamily="49" charset="-122"/>
                <a:ea typeface="隶书" pitchFamily="49" charset="-122"/>
                <a:cs typeface="Arial" charset="0"/>
              </a:rPr>
              <a:t>7.</a:t>
            </a:r>
            <a:r>
              <a:rPr lang="zh-CN" altLang="en-US" kern="0" dirty="0">
                <a:solidFill>
                  <a:srgbClr val="0000FF"/>
                </a:solidFill>
                <a:latin typeface="隶书" pitchFamily="49" charset="-122"/>
                <a:ea typeface="隶书" pitchFamily="49" charset="-122"/>
                <a:cs typeface="Arial" charset="0"/>
              </a:rPr>
              <a:t>微博</a:t>
            </a:r>
            <a:r>
              <a:rPr lang="en-US" altLang="zh-CN" kern="0" dirty="0">
                <a:solidFill>
                  <a:srgbClr val="0000FF"/>
                </a:solidFill>
                <a:latin typeface="隶书" pitchFamily="49" charset="-122"/>
                <a:ea typeface="隶书" pitchFamily="49" charset="-122"/>
                <a:cs typeface="Arial" charset="0"/>
              </a:rPr>
              <a:t>…</a:t>
            </a:r>
          </a:p>
        </p:txBody>
      </p:sp>
      <p:pic>
        <p:nvPicPr>
          <p:cNvPr id="5" name="Picture 2" descr="http://kikolani.com/wp-content/uploads/2010/01/social-media-social-networking-connections.jpg"/>
          <p:cNvPicPr>
            <a:picLocks noChangeAspect="1" noChangeArrowheads="1"/>
          </p:cNvPicPr>
          <p:nvPr/>
        </p:nvPicPr>
        <p:blipFill>
          <a:blip r:embed="rId3" cstate="print"/>
          <a:srcRect/>
          <a:stretch>
            <a:fillRect/>
          </a:stretch>
        </p:blipFill>
        <p:spPr bwMode="auto">
          <a:xfrm>
            <a:off x="0" y="4186238"/>
            <a:ext cx="5829300" cy="2671762"/>
          </a:xfrm>
          <a:prstGeom prst="rect">
            <a:avLst/>
          </a:prstGeom>
          <a:noFill/>
          <a:ln w="9525">
            <a:noFill/>
            <a:miter lim="800000"/>
            <a:headEnd/>
            <a:tailEnd/>
          </a:ln>
        </p:spPr>
      </p:pic>
      <p:sp>
        <p:nvSpPr>
          <p:cNvPr id="6" name="矩形 5"/>
          <p:cNvSpPr/>
          <p:nvPr/>
        </p:nvSpPr>
        <p:spPr>
          <a:xfrm>
            <a:off x="6288613" y="4460954"/>
            <a:ext cx="2283887" cy="2169825"/>
          </a:xfrm>
          <a:prstGeom prst="rect">
            <a:avLst/>
          </a:prstGeom>
          <a:solidFill>
            <a:schemeClr val="accent6">
              <a:lumMod val="20000"/>
              <a:lumOff val="80000"/>
            </a:schemeClr>
          </a:solidFill>
        </p:spPr>
        <p:txBody>
          <a:bodyPr wrap="square">
            <a:spAutoFit/>
          </a:bodyPr>
          <a:lstStyle/>
          <a:p>
            <a:pPr eaLnBrk="1" hangingPunct="1">
              <a:lnSpc>
                <a:spcPct val="150000"/>
              </a:lnSpc>
              <a:defRPr/>
            </a:pPr>
            <a:r>
              <a:rPr lang="zh-CN" altLang="en-US" kern="0" dirty="0">
                <a:solidFill>
                  <a:srgbClr val="0000FF"/>
                </a:solidFill>
                <a:latin typeface="隶书" pitchFamily="49" charset="-122"/>
                <a:ea typeface="隶书" pitchFamily="49" charset="-122"/>
                <a:cs typeface="Arial" charset="0"/>
              </a:rPr>
              <a:t>大数据应用</a:t>
            </a:r>
            <a:endParaRPr lang="en-US" altLang="zh-CN" kern="0" dirty="0">
              <a:solidFill>
                <a:srgbClr val="0000FF"/>
              </a:solidFill>
              <a:latin typeface="隶书" pitchFamily="49" charset="-122"/>
              <a:ea typeface="隶书" pitchFamily="49" charset="-122"/>
              <a:cs typeface="Arial" charset="0"/>
            </a:endParaRPr>
          </a:p>
          <a:p>
            <a:pPr eaLnBrk="1" hangingPunct="1">
              <a:lnSpc>
                <a:spcPct val="150000"/>
              </a:lnSpc>
              <a:defRPr/>
            </a:pPr>
            <a:r>
              <a:rPr lang="en-US" altLang="zh-CN" kern="0" dirty="0">
                <a:solidFill>
                  <a:srgbClr val="0000FF"/>
                </a:solidFill>
                <a:latin typeface="隶书" pitchFamily="49" charset="-122"/>
                <a:ea typeface="隶书" pitchFamily="49" charset="-122"/>
                <a:cs typeface="Arial" charset="0"/>
              </a:rPr>
              <a:t> </a:t>
            </a:r>
            <a:r>
              <a:rPr lang="zh-CN" altLang="en-US" kern="0" dirty="0">
                <a:solidFill>
                  <a:srgbClr val="0000FF"/>
                </a:solidFill>
                <a:latin typeface="隶书" pitchFamily="49" charset="-122"/>
                <a:ea typeface="隶书" pitchFamily="49" charset="-122"/>
                <a:cs typeface="Arial" charset="0"/>
              </a:rPr>
              <a:t>（</a:t>
            </a:r>
            <a:r>
              <a:rPr lang="en-US" altLang="zh-CN" kern="0" dirty="0">
                <a:solidFill>
                  <a:srgbClr val="0000FF"/>
                </a:solidFill>
                <a:latin typeface="隶书" pitchFamily="49" charset="-122"/>
                <a:ea typeface="隶书" pitchFamily="49" charset="-122"/>
                <a:cs typeface="Arial" charset="0"/>
              </a:rPr>
              <a:t>1</a:t>
            </a:r>
            <a:r>
              <a:rPr lang="zh-CN" altLang="en-US" kern="0" dirty="0">
                <a:solidFill>
                  <a:srgbClr val="0000FF"/>
                </a:solidFill>
                <a:latin typeface="隶书" pitchFamily="49" charset="-122"/>
                <a:ea typeface="隶书" pitchFamily="49" charset="-122"/>
                <a:cs typeface="Arial" charset="0"/>
              </a:rPr>
              <a:t>）舆情分析</a:t>
            </a:r>
            <a:endParaRPr lang="en-US" altLang="zh-CN" kern="0" dirty="0">
              <a:solidFill>
                <a:srgbClr val="0000FF"/>
              </a:solidFill>
              <a:latin typeface="隶书" pitchFamily="49" charset="-122"/>
              <a:ea typeface="隶书" pitchFamily="49" charset="-122"/>
              <a:cs typeface="Arial" charset="0"/>
            </a:endParaRPr>
          </a:p>
          <a:p>
            <a:pPr eaLnBrk="1" hangingPunct="1">
              <a:lnSpc>
                <a:spcPct val="150000"/>
              </a:lnSpc>
              <a:defRPr/>
            </a:pPr>
            <a:r>
              <a:rPr lang="en-US" altLang="zh-CN" kern="0" dirty="0">
                <a:solidFill>
                  <a:srgbClr val="0000FF"/>
                </a:solidFill>
                <a:latin typeface="隶书" pitchFamily="49" charset="-122"/>
                <a:ea typeface="隶书" pitchFamily="49" charset="-122"/>
                <a:cs typeface="Arial" charset="0"/>
              </a:rPr>
              <a:t> </a:t>
            </a:r>
            <a:r>
              <a:rPr lang="zh-CN" altLang="en-US" kern="0" dirty="0">
                <a:solidFill>
                  <a:srgbClr val="0000FF"/>
                </a:solidFill>
                <a:latin typeface="隶书" pitchFamily="49" charset="-122"/>
                <a:ea typeface="隶书" pitchFamily="49" charset="-122"/>
                <a:cs typeface="Arial" charset="0"/>
              </a:rPr>
              <a:t>（</a:t>
            </a:r>
            <a:r>
              <a:rPr lang="en-US" altLang="zh-CN" kern="0" dirty="0">
                <a:solidFill>
                  <a:srgbClr val="0000FF"/>
                </a:solidFill>
                <a:latin typeface="隶书" pitchFamily="49" charset="-122"/>
                <a:ea typeface="隶书" pitchFamily="49" charset="-122"/>
                <a:cs typeface="Arial" charset="0"/>
              </a:rPr>
              <a:t>2</a:t>
            </a:r>
            <a:r>
              <a:rPr lang="zh-CN" altLang="en-US" kern="0" dirty="0">
                <a:solidFill>
                  <a:srgbClr val="0000FF"/>
                </a:solidFill>
                <a:latin typeface="隶书" pitchFamily="49" charset="-122"/>
                <a:ea typeface="隶书" pitchFamily="49" charset="-122"/>
                <a:cs typeface="Arial" charset="0"/>
              </a:rPr>
              <a:t>）情绪分析</a:t>
            </a:r>
            <a:endParaRPr lang="en-US" altLang="zh-CN" kern="0" dirty="0">
              <a:solidFill>
                <a:srgbClr val="0000FF"/>
              </a:solidFill>
              <a:latin typeface="隶书" pitchFamily="49" charset="-122"/>
              <a:ea typeface="隶书" pitchFamily="49" charset="-122"/>
              <a:cs typeface="Arial" charset="0"/>
            </a:endParaRPr>
          </a:p>
          <a:p>
            <a:pPr eaLnBrk="1" hangingPunct="1">
              <a:lnSpc>
                <a:spcPct val="150000"/>
              </a:lnSpc>
              <a:defRPr/>
            </a:pPr>
            <a:r>
              <a:rPr lang="en-US" altLang="zh-CN" kern="0" dirty="0">
                <a:solidFill>
                  <a:srgbClr val="0000FF"/>
                </a:solidFill>
                <a:latin typeface="隶书" pitchFamily="49" charset="-122"/>
                <a:ea typeface="隶书" pitchFamily="49" charset="-122"/>
                <a:cs typeface="Arial" charset="0"/>
              </a:rPr>
              <a:t> </a:t>
            </a:r>
            <a:r>
              <a:rPr lang="zh-CN" altLang="en-US" kern="0" dirty="0">
                <a:solidFill>
                  <a:srgbClr val="0000FF"/>
                </a:solidFill>
                <a:latin typeface="隶书" pitchFamily="49" charset="-122"/>
                <a:ea typeface="隶书" pitchFamily="49" charset="-122"/>
                <a:cs typeface="Arial" charset="0"/>
              </a:rPr>
              <a:t>（</a:t>
            </a:r>
            <a:r>
              <a:rPr lang="en-US" altLang="zh-CN" kern="0" dirty="0">
                <a:solidFill>
                  <a:srgbClr val="0000FF"/>
                </a:solidFill>
                <a:latin typeface="隶书" pitchFamily="49" charset="-122"/>
                <a:ea typeface="隶书" pitchFamily="49" charset="-122"/>
                <a:cs typeface="Arial" charset="0"/>
              </a:rPr>
              <a:t>3</a:t>
            </a:r>
            <a:r>
              <a:rPr lang="zh-CN" altLang="en-US" kern="0" dirty="0">
                <a:solidFill>
                  <a:srgbClr val="0000FF"/>
                </a:solidFill>
                <a:latin typeface="隶书" pitchFamily="49" charset="-122"/>
                <a:ea typeface="隶书" pitchFamily="49" charset="-122"/>
                <a:cs typeface="Arial" charset="0"/>
              </a:rPr>
              <a:t>）意见领袖</a:t>
            </a:r>
            <a:endParaRPr lang="en-US" altLang="zh-CN" kern="0" dirty="0">
              <a:solidFill>
                <a:srgbClr val="0000FF"/>
              </a:solidFill>
              <a:latin typeface="隶书" pitchFamily="49" charset="-122"/>
              <a:ea typeface="隶书" pitchFamily="49" charset="-122"/>
              <a:cs typeface="Arial" charset="0"/>
            </a:endParaRPr>
          </a:p>
          <a:p>
            <a:pPr eaLnBrk="1" hangingPunct="1">
              <a:lnSpc>
                <a:spcPct val="150000"/>
              </a:lnSpc>
              <a:defRPr/>
            </a:pPr>
            <a:r>
              <a:rPr lang="en-US" altLang="zh-CN" kern="0" dirty="0">
                <a:solidFill>
                  <a:srgbClr val="0000FF"/>
                </a:solidFill>
                <a:latin typeface="隶书" pitchFamily="49" charset="-122"/>
                <a:ea typeface="隶书" pitchFamily="49" charset="-122"/>
                <a:cs typeface="Arial" charset="0"/>
              </a:rPr>
              <a:t> </a:t>
            </a:r>
            <a:r>
              <a:rPr lang="zh-CN" altLang="en-US" kern="0" dirty="0">
                <a:solidFill>
                  <a:srgbClr val="0000FF"/>
                </a:solidFill>
                <a:latin typeface="隶书" pitchFamily="49" charset="-122"/>
                <a:ea typeface="隶书" pitchFamily="49" charset="-122"/>
                <a:cs typeface="Arial" charset="0"/>
              </a:rPr>
              <a:t>（</a:t>
            </a:r>
            <a:r>
              <a:rPr lang="en-US" altLang="zh-CN" kern="0" dirty="0">
                <a:solidFill>
                  <a:srgbClr val="0000FF"/>
                </a:solidFill>
                <a:latin typeface="隶书" pitchFamily="49" charset="-122"/>
                <a:ea typeface="隶书" pitchFamily="49" charset="-122"/>
                <a:cs typeface="Arial" charset="0"/>
              </a:rPr>
              <a:t>4</a:t>
            </a:r>
            <a:r>
              <a:rPr lang="zh-CN" altLang="en-US" kern="0" dirty="0">
                <a:solidFill>
                  <a:srgbClr val="0000FF"/>
                </a:solidFill>
                <a:latin typeface="隶书" pitchFamily="49" charset="-122"/>
                <a:ea typeface="隶书" pitchFamily="49" charset="-122"/>
                <a:cs typeface="Arial" charset="0"/>
              </a:rPr>
              <a:t>）网络社区</a:t>
            </a:r>
            <a:endParaRPr lang="en-US" altLang="zh-CN" kern="0" dirty="0">
              <a:solidFill>
                <a:srgbClr val="0000FF"/>
              </a:solidFill>
              <a:latin typeface="隶书" pitchFamily="49" charset="-122"/>
              <a:ea typeface="隶书" pitchFamily="49" charset="-122"/>
              <a:cs typeface="Arial" charset="0"/>
            </a:endParaRPr>
          </a:p>
        </p:txBody>
      </p:sp>
    </p:spTree>
    <p:extLst>
      <p:ext uri="{BB962C8B-B14F-4D97-AF65-F5344CB8AC3E}">
        <p14:creationId xmlns:p14="http://schemas.microsoft.com/office/powerpoint/2010/main" val="4792726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bwMode="auto">
          <a:xfrm>
            <a:off x="247650" y="180975"/>
            <a:ext cx="8153400" cy="866775"/>
          </a:xfrm>
          <a:prstGeom prst="rect">
            <a:avLst/>
          </a:prstGeom>
          <a:noFill/>
          <a:ln w="9525">
            <a:noFill/>
            <a:miter lim="800000"/>
            <a:headEnd/>
            <a:tailEnd/>
          </a:ln>
        </p:spPr>
        <p:txBody>
          <a:bodyPr vert="horz" wrap="square" lIns="91430" tIns="45716" rIns="91430" bIns="45716" numCol="1" anchor="ctr" anchorCtr="0" compatLnSpc="1">
            <a:prstTxWarp prst="textNoShape">
              <a:avLst/>
            </a:prstTxWarp>
          </a:bodyPr>
          <a:lstStyle/>
          <a:p>
            <a:pPr eaLnBrk="1" hangingPunct="1">
              <a:defRPr/>
            </a:pPr>
            <a:r>
              <a:rPr lang="en-US" altLang="zh-CN" sz="3200" b="1" kern="0" dirty="0">
                <a:solidFill>
                  <a:srgbClr val="000000"/>
                </a:solidFill>
                <a:latin typeface="隶书" pitchFamily="49" charset="-122"/>
                <a:ea typeface="隶书" pitchFamily="49" charset="-122"/>
                <a:cs typeface="Arial" charset="0"/>
              </a:rPr>
              <a:t>B.</a:t>
            </a:r>
            <a:r>
              <a:rPr lang="zh-CN" altLang="en-US" sz="3200" b="1" kern="0" dirty="0">
                <a:solidFill>
                  <a:srgbClr val="000000"/>
                </a:solidFill>
                <a:latin typeface="隶书" pitchFamily="49" charset="-122"/>
                <a:ea typeface="隶书" pitchFamily="49" charset="-122"/>
                <a:cs typeface="Arial" charset="0"/>
              </a:rPr>
              <a:t>大数据的大，实时大数据、流式大数据</a:t>
            </a:r>
            <a:endParaRPr lang="en-US" altLang="zh-CN" sz="3200" b="1" kern="0" dirty="0">
              <a:solidFill>
                <a:srgbClr val="000000"/>
              </a:solidFill>
              <a:latin typeface="隶书" pitchFamily="49" charset="-122"/>
              <a:ea typeface="隶书" pitchFamily="49" charset="-122"/>
              <a:cs typeface="Arial" charset="0"/>
            </a:endParaRPr>
          </a:p>
        </p:txBody>
      </p:sp>
      <p:sp>
        <p:nvSpPr>
          <p:cNvPr id="3" name="矩形 2"/>
          <p:cNvSpPr/>
          <p:nvPr/>
        </p:nvSpPr>
        <p:spPr>
          <a:xfrm>
            <a:off x="259272" y="1260560"/>
            <a:ext cx="5012815" cy="1754326"/>
          </a:xfrm>
          <a:prstGeom prst="rect">
            <a:avLst/>
          </a:prstGeom>
          <a:solidFill>
            <a:schemeClr val="bg1">
              <a:lumMod val="85000"/>
            </a:schemeClr>
          </a:solidFill>
        </p:spPr>
        <p:txBody>
          <a:bodyPr wrap="square">
            <a:spAutoFit/>
          </a:bodyPr>
          <a:lstStyle/>
          <a:p>
            <a:pPr eaLnBrk="1" hangingPunct="1">
              <a:lnSpc>
                <a:spcPct val="150000"/>
              </a:lnSpc>
              <a:defRPr/>
            </a:pPr>
            <a:r>
              <a:rPr lang="zh-CN" altLang="en-US" sz="2400" kern="0" dirty="0">
                <a:solidFill>
                  <a:srgbClr val="0000FF"/>
                </a:solidFill>
                <a:latin typeface="隶书" pitchFamily="49" charset="-122"/>
                <a:ea typeface="隶书" pitchFamily="49" charset="-122"/>
                <a:cs typeface="Arial" charset="0"/>
              </a:rPr>
              <a:t>城市交通流实时数据</a:t>
            </a:r>
            <a:endParaRPr lang="en-US" altLang="zh-CN" sz="2400" kern="0" dirty="0">
              <a:solidFill>
                <a:srgbClr val="0000FF"/>
              </a:solidFill>
              <a:latin typeface="隶书" pitchFamily="49" charset="-122"/>
              <a:ea typeface="隶书" pitchFamily="49" charset="-122"/>
              <a:cs typeface="Arial" charset="0"/>
            </a:endParaRPr>
          </a:p>
          <a:p>
            <a:pPr eaLnBrk="1" hangingPunct="1">
              <a:lnSpc>
                <a:spcPct val="150000"/>
              </a:lnSpc>
              <a:defRPr/>
            </a:pPr>
            <a:r>
              <a:rPr lang="zh-CN" altLang="en-US" sz="2400" kern="0" dirty="0">
                <a:solidFill>
                  <a:srgbClr val="0000FF"/>
                </a:solidFill>
                <a:latin typeface="隶书" pitchFamily="49" charset="-122"/>
                <a:ea typeface="隶书" pitchFamily="49" charset="-122"/>
                <a:cs typeface="Arial" charset="0"/>
              </a:rPr>
              <a:t>飞机飞行监控实时数据</a:t>
            </a:r>
            <a:endParaRPr lang="en-US" altLang="zh-CN" sz="2400" kern="0" dirty="0">
              <a:solidFill>
                <a:srgbClr val="0000FF"/>
              </a:solidFill>
              <a:latin typeface="隶书" pitchFamily="49" charset="-122"/>
              <a:ea typeface="隶书" pitchFamily="49" charset="-122"/>
              <a:cs typeface="Arial" charset="0"/>
            </a:endParaRPr>
          </a:p>
          <a:p>
            <a:pPr eaLnBrk="1" hangingPunct="1">
              <a:lnSpc>
                <a:spcPct val="150000"/>
              </a:lnSpc>
              <a:defRPr/>
            </a:pPr>
            <a:r>
              <a:rPr lang="zh-CN" altLang="en-US" sz="2400" kern="0" dirty="0">
                <a:solidFill>
                  <a:srgbClr val="0000FF"/>
                </a:solidFill>
                <a:latin typeface="隶书" pitchFamily="49" charset="-122"/>
                <a:ea typeface="隶书" pitchFamily="49" charset="-122"/>
                <a:cs typeface="Arial" charset="0"/>
              </a:rPr>
              <a:t>火箭卫星发射测控数据</a:t>
            </a:r>
            <a:endParaRPr lang="en-US" altLang="zh-CN" sz="2400" kern="0" dirty="0">
              <a:solidFill>
                <a:srgbClr val="0000FF"/>
              </a:solidFill>
              <a:latin typeface="隶书" pitchFamily="49" charset="-122"/>
              <a:ea typeface="隶书" pitchFamily="49" charset="-122"/>
              <a:cs typeface="Arial" charset="0"/>
            </a:endParaRPr>
          </a:p>
        </p:txBody>
      </p:sp>
      <p:sp>
        <p:nvSpPr>
          <p:cNvPr id="4" name="矩形 3"/>
          <p:cNvSpPr/>
          <p:nvPr/>
        </p:nvSpPr>
        <p:spPr>
          <a:xfrm>
            <a:off x="5297998" y="1257301"/>
            <a:ext cx="3531677" cy="1754326"/>
          </a:xfrm>
          <a:prstGeom prst="rect">
            <a:avLst/>
          </a:prstGeom>
          <a:solidFill>
            <a:schemeClr val="accent6">
              <a:lumMod val="20000"/>
              <a:lumOff val="80000"/>
            </a:schemeClr>
          </a:solidFill>
        </p:spPr>
        <p:txBody>
          <a:bodyPr wrap="square">
            <a:spAutoFit/>
          </a:bodyPr>
          <a:lstStyle/>
          <a:p>
            <a:pPr eaLnBrk="1" hangingPunct="1">
              <a:lnSpc>
                <a:spcPct val="150000"/>
              </a:lnSpc>
              <a:defRPr/>
            </a:pPr>
            <a:r>
              <a:rPr lang="zh-CN" altLang="en-US" kern="0" dirty="0">
                <a:solidFill>
                  <a:srgbClr val="0000FF"/>
                </a:solidFill>
                <a:latin typeface="隶书" pitchFamily="49" charset="-122"/>
                <a:ea typeface="隶书" pitchFamily="49" charset="-122"/>
                <a:cs typeface="Arial" charset="0"/>
              </a:rPr>
              <a:t>（</a:t>
            </a:r>
            <a:r>
              <a:rPr lang="en-US" altLang="zh-CN" kern="0" dirty="0">
                <a:solidFill>
                  <a:srgbClr val="0000FF"/>
                </a:solidFill>
                <a:latin typeface="隶书" pitchFamily="49" charset="-122"/>
                <a:ea typeface="隶书" pitchFamily="49" charset="-122"/>
                <a:cs typeface="Arial" charset="0"/>
              </a:rPr>
              <a:t>1</a:t>
            </a:r>
            <a:r>
              <a:rPr lang="zh-CN" altLang="en-US" kern="0" dirty="0">
                <a:solidFill>
                  <a:srgbClr val="0000FF"/>
                </a:solidFill>
                <a:latin typeface="隶书" pitchFamily="49" charset="-122"/>
                <a:ea typeface="隶书" pitchFamily="49" charset="-122"/>
                <a:cs typeface="Arial" charset="0"/>
              </a:rPr>
              <a:t>）数据量大、计算需求量大</a:t>
            </a:r>
            <a:endParaRPr lang="en-US" altLang="zh-CN" kern="0" dirty="0">
              <a:solidFill>
                <a:srgbClr val="0000FF"/>
              </a:solidFill>
              <a:latin typeface="隶书" pitchFamily="49" charset="-122"/>
              <a:ea typeface="隶书" pitchFamily="49" charset="-122"/>
              <a:cs typeface="Arial" charset="0"/>
            </a:endParaRPr>
          </a:p>
          <a:p>
            <a:pPr eaLnBrk="1" hangingPunct="1">
              <a:lnSpc>
                <a:spcPct val="150000"/>
              </a:lnSpc>
              <a:defRPr/>
            </a:pPr>
            <a:r>
              <a:rPr lang="zh-CN" altLang="en-US" kern="0" dirty="0">
                <a:solidFill>
                  <a:srgbClr val="0000FF"/>
                </a:solidFill>
                <a:latin typeface="隶书" pitchFamily="49" charset="-122"/>
                <a:ea typeface="隶书" pitchFamily="49" charset="-122"/>
                <a:cs typeface="Arial" charset="0"/>
              </a:rPr>
              <a:t>（</a:t>
            </a:r>
            <a:r>
              <a:rPr lang="en-US" altLang="zh-CN" kern="0" dirty="0">
                <a:solidFill>
                  <a:srgbClr val="0000FF"/>
                </a:solidFill>
                <a:latin typeface="隶书" pitchFamily="49" charset="-122"/>
                <a:ea typeface="隶书" pitchFamily="49" charset="-122"/>
                <a:cs typeface="Arial" charset="0"/>
              </a:rPr>
              <a:t>2</a:t>
            </a:r>
            <a:r>
              <a:rPr lang="zh-CN" altLang="en-US" kern="0" dirty="0">
                <a:solidFill>
                  <a:srgbClr val="0000FF"/>
                </a:solidFill>
                <a:latin typeface="隶书" pitchFamily="49" charset="-122"/>
                <a:ea typeface="隶书" pitchFamily="49" charset="-122"/>
                <a:cs typeface="Arial" charset="0"/>
              </a:rPr>
              <a:t>）有时效性，需要及时处理</a:t>
            </a:r>
            <a:endParaRPr lang="en-US" altLang="zh-CN" kern="0" dirty="0">
              <a:solidFill>
                <a:srgbClr val="0000FF"/>
              </a:solidFill>
              <a:latin typeface="隶书" pitchFamily="49" charset="-122"/>
              <a:ea typeface="隶书" pitchFamily="49" charset="-122"/>
              <a:cs typeface="Arial" charset="0"/>
            </a:endParaRPr>
          </a:p>
          <a:p>
            <a:pPr eaLnBrk="1" hangingPunct="1">
              <a:lnSpc>
                <a:spcPct val="150000"/>
              </a:lnSpc>
              <a:defRPr/>
            </a:pPr>
            <a:r>
              <a:rPr lang="zh-CN" altLang="en-US" kern="0" dirty="0">
                <a:solidFill>
                  <a:srgbClr val="0000FF"/>
                </a:solidFill>
                <a:latin typeface="隶书" pitchFamily="49" charset="-122"/>
                <a:ea typeface="隶书" pitchFamily="49" charset="-122"/>
                <a:cs typeface="Arial" charset="0"/>
              </a:rPr>
              <a:t>（</a:t>
            </a:r>
            <a:r>
              <a:rPr lang="en-US" altLang="zh-CN" kern="0" dirty="0">
                <a:solidFill>
                  <a:srgbClr val="0000FF"/>
                </a:solidFill>
                <a:latin typeface="隶书" pitchFamily="49" charset="-122"/>
                <a:ea typeface="隶书" pitchFamily="49" charset="-122"/>
                <a:cs typeface="Arial" charset="0"/>
              </a:rPr>
              <a:t>3</a:t>
            </a:r>
            <a:r>
              <a:rPr lang="zh-CN" altLang="en-US" kern="0" dirty="0">
                <a:solidFill>
                  <a:srgbClr val="0000FF"/>
                </a:solidFill>
                <a:latin typeface="隶书" pitchFamily="49" charset="-122"/>
                <a:ea typeface="隶书" pitchFamily="49" charset="-122"/>
                <a:cs typeface="Arial" charset="0"/>
              </a:rPr>
              <a:t>）有时空关系</a:t>
            </a:r>
            <a:endParaRPr lang="en-US" altLang="zh-CN" kern="0" dirty="0">
              <a:solidFill>
                <a:srgbClr val="0000FF"/>
              </a:solidFill>
              <a:latin typeface="隶书" pitchFamily="49" charset="-122"/>
              <a:ea typeface="隶书" pitchFamily="49" charset="-122"/>
              <a:cs typeface="Arial" charset="0"/>
            </a:endParaRPr>
          </a:p>
          <a:p>
            <a:pPr eaLnBrk="1" hangingPunct="1">
              <a:lnSpc>
                <a:spcPct val="150000"/>
              </a:lnSpc>
              <a:defRPr/>
            </a:pPr>
            <a:endParaRPr lang="en-US" altLang="zh-CN" kern="0" dirty="0">
              <a:solidFill>
                <a:srgbClr val="0000FF"/>
              </a:solidFill>
              <a:latin typeface="隶书" pitchFamily="49" charset="-122"/>
              <a:ea typeface="隶书" pitchFamily="49" charset="-122"/>
              <a:cs typeface="Arial" charset="0"/>
            </a:endParaRPr>
          </a:p>
        </p:txBody>
      </p:sp>
      <p:pic>
        <p:nvPicPr>
          <p:cNvPr id="139267" name="Picture 3"/>
          <p:cNvPicPr>
            <a:picLocks noChangeAspect="1" noChangeArrowheads="1"/>
          </p:cNvPicPr>
          <p:nvPr/>
        </p:nvPicPr>
        <p:blipFill>
          <a:blip r:embed="rId2" cstate="print"/>
          <a:srcRect/>
          <a:stretch>
            <a:fillRect/>
          </a:stretch>
        </p:blipFill>
        <p:spPr bwMode="auto">
          <a:xfrm>
            <a:off x="466727" y="3470030"/>
            <a:ext cx="4791074" cy="2768133"/>
          </a:xfrm>
          <a:prstGeom prst="rect">
            <a:avLst/>
          </a:prstGeom>
          <a:noFill/>
          <a:ln w="9525">
            <a:noFill/>
            <a:miter lim="800000"/>
            <a:headEnd/>
            <a:tailEnd/>
          </a:ln>
        </p:spPr>
      </p:pic>
      <p:sp>
        <p:nvSpPr>
          <p:cNvPr id="7" name="矩形 6"/>
          <p:cNvSpPr/>
          <p:nvPr/>
        </p:nvSpPr>
        <p:spPr>
          <a:xfrm>
            <a:off x="2765679" y="3166531"/>
            <a:ext cx="5262979" cy="442878"/>
          </a:xfrm>
          <a:prstGeom prst="rect">
            <a:avLst/>
          </a:prstGeom>
        </p:spPr>
        <p:txBody>
          <a:bodyPr wrap="none">
            <a:spAutoFit/>
          </a:bodyPr>
          <a:lstStyle/>
          <a:p>
            <a:pPr eaLnBrk="1" hangingPunct="1">
              <a:lnSpc>
                <a:spcPct val="150000"/>
              </a:lnSpc>
              <a:defRPr/>
            </a:pPr>
            <a:r>
              <a:rPr lang="zh-CN" altLang="en-US" kern="0" dirty="0">
                <a:solidFill>
                  <a:srgbClr val="0000FF"/>
                </a:solidFill>
                <a:latin typeface="隶书" pitchFamily="49" charset="-122"/>
                <a:ea typeface="隶书" pitchFamily="49" charset="-122"/>
                <a:cs typeface="Arial" charset="0"/>
              </a:rPr>
              <a:t>城市交通实时优化（单个数据价值小，时效性强）</a:t>
            </a:r>
            <a:endParaRPr lang="en-US" altLang="zh-CN" kern="0" dirty="0">
              <a:solidFill>
                <a:srgbClr val="0000FF"/>
              </a:solidFill>
              <a:latin typeface="隶书" pitchFamily="49" charset="-122"/>
              <a:ea typeface="隶书" pitchFamily="49" charset="-122"/>
              <a:cs typeface="Arial" charset="0"/>
            </a:endParaRPr>
          </a:p>
        </p:txBody>
      </p:sp>
      <p:sp>
        <p:nvSpPr>
          <p:cNvPr id="8" name="矩形 7"/>
          <p:cNvSpPr/>
          <p:nvPr/>
        </p:nvSpPr>
        <p:spPr>
          <a:xfrm>
            <a:off x="5326573" y="3652840"/>
            <a:ext cx="3531677" cy="2585323"/>
          </a:xfrm>
          <a:prstGeom prst="rect">
            <a:avLst/>
          </a:prstGeom>
          <a:solidFill>
            <a:schemeClr val="accent6">
              <a:lumMod val="20000"/>
              <a:lumOff val="80000"/>
            </a:schemeClr>
          </a:solidFill>
        </p:spPr>
        <p:txBody>
          <a:bodyPr wrap="square">
            <a:spAutoFit/>
          </a:bodyPr>
          <a:lstStyle/>
          <a:p>
            <a:pPr eaLnBrk="1" hangingPunct="1">
              <a:lnSpc>
                <a:spcPct val="150000"/>
              </a:lnSpc>
              <a:defRPr/>
            </a:pPr>
            <a:r>
              <a:rPr lang="zh-CN" altLang="en-US" kern="0" dirty="0">
                <a:solidFill>
                  <a:srgbClr val="0000FF"/>
                </a:solidFill>
                <a:latin typeface="隶书" pitchFamily="49" charset="-122"/>
                <a:ea typeface="隶书" pitchFamily="49" charset="-122"/>
                <a:cs typeface="Arial" charset="0"/>
              </a:rPr>
              <a:t>（</a:t>
            </a:r>
            <a:r>
              <a:rPr lang="en-US" altLang="zh-CN" kern="0" dirty="0">
                <a:solidFill>
                  <a:srgbClr val="0000FF"/>
                </a:solidFill>
                <a:latin typeface="隶书" pitchFamily="49" charset="-122"/>
                <a:ea typeface="隶书" pitchFamily="49" charset="-122"/>
                <a:cs typeface="Arial" charset="0"/>
              </a:rPr>
              <a:t>1</a:t>
            </a:r>
            <a:r>
              <a:rPr lang="zh-CN" altLang="en-US" kern="0" dirty="0">
                <a:solidFill>
                  <a:srgbClr val="0000FF"/>
                </a:solidFill>
                <a:latin typeface="隶书" pitchFamily="49" charset="-122"/>
                <a:ea typeface="隶书" pitchFamily="49" charset="-122"/>
                <a:cs typeface="Arial" charset="0"/>
              </a:rPr>
              <a:t>）实时路况计算</a:t>
            </a:r>
            <a:endParaRPr lang="en-US" altLang="zh-CN" kern="0" dirty="0">
              <a:solidFill>
                <a:srgbClr val="0000FF"/>
              </a:solidFill>
              <a:latin typeface="隶书" pitchFamily="49" charset="-122"/>
              <a:ea typeface="隶书" pitchFamily="49" charset="-122"/>
              <a:cs typeface="Arial" charset="0"/>
            </a:endParaRPr>
          </a:p>
          <a:p>
            <a:pPr eaLnBrk="1" hangingPunct="1">
              <a:lnSpc>
                <a:spcPct val="150000"/>
              </a:lnSpc>
              <a:defRPr/>
            </a:pPr>
            <a:r>
              <a:rPr lang="zh-CN" altLang="en-US" kern="0" dirty="0">
                <a:solidFill>
                  <a:srgbClr val="0000FF"/>
                </a:solidFill>
                <a:latin typeface="隶书" pitchFamily="49" charset="-122"/>
                <a:ea typeface="隶书" pitchFamily="49" charset="-122"/>
                <a:cs typeface="Arial" charset="0"/>
              </a:rPr>
              <a:t>（</a:t>
            </a:r>
            <a:r>
              <a:rPr lang="en-US" altLang="zh-CN" kern="0" dirty="0">
                <a:solidFill>
                  <a:srgbClr val="0000FF"/>
                </a:solidFill>
                <a:latin typeface="隶书" pitchFamily="49" charset="-122"/>
                <a:ea typeface="隶书" pitchFamily="49" charset="-122"/>
                <a:cs typeface="Arial" charset="0"/>
              </a:rPr>
              <a:t>2</a:t>
            </a:r>
            <a:r>
              <a:rPr lang="zh-CN" altLang="en-US" kern="0" dirty="0">
                <a:solidFill>
                  <a:srgbClr val="0000FF"/>
                </a:solidFill>
                <a:latin typeface="隶书" pitchFamily="49" charset="-122"/>
                <a:ea typeface="隶书" pitchFamily="49" charset="-122"/>
                <a:cs typeface="Arial" charset="0"/>
              </a:rPr>
              <a:t>）实时信息通告</a:t>
            </a:r>
            <a:endParaRPr lang="en-US" altLang="zh-CN" kern="0" dirty="0">
              <a:solidFill>
                <a:srgbClr val="0000FF"/>
              </a:solidFill>
              <a:latin typeface="隶书" pitchFamily="49" charset="-122"/>
              <a:ea typeface="隶书" pitchFamily="49" charset="-122"/>
              <a:cs typeface="Arial" charset="0"/>
            </a:endParaRPr>
          </a:p>
          <a:p>
            <a:pPr eaLnBrk="1" hangingPunct="1">
              <a:lnSpc>
                <a:spcPct val="150000"/>
              </a:lnSpc>
              <a:defRPr/>
            </a:pPr>
            <a:r>
              <a:rPr lang="zh-CN" altLang="en-US" kern="0" dirty="0">
                <a:solidFill>
                  <a:srgbClr val="0000FF"/>
                </a:solidFill>
                <a:latin typeface="隶书" pitchFamily="49" charset="-122"/>
                <a:ea typeface="隶书" pitchFamily="49" charset="-122"/>
                <a:cs typeface="Arial" charset="0"/>
              </a:rPr>
              <a:t>（</a:t>
            </a:r>
            <a:r>
              <a:rPr lang="en-US" altLang="zh-CN" kern="0" dirty="0">
                <a:solidFill>
                  <a:srgbClr val="0000FF"/>
                </a:solidFill>
                <a:latin typeface="隶书" pitchFamily="49" charset="-122"/>
                <a:ea typeface="隶书" pitchFamily="49" charset="-122"/>
                <a:cs typeface="Arial" charset="0"/>
              </a:rPr>
              <a:t>2</a:t>
            </a:r>
            <a:r>
              <a:rPr lang="zh-CN" altLang="en-US" kern="0" dirty="0">
                <a:solidFill>
                  <a:srgbClr val="0000FF"/>
                </a:solidFill>
                <a:latin typeface="隶书" pitchFamily="49" charset="-122"/>
                <a:ea typeface="隶书" pitchFamily="49" charset="-122"/>
                <a:cs typeface="Arial" charset="0"/>
              </a:rPr>
              <a:t>）实时导航</a:t>
            </a:r>
            <a:endParaRPr lang="en-US" altLang="zh-CN" kern="0" dirty="0">
              <a:solidFill>
                <a:srgbClr val="0000FF"/>
              </a:solidFill>
              <a:latin typeface="隶书" pitchFamily="49" charset="-122"/>
              <a:ea typeface="隶书" pitchFamily="49" charset="-122"/>
              <a:cs typeface="Arial" charset="0"/>
            </a:endParaRPr>
          </a:p>
          <a:p>
            <a:pPr eaLnBrk="1" hangingPunct="1">
              <a:lnSpc>
                <a:spcPct val="150000"/>
              </a:lnSpc>
              <a:defRPr/>
            </a:pPr>
            <a:r>
              <a:rPr lang="zh-CN" altLang="en-US" kern="0" dirty="0">
                <a:solidFill>
                  <a:srgbClr val="0000FF"/>
                </a:solidFill>
                <a:latin typeface="隶书" pitchFamily="49" charset="-122"/>
                <a:ea typeface="隶书" pitchFamily="49" charset="-122"/>
                <a:cs typeface="Arial" charset="0"/>
              </a:rPr>
              <a:t>（</a:t>
            </a:r>
            <a:r>
              <a:rPr lang="en-US" altLang="zh-CN" kern="0" dirty="0">
                <a:solidFill>
                  <a:srgbClr val="0000FF"/>
                </a:solidFill>
                <a:latin typeface="隶书" pitchFamily="49" charset="-122"/>
                <a:ea typeface="隶书" pitchFamily="49" charset="-122"/>
                <a:cs typeface="Arial" charset="0"/>
              </a:rPr>
              <a:t>4</a:t>
            </a:r>
            <a:r>
              <a:rPr lang="zh-CN" altLang="en-US" kern="0" dirty="0">
                <a:solidFill>
                  <a:srgbClr val="0000FF"/>
                </a:solidFill>
                <a:latin typeface="隶书" pitchFamily="49" charset="-122"/>
                <a:ea typeface="隶书" pitchFamily="49" charset="-122"/>
                <a:cs typeface="Arial" charset="0"/>
              </a:rPr>
              <a:t>）实时调度</a:t>
            </a:r>
            <a:endParaRPr lang="en-US" altLang="zh-CN" kern="0" dirty="0">
              <a:solidFill>
                <a:srgbClr val="0000FF"/>
              </a:solidFill>
              <a:latin typeface="隶书" pitchFamily="49" charset="-122"/>
              <a:ea typeface="隶书" pitchFamily="49" charset="-122"/>
              <a:cs typeface="Arial" charset="0"/>
            </a:endParaRPr>
          </a:p>
          <a:p>
            <a:pPr eaLnBrk="1" hangingPunct="1">
              <a:lnSpc>
                <a:spcPct val="150000"/>
              </a:lnSpc>
              <a:defRPr/>
            </a:pPr>
            <a:r>
              <a:rPr lang="zh-CN" altLang="en-US" kern="0" dirty="0">
                <a:solidFill>
                  <a:srgbClr val="0000FF"/>
                </a:solidFill>
                <a:latin typeface="隶书" pitchFamily="49" charset="-122"/>
                <a:ea typeface="隶书" pitchFamily="49" charset="-122"/>
                <a:cs typeface="Arial" charset="0"/>
              </a:rPr>
              <a:t>（</a:t>
            </a:r>
            <a:r>
              <a:rPr lang="en-US" altLang="zh-CN" kern="0" dirty="0">
                <a:solidFill>
                  <a:srgbClr val="0000FF"/>
                </a:solidFill>
                <a:latin typeface="隶书" pitchFamily="49" charset="-122"/>
                <a:ea typeface="隶书" pitchFamily="49" charset="-122"/>
                <a:cs typeface="Arial" charset="0"/>
              </a:rPr>
              <a:t>5</a:t>
            </a:r>
            <a:r>
              <a:rPr lang="zh-CN" altLang="en-US" kern="0" dirty="0">
                <a:solidFill>
                  <a:srgbClr val="0000FF"/>
                </a:solidFill>
                <a:latin typeface="隶书" pitchFamily="49" charset="-122"/>
                <a:ea typeface="隶书" pitchFamily="49" charset="-122"/>
                <a:cs typeface="Arial" charset="0"/>
              </a:rPr>
              <a:t>）实时红绿灯控制</a:t>
            </a:r>
            <a:endParaRPr lang="en-US" altLang="zh-CN" kern="0" dirty="0">
              <a:solidFill>
                <a:srgbClr val="0000FF"/>
              </a:solidFill>
              <a:latin typeface="隶书" pitchFamily="49" charset="-122"/>
              <a:ea typeface="隶书" pitchFamily="49" charset="-122"/>
              <a:cs typeface="Arial" charset="0"/>
            </a:endParaRPr>
          </a:p>
          <a:p>
            <a:pPr eaLnBrk="1" hangingPunct="1">
              <a:lnSpc>
                <a:spcPct val="150000"/>
              </a:lnSpc>
              <a:defRPr/>
            </a:pPr>
            <a:endParaRPr lang="en-US" altLang="zh-CN" kern="0" dirty="0">
              <a:solidFill>
                <a:srgbClr val="0000FF"/>
              </a:solidFill>
              <a:latin typeface="隶书" pitchFamily="49" charset="-122"/>
              <a:ea typeface="隶书" pitchFamily="49" charset="-122"/>
              <a:cs typeface="Arial" charset="0"/>
            </a:endParaRPr>
          </a:p>
        </p:txBody>
      </p:sp>
    </p:spTree>
    <p:extLst>
      <p:ext uri="{BB962C8B-B14F-4D97-AF65-F5344CB8AC3E}">
        <p14:creationId xmlns:p14="http://schemas.microsoft.com/office/powerpoint/2010/main" val="3073872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bwMode="auto">
          <a:xfrm>
            <a:off x="247650" y="180975"/>
            <a:ext cx="8153400" cy="866775"/>
          </a:xfrm>
          <a:prstGeom prst="rect">
            <a:avLst/>
          </a:prstGeom>
          <a:noFill/>
          <a:ln w="9525">
            <a:noFill/>
            <a:miter lim="800000"/>
            <a:headEnd/>
            <a:tailEnd/>
          </a:ln>
        </p:spPr>
        <p:txBody>
          <a:bodyPr vert="horz" wrap="square" lIns="91430" tIns="45716" rIns="91430" bIns="45716" numCol="1" anchor="ctr" anchorCtr="0" compatLnSpc="1">
            <a:prstTxWarp prst="textNoShape">
              <a:avLst/>
            </a:prstTxWarp>
          </a:bodyPr>
          <a:lstStyle/>
          <a:p>
            <a:pPr eaLnBrk="1" hangingPunct="1">
              <a:defRPr/>
            </a:pPr>
            <a:r>
              <a:rPr lang="zh-CN" altLang="en-US" sz="3600" b="1" kern="0" dirty="0">
                <a:solidFill>
                  <a:srgbClr val="000000"/>
                </a:solidFill>
                <a:latin typeface="隶书" pitchFamily="49" charset="-122"/>
                <a:ea typeface="隶书" pitchFamily="49" charset="-122"/>
                <a:cs typeface="Arial" charset="0"/>
              </a:rPr>
              <a:t>大数据的大，行业结构化大数据，</a:t>
            </a:r>
            <a:r>
              <a:rPr lang="en-US" altLang="zh-CN" sz="3600" b="1" kern="0" dirty="0">
                <a:solidFill>
                  <a:srgbClr val="000000"/>
                </a:solidFill>
                <a:latin typeface="隶书" pitchFamily="49" charset="-122"/>
                <a:ea typeface="隶书" pitchFamily="49" charset="-122"/>
                <a:cs typeface="Arial" charset="0"/>
              </a:rPr>
              <a:t>TB</a:t>
            </a:r>
            <a:r>
              <a:rPr lang="zh-CN" altLang="en-US" sz="3600" b="1" kern="0" dirty="0">
                <a:solidFill>
                  <a:srgbClr val="000000"/>
                </a:solidFill>
                <a:latin typeface="隶书" pitchFamily="49" charset="-122"/>
                <a:ea typeface="隶书" pitchFamily="49" charset="-122"/>
                <a:cs typeface="Arial" charset="0"/>
              </a:rPr>
              <a:t>级</a:t>
            </a:r>
            <a:endParaRPr lang="en-US" altLang="zh-CN" sz="3600" b="1" kern="0" dirty="0">
              <a:solidFill>
                <a:srgbClr val="000000"/>
              </a:solidFill>
              <a:latin typeface="隶书" pitchFamily="49" charset="-122"/>
              <a:ea typeface="隶书" pitchFamily="49" charset="-122"/>
              <a:cs typeface="Arial" charset="0"/>
            </a:endParaRPr>
          </a:p>
        </p:txBody>
      </p:sp>
      <p:sp>
        <p:nvSpPr>
          <p:cNvPr id="3" name="Title 1"/>
          <p:cNvSpPr txBox="1">
            <a:spLocks/>
          </p:cNvSpPr>
          <p:nvPr/>
        </p:nvSpPr>
        <p:spPr bwMode="auto">
          <a:xfrm>
            <a:off x="285750" y="1286947"/>
            <a:ext cx="2586038" cy="5184191"/>
          </a:xfrm>
          <a:prstGeom prst="rect">
            <a:avLst/>
          </a:prstGeom>
          <a:noFill/>
          <a:ln w="9525">
            <a:noFill/>
            <a:miter lim="800000"/>
            <a:headEnd/>
            <a:tailEnd/>
          </a:ln>
        </p:spPr>
        <p:txBody>
          <a:bodyPr vert="horz" wrap="square" lIns="91430" tIns="45716" rIns="91430" bIns="45716" numCol="1" anchor="ctr" anchorCtr="0" compatLnSpc="1">
            <a:prstTxWarp prst="textNoShape">
              <a:avLst/>
            </a:prstTxWarp>
          </a:bodyPr>
          <a:lstStyle/>
          <a:p>
            <a:pPr eaLnBrk="1" hangingPunct="1">
              <a:lnSpc>
                <a:spcPct val="150000"/>
              </a:lnSpc>
              <a:defRPr/>
            </a:pPr>
            <a:r>
              <a:rPr lang="zh-CN" altLang="en-US" sz="2800" kern="0" dirty="0">
                <a:solidFill>
                  <a:srgbClr val="0000FF"/>
                </a:solidFill>
                <a:latin typeface="隶书" pitchFamily="49" charset="-122"/>
                <a:ea typeface="隶书" pitchFamily="49" charset="-122"/>
                <a:cs typeface="Arial" charset="0"/>
              </a:rPr>
              <a:t>政务大数据</a:t>
            </a:r>
            <a:endParaRPr lang="en-US" altLang="zh-CN" sz="2800" kern="0" dirty="0">
              <a:solidFill>
                <a:srgbClr val="0000FF"/>
              </a:solidFill>
              <a:latin typeface="隶书" pitchFamily="49" charset="-122"/>
              <a:ea typeface="隶书" pitchFamily="49" charset="-122"/>
              <a:cs typeface="Arial" charset="0"/>
            </a:endParaRPr>
          </a:p>
          <a:p>
            <a:pPr eaLnBrk="1" hangingPunct="1">
              <a:lnSpc>
                <a:spcPct val="150000"/>
              </a:lnSpc>
              <a:defRPr/>
            </a:pPr>
            <a:r>
              <a:rPr lang="zh-CN" altLang="en-US" sz="2800" kern="0" dirty="0">
                <a:solidFill>
                  <a:srgbClr val="0000FF"/>
                </a:solidFill>
                <a:latin typeface="隶书" pitchFamily="49" charset="-122"/>
                <a:ea typeface="隶书" pitchFamily="49" charset="-122"/>
                <a:cs typeface="Arial" charset="0"/>
              </a:rPr>
              <a:t>电力大数据</a:t>
            </a:r>
            <a:endParaRPr lang="en-US" altLang="zh-CN" sz="2800" kern="0" dirty="0">
              <a:solidFill>
                <a:srgbClr val="0000FF"/>
              </a:solidFill>
              <a:latin typeface="隶书" pitchFamily="49" charset="-122"/>
              <a:ea typeface="隶书" pitchFamily="49" charset="-122"/>
              <a:cs typeface="Arial" charset="0"/>
            </a:endParaRPr>
          </a:p>
          <a:p>
            <a:pPr eaLnBrk="1" hangingPunct="1">
              <a:lnSpc>
                <a:spcPct val="150000"/>
              </a:lnSpc>
              <a:defRPr/>
            </a:pPr>
            <a:r>
              <a:rPr lang="zh-CN" altLang="en-US" sz="2800" kern="0" dirty="0">
                <a:solidFill>
                  <a:srgbClr val="0000FF"/>
                </a:solidFill>
                <a:latin typeface="隶书" pitchFamily="49" charset="-122"/>
                <a:ea typeface="隶书" pitchFamily="49" charset="-122"/>
                <a:cs typeface="Arial" charset="0"/>
              </a:rPr>
              <a:t>电信大数据</a:t>
            </a:r>
            <a:endParaRPr lang="en-US" altLang="zh-CN" sz="2800" kern="0" dirty="0">
              <a:solidFill>
                <a:srgbClr val="0000FF"/>
              </a:solidFill>
              <a:latin typeface="隶书" pitchFamily="49" charset="-122"/>
              <a:ea typeface="隶书" pitchFamily="49" charset="-122"/>
              <a:cs typeface="Arial" charset="0"/>
            </a:endParaRPr>
          </a:p>
          <a:p>
            <a:pPr eaLnBrk="1" hangingPunct="1">
              <a:lnSpc>
                <a:spcPct val="150000"/>
              </a:lnSpc>
              <a:defRPr/>
            </a:pPr>
            <a:r>
              <a:rPr lang="zh-CN" altLang="en-US" sz="2800" kern="0" dirty="0">
                <a:solidFill>
                  <a:srgbClr val="0000FF"/>
                </a:solidFill>
                <a:latin typeface="隶书" pitchFamily="49" charset="-122"/>
                <a:ea typeface="隶书" pitchFamily="49" charset="-122"/>
                <a:cs typeface="Arial" charset="0"/>
              </a:rPr>
              <a:t>税务大数据</a:t>
            </a:r>
            <a:endParaRPr lang="en-US" altLang="zh-CN" sz="2800" kern="0" dirty="0">
              <a:solidFill>
                <a:srgbClr val="0000FF"/>
              </a:solidFill>
              <a:latin typeface="隶书" pitchFamily="49" charset="-122"/>
              <a:ea typeface="隶书" pitchFamily="49" charset="-122"/>
              <a:cs typeface="Arial" charset="0"/>
            </a:endParaRPr>
          </a:p>
          <a:p>
            <a:pPr eaLnBrk="1" hangingPunct="1">
              <a:lnSpc>
                <a:spcPct val="150000"/>
              </a:lnSpc>
              <a:defRPr/>
            </a:pPr>
            <a:r>
              <a:rPr lang="zh-CN" altLang="en-US" sz="2800" kern="0" dirty="0">
                <a:solidFill>
                  <a:srgbClr val="0000FF"/>
                </a:solidFill>
                <a:latin typeface="隶书" pitchFamily="49" charset="-122"/>
                <a:ea typeface="隶书" pitchFamily="49" charset="-122"/>
                <a:cs typeface="Arial" charset="0"/>
              </a:rPr>
              <a:t>银行大数据</a:t>
            </a:r>
            <a:endParaRPr lang="en-US" altLang="zh-CN" sz="2800" kern="0" dirty="0">
              <a:solidFill>
                <a:srgbClr val="0000FF"/>
              </a:solidFill>
              <a:latin typeface="隶书" pitchFamily="49" charset="-122"/>
              <a:ea typeface="隶书" pitchFamily="49" charset="-122"/>
              <a:cs typeface="Arial" charset="0"/>
            </a:endParaRPr>
          </a:p>
          <a:p>
            <a:pPr eaLnBrk="1" hangingPunct="1">
              <a:lnSpc>
                <a:spcPct val="150000"/>
              </a:lnSpc>
              <a:defRPr/>
            </a:pPr>
            <a:r>
              <a:rPr lang="zh-CN" altLang="en-US" sz="2800" kern="0" dirty="0">
                <a:solidFill>
                  <a:srgbClr val="0000FF"/>
                </a:solidFill>
                <a:latin typeface="隶书" pitchFamily="49" charset="-122"/>
                <a:ea typeface="隶书" pitchFamily="49" charset="-122"/>
                <a:cs typeface="Arial" charset="0"/>
              </a:rPr>
              <a:t>沃尔玛大数据</a:t>
            </a:r>
            <a:endParaRPr lang="en-US" altLang="zh-CN" sz="2800" kern="0" dirty="0">
              <a:solidFill>
                <a:srgbClr val="0000FF"/>
              </a:solidFill>
              <a:latin typeface="隶书" pitchFamily="49" charset="-122"/>
              <a:ea typeface="隶书" pitchFamily="49" charset="-122"/>
              <a:cs typeface="Arial" charset="0"/>
            </a:endParaRPr>
          </a:p>
          <a:p>
            <a:pPr eaLnBrk="1" hangingPunct="1">
              <a:lnSpc>
                <a:spcPct val="150000"/>
              </a:lnSpc>
              <a:defRPr/>
            </a:pPr>
            <a:r>
              <a:rPr lang="en-US" altLang="zh-CN" sz="2800" kern="0" dirty="0">
                <a:solidFill>
                  <a:srgbClr val="0000FF"/>
                </a:solidFill>
                <a:latin typeface="隶书" pitchFamily="49" charset="-122"/>
                <a:ea typeface="隶书" pitchFamily="49" charset="-122"/>
                <a:cs typeface="Arial" charset="0"/>
              </a:rPr>
              <a:t>…</a:t>
            </a:r>
          </a:p>
        </p:txBody>
      </p:sp>
      <p:pic>
        <p:nvPicPr>
          <p:cNvPr id="137219" name="Picture 3"/>
          <p:cNvPicPr>
            <a:picLocks noChangeAspect="1" noChangeArrowheads="1"/>
          </p:cNvPicPr>
          <p:nvPr/>
        </p:nvPicPr>
        <p:blipFill>
          <a:blip r:embed="rId2" cstate="print"/>
          <a:srcRect/>
          <a:stretch>
            <a:fillRect/>
          </a:stretch>
        </p:blipFill>
        <p:spPr bwMode="auto">
          <a:xfrm>
            <a:off x="2971800" y="2153676"/>
            <a:ext cx="5672137" cy="2686050"/>
          </a:xfrm>
          <a:prstGeom prst="rect">
            <a:avLst/>
          </a:prstGeom>
          <a:noFill/>
          <a:ln w="9525">
            <a:noFill/>
            <a:miter lim="800000"/>
            <a:headEnd/>
            <a:tailEnd/>
          </a:ln>
        </p:spPr>
      </p:pic>
      <p:sp>
        <p:nvSpPr>
          <p:cNvPr id="6" name="矩形 5"/>
          <p:cNvSpPr/>
          <p:nvPr/>
        </p:nvSpPr>
        <p:spPr>
          <a:xfrm>
            <a:off x="2971800" y="1664746"/>
            <a:ext cx="2509020" cy="369332"/>
          </a:xfrm>
          <a:prstGeom prst="rect">
            <a:avLst/>
          </a:prstGeom>
        </p:spPr>
        <p:txBody>
          <a:bodyPr wrap="none">
            <a:spAutoFit/>
          </a:bodyPr>
          <a:lstStyle/>
          <a:p>
            <a:pPr eaLnBrk="1" hangingPunct="1"/>
            <a:r>
              <a:rPr lang="zh-CN" altLang="en-US" kern="0" dirty="0">
                <a:solidFill>
                  <a:srgbClr val="000000"/>
                </a:solidFill>
                <a:latin typeface="隶书" pitchFamily="49" charset="-122"/>
                <a:ea typeface="隶书" pitchFamily="49" charset="-122"/>
                <a:cs typeface="Arial" charset="0"/>
              </a:rPr>
              <a:t>电信营运商记录的数据</a:t>
            </a:r>
            <a:endParaRPr lang="zh-CN" altLang="en-US" dirty="0">
              <a:solidFill>
                <a:srgbClr val="000000"/>
              </a:solidFill>
              <a:latin typeface="Arial" charset="0"/>
              <a:ea typeface="宋体" charset="-122"/>
              <a:cs typeface="Arial" charset="0"/>
            </a:endParaRPr>
          </a:p>
        </p:txBody>
      </p:sp>
      <p:sp>
        <p:nvSpPr>
          <p:cNvPr id="8" name="矩形 7"/>
          <p:cNvSpPr/>
          <p:nvPr/>
        </p:nvSpPr>
        <p:spPr>
          <a:xfrm>
            <a:off x="2971800" y="5425492"/>
            <a:ext cx="5955789" cy="442878"/>
          </a:xfrm>
          <a:prstGeom prst="rect">
            <a:avLst/>
          </a:prstGeom>
        </p:spPr>
        <p:txBody>
          <a:bodyPr wrap="square">
            <a:spAutoFit/>
          </a:bodyPr>
          <a:lstStyle/>
          <a:p>
            <a:pPr eaLnBrk="1" hangingPunct="1">
              <a:lnSpc>
                <a:spcPct val="150000"/>
              </a:lnSpc>
              <a:defRPr/>
            </a:pPr>
            <a:r>
              <a:rPr lang="zh-CN" altLang="en-US" kern="0" dirty="0">
                <a:solidFill>
                  <a:srgbClr val="0000FF"/>
                </a:solidFill>
                <a:latin typeface="隶书" pitchFamily="49" charset="-122"/>
                <a:ea typeface="隶书" pitchFamily="49" charset="-122"/>
                <a:cs typeface="Arial" charset="0"/>
              </a:rPr>
              <a:t>大数据应用：数据统计分析、数据挖掘</a:t>
            </a:r>
            <a:endParaRPr lang="en-US" altLang="zh-CN" kern="0" dirty="0">
              <a:solidFill>
                <a:srgbClr val="0000FF"/>
              </a:solidFill>
              <a:latin typeface="隶书" pitchFamily="49" charset="-122"/>
              <a:ea typeface="隶书" pitchFamily="49" charset="-122"/>
              <a:cs typeface="Arial" charset="0"/>
            </a:endParaRPr>
          </a:p>
        </p:txBody>
      </p:sp>
    </p:spTree>
    <p:extLst>
      <p:ext uri="{BB962C8B-B14F-4D97-AF65-F5344CB8AC3E}">
        <p14:creationId xmlns:p14="http://schemas.microsoft.com/office/powerpoint/2010/main" val="45823225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bwMode="auto">
          <a:xfrm flipV="1">
            <a:off x="0" y="1144588"/>
            <a:ext cx="8459788" cy="3175"/>
          </a:xfrm>
          <a:prstGeom prst="line">
            <a:avLst/>
          </a:prstGeom>
          <a:solidFill>
            <a:schemeClr val="accent1"/>
          </a:solidFill>
          <a:ln w="101600" cap="flat" cmpd="thinThick" algn="ctr">
            <a:solidFill>
              <a:srgbClr val="FF0000"/>
            </a:solidFill>
            <a:prstDash val="solid"/>
            <a:round/>
            <a:headEnd type="none" w="med" len="med"/>
            <a:tailEnd type="none" w="med" len="med"/>
          </a:ln>
          <a:effectLst>
            <a:outerShdw dist="17961" dir="2700000" algn="ctr" rotWithShape="0">
              <a:schemeClr val="tx1">
                <a:gamma/>
                <a:shade val="60000"/>
                <a:invGamma/>
                <a:alpha val="50000"/>
              </a:schemeClr>
            </a:outerShdw>
          </a:effectLst>
        </p:spPr>
      </p:cxnSp>
      <p:sp>
        <p:nvSpPr>
          <p:cNvPr id="44035" name="矩形 5"/>
          <p:cNvSpPr>
            <a:spLocks noChangeArrowheads="1"/>
          </p:cNvSpPr>
          <p:nvPr/>
        </p:nvSpPr>
        <p:spPr bwMode="auto">
          <a:xfrm>
            <a:off x="214313" y="357188"/>
            <a:ext cx="65008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Lucida Sans Unicode" panose="020B0602030504020204" pitchFamily="34" charset="0"/>
                <a:ea typeface="宋体" panose="02010600030101010101" pitchFamily="2" charset="-122"/>
              </a:defRPr>
            </a:lvl1pPr>
            <a:lvl2pPr marL="742950" indent="-285750">
              <a:defRPr>
                <a:solidFill>
                  <a:schemeClr val="tx1"/>
                </a:solidFill>
                <a:latin typeface="Lucida Sans Unicode" panose="020B0602030504020204" pitchFamily="34" charset="0"/>
                <a:ea typeface="宋体" panose="02010600030101010101" pitchFamily="2" charset="-122"/>
              </a:defRPr>
            </a:lvl2pPr>
            <a:lvl3pPr marL="1143000" indent="-228600">
              <a:defRPr>
                <a:solidFill>
                  <a:schemeClr val="tx1"/>
                </a:solidFill>
                <a:latin typeface="Lucida Sans Unicode" panose="020B0602030504020204" pitchFamily="34" charset="0"/>
                <a:ea typeface="宋体" panose="02010600030101010101" pitchFamily="2" charset="-122"/>
              </a:defRPr>
            </a:lvl3pPr>
            <a:lvl4pPr marL="1600200" indent="-228600">
              <a:defRPr>
                <a:solidFill>
                  <a:schemeClr val="tx1"/>
                </a:solidFill>
                <a:latin typeface="Lucida Sans Unicode" panose="020B0602030504020204" pitchFamily="34" charset="0"/>
                <a:ea typeface="宋体" panose="02010600030101010101" pitchFamily="2" charset="-122"/>
              </a:defRPr>
            </a:lvl4pPr>
            <a:lvl5pPr marL="2057400" indent="-228600">
              <a:defRPr>
                <a:solidFill>
                  <a:schemeClr val="tx1"/>
                </a:solidFill>
                <a:latin typeface="Lucida Sans Unicode" panose="020B0602030504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9pPr>
          </a:lstStyle>
          <a:p>
            <a:pPr algn="ctr" eaLnBrk="1" hangingPunct="1">
              <a:spcBef>
                <a:spcPct val="50000"/>
              </a:spcBef>
              <a:buFont typeface="Wingdings" panose="05000000000000000000" pitchFamily="2" charset="2"/>
              <a:buChar char="p"/>
            </a:pPr>
            <a:r>
              <a:rPr lang="zh-CN" altLang="zh-CN" sz="2800" b="1">
                <a:solidFill>
                  <a:srgbClr val="3333FF"/>
                </a:solidFill>
                <a:latin typeface="微软雅黑" panose="020B0503020204020204" pitchFamily="34" charset="-122"/>
                <a:ea typeface="微软雅黑" panose="020B0503020204020204" pitchFamily="34" charset="-122"/>
              </a:rPr>
              <a:t>数据</a:t>
            </a:r>
            <a:r>
              <a:rPr lang="zh-CN" altLang="en-US" sz="2800" b="1">
                <a:solidFill>
                  <a:srgbClr val="3333FF"/>
                </a:solidFill>
                <a:latin typeface="微软雅黑" panose="020B0503020204020204" pitchFamily="34" charset="-122"/>
                <a:ea typeface="微软雅黑" panose="020B0503020204020204" pitchFamily="34" charset="-122"/>
              </a:rPr>
              <a:t>存储量大、计算量大（</a:t>
            </a:r>
            <a:r>
              <a:rPr lang="en-US" altLang="zh-CN" sz="2800" b="1">
                <a:solidFill>
                  <a:srgbClr val="3333FF"/>
                </a:solidFill>
                <a:latin typeface="微软雅黑" panose="020B0503020204020204" pitchFamily="34" charset="-122"/>
                <a:ea typeface="微软雅黑" panose="020B0503020204020204" pitchFamily="34" charset="-122"/>
              </a:rPr>
              <a:t>Volume</a:t>
            </a:r>
            <a:r>
              <a:rPr lang="zh-CN" altLang="en-US" sz="2800" b="1">
                <a:solidFill>
                  <a:srgbClr val="3333FF"/>
                </a:solidFill>
                <a:latin typeface="微软雅黑" panose="020B0503020204020204" pitchFamily="34" charset="-122"/>
                <a:ea typeface="微软雅黑" panose="020B0503020204020204" pitchFamily="34" charset="-122"/>
              </a:rPr>
              <a:t>）</a:t>
            </a:r>
            <a:endParaRPr lang="en-US" altLang="zh-CN" sz="2800" b="1">
              <a:solidFill>
                <a:srgbClr val="3333FF"/>
              </a:solidFill>
              <a:latin typeface="微软雅黑" panose="020B0503020204020204" pitchFamily="34" charset="-122"/>
              <a:ea typeface="微软雅黑" panose="020B0503020204020204" pitchFamily="34" charset="-122"/>
            </a:endParaRPr>
          </a:p>
        </p:txBody>
      </p:sp>
      <p:sp>
        <p:nvSpPr>
          <p:cNvPr id="44036" name="Text Box 4"/>
          <p:cNvSpPr txBox="1">
            <a:spLocks noChangeArrowheads="1"/>
          </p:cNvSpPr>
          <p:nvPr/>
        </p:nvSpPr>
        <p:spPr bwMode="gray">
          <a:xfrm>
            <a:off x="285750" y="1371600"/>
            <a:ext cx="8429625" cy="195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a:solidFill>
                  <a:schemeClr val="tx1"/>
                </a:solidFill>
                <a:latin typeface="Lucida Sans Unicode" panose="020B0602030504020204" pitchFamily="34" charset="0"/>
                <a:ea typeface="宋体" panose="02010600030101010101" pitchFamily="2" charset="-122"/>
              </a:defRPr>
            </a:lvl1pPr>
            <a:lvl2pPr marL="742950" indent="-285750">
              <a:defRPr>
                <a:solidFill>
                  <a:schemeClr val="tx1"/>
                </a:solidFill>
                <a:latin typeface="Lucida Sans Unicode" panose="020B0602030504020204" pitchFamily="34" charset="0"/>
                <a:ea typeface="宋体" panose="02010600030101010101" pitchFamily="2" charset="-122"/>
              </a:defRPr>
            </a:lvl2pPr>
            <a:lvl3pPr marL="1143000" indent="-228600">
              <a:defRPr>
                <a:solidFill>
                  <a:schemeClr val="tx1"/>
                </a:solidFill>
                <a:latin typeface="Lucida Sans Unicode" panose="020B0602030504020204" pitchFamily="34" charset="0"/>
                <a:ea typeface="宋体" panose="02010600030101010101" pitchFamily="2" charset="-122"/>
              </a:defRPr>
            </a:lvl3pPr>
            <a:lvl4pPr marL="1600200" indent="-228600">
              <a:defRPr>
                <a:solidFill>
                  <a:schemeClr val="tx1"/>
                </a:solidFill>
                <a:latin typeface="Lucida Sans Unicode" panose="020B0602030504020204" pitchFamily="34" charset="0"/>
                <a:ea typeface="宋体" panose="02010600030101010101" pitchFamily="2" charset="-122"/>
              </a:defRPr>
            </a:lvl4pPr>
            <a:lvl5pPr marL="2057400" indent="-228600">
              <a:defRPr>
                <a:solidFill>
                  <a:schemeClr val="tx1"/>
                </a:solidFill>
                <a:latin typeface="Lucida Sans Unicode" panose="020B0602030504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9pPr>
          </a:lstStyle>
          <a:p>
            <a:pPr eaLnBrk="1" hangingPunct="1">
              <a:lnSpc>
                <a:spcPct val="150000"/>
              </a:lnSpc>
            </a:pPr>
            <a:r>
              <a:rPr lang="en-US" altLang="zh-CN" sz="2800" b="1">
                <a:solidFill>
                  <a:srgbClr val="000000"/>
                </a:solidFill>
                <a:latin typeface="微软雅黑" panose="020B0503020204020204" pitchFamily="34" charset="-122"/>
                <a:ea typeface="微软雅黑" panose="020B0503020204020204" pitchFamily="34" charset="-122"/>
              </a:rPr>
              <a:t>      </a:t>
            </a:r>
            <a:r>
              <a:rPr lang="zh-CN" altLang="en-US" sz="2800" b="1">
                <a:solidFill>
                  <a:srgbClr val="000000"/>
                </a:solidFill>
                <a:latin typeface="微软雅黑" panose="020B0503020204020204" pitchFamily="34" charset="-122"/>
                <a:ea typeface="微软雅黑" panose="020B0503020204020204" pitchFamily="34" charset="-122"/>
              </a:rPr>
              <a:t>预计到</a:t>
            </a:r>
            <a:r>
              <a:rPr lang="en-US" altLang="zh-CN" sz="2800" b="1">
                <a:solidFill>
                  <a:srgbClr val="000000"/>
                </a:solidFill>
                <a:latin typeface="微软雅黑" panose="020B0503020204020204" pitchFamily="34" charset="-122"/>
                <a:ea typeface="微软雅黑" panose="020B0503020204020204" pitchFamily="34" charset="-122"/>
              </a:rPr>
              <a:t>2020</a:t>
            </a:r>
            <a:r>
              <a:rPr lang="zh-CN" altLang="en-US" sz="2800" b="1">
                <a:solidFill>
                  <a:srgbClr val="000000"/>
                </a:solidFill>
                <a:latin typeface="微软雅黑" panose="020B0503020204020204" pitchFamily="34" charset="-122"/>
                <a:ea typeface="微软雅黑" panose="020B0503020204020204" pitchFamily="34" charset="-122"/>
              </a:rPr>
              <a:t>年，</a:t>
            </a:r>
            <a:r>
              <a:rPr lang="zh-CN" altLang="en-US" sz="2800" b="1">
                <a:solidFill>
                  <a:srgbClr val="FF0000"/>
                </a:solidFill>
                <a:latin typeface="微软雅黑" panose="020B0503020204020204" pitchFamily="34" charset="-122"/>
                <a:ea typeface="微软雅黑" panose="020B0503020204020204" pitchFamily="34" charset="-122"/>
              </a:rPr>
              <a:t>中国</a:t>
            </a:r>
            <a:r>
              <a:rPr lang="zh-CN" altLang="en-US" sz="2800" b="1">
                <a:solidFill>
                  <a:srgbClr val="000000"/>
                </a:solidFill>
                <a:latin typeface="微软雅黑" panose="020B0503020204020204" pitchFamily="34" charset="-122"/>
                <a:ea typeface="微软雅黑" panose="020B0503020204020204" pitchFamily="34" charset="-122"/>
              </a:rPr>
              <a:t>产生的数据总量将是</a:t>
            </a:r>
            <a:r>
              <a:rPr lang="en-US" altLang="zh-CN" sz="2800" b="1">
                <a:solidFill>
                  <a:srgbClr val="FF0000"/>
                </a:solidFill>
                <a:latin typeface="微软雅黑" panose="020B0503020204020204" pitchFamily="34" charset="-122"/>
                <a:ea typeface="微软雅黑" panose="020B0503020204020204" pitchFamily="34" charset="-122"/>
              </a:rPr>
              <a:t>8.5</a:t>
            </a:r>
            <a:r>
              <a:rPr lang="en-US" altLang="zh-CN" sz="2800" b="1">
                <a:solidFill>
                  <a:srgbClr val="000000"/>
                </a:solidFill>
                <a:latin typeface="微软雅黑" panose="020B0503020204020204" pitchFamily="34" charset="-122"/>
                <a:ea typeface="微软雅黑" panose="020B0503020204020204" pitchFamily="34" charset="-122"/>
              </a:rPr>
              <a:t>ZB</a:t>
            </a:r>
            <a:r>
              <a:rPr lang="zh-CN" altLang="en-US" sz="2800" b="1">
                <a:solidFill>
                  <a:srgbClr val="000000"/>
                </a:solidFill>
                <a:latin typeface="微软雅黑" panose="020B0503020204020204" pitchFamily="34" charset="-122"/>
                <a:ea typeface="微软雅黑" panose="020B0503020204020204" pitchFamily="34" charset="-122"/>
              </a:rPr>
              <a:t>，全球的数据总量预计将达到</a:t>
            </a:r>
            <a:r>
              <a:rPr lang="en-US" altLang="zh-CN" sz="2800" b="1">
                <a:solidFill>
                  <a:srgbClr val="FF0000"/>
                </a:solidFill>
                <a:latin typeface="微软雅黑" panose="020B0503020204020204" pitchFamily="34" charset="-122"/>
                <a:ea typeface="微软雅黑" panose="020B0503020204020204" pitchFamily="34" charset="-122"/>
              </a:rPr>
              <a:t>40ZB</a:t>
            </a:r>
            <a:r>
              <a:rPr lang="zh-CN" altLang="en-US" sz="2800" b="1">
                <a:solidFill>
                  <a:srgbClr val="000000"/>
                </a:solidFill>
                <a:latin typeface="微软雅黑" panose="020B0503020204020204" pitchFamily="34" charset="-122"/>
                <a:ea typeface="微软雅黑" panose="020B0503020204020204" pitchFamily="34" charset="-122"/>
              </a:rPr>
              <a:t>。若以光盘存储，其总重量相当于</a:t>
            </a:r>
            <a:r>
              <a:rPr lang="en-US" altLang="zh-CN" sz="2800" b="1">
                <a:solidFill>
                  <a:srgbClr val="3333FF"/>
                </a:solidFill>
                <a:latin typeface="微软雅黑" panose="020B0503020204020204" pitchFamily="34" charset="-122"/>
                <a:ea typeface="微软雅黑" panose="020B0503020204020204" pitchFamily="34" charset="-122"/>
              </a:rPr>
              <a:t>424</a:t>
            </a:r>
            <a:r>
              <a:rPr lang="zh-CN" altLang="en-US" sz="2800" b="1">
                <a:solidFill>
                  <a:srgbClr val="FF0000"/>
                </a:solidFill>
                <a:latin typeface="微软雅黑" panose="020B0503020204020204" pitchFamily="34" charset="-122"/>
                <a:ea typeface="微软雅黑" panose="020B0503020204020204" pitchFamily="34" charset="-122"/>
              </a:rPr>
              <a:t>艘满载的尼米兹</a:t>
            </a:r>
            <a:r>
              <a:rPr lang="zh-CN" altLang="en-US" sz="2800" b="1">
                <a:solidFill>
                  <a:srgbClr val="3333FF"/>
                </a:solidFill>
                <a:latin typeface="微软雅黑" panose="020B0503020204020204" pitchFamily="34" charset="-122"/>
                <a:ea typeface="微软雅黑" panose="020B0503020204020204" pitchFamily="34" charset="-122"/>
              </a:rPr>
              <a:t>航空母舰</a:t>
            </a:r>
            <a:r>
              <a:rPr lang="zh-CN" altLang="en-US" sz="2800" b="1">
                <a:solidFill>
                  <a:srgbClr val="000000"/>
                </a:solidFill>
                <a:latin typeface="微软雅黑" panose="020B0503020204020204" pitchFamily="34" charset="-122"/>
                <a:ea typeface="微软雅黑" panose="020B0503020204020204" pitchFamily="34" charset="-122"/>
              </a:rPr>
              <a:t>。</a:t>
            </a:r>
            <a:endParaRPr lang="zh-CN" altLang="en-US" sz="2800" b="1">
              <a:solidFill>
                <a:srgbClr val="000000"/>
              </a:solidFill>
              <a:latin typeface="微软雅黑" panose="020B0503020204020204" pitchFamily="34" charset="-122"/>
              <a:ea typeface="微软雅黑" panose="020B0503020204020204" pitchFamily="34" charset="-122"/>
              <a:sym typeface="黑体" panose="02010609060101010101" pitchFamily="49" charset="-122"/>
            </a:endParaRPr>
          </a:p>
        </p:txBody>
      </p:sp>
      <p:sp>
        <p:nvSpPr>
          <p:cNvPr id="44037" name="TextBox 4"/>
          <p:cNvSpPr txBox="1">
            <a:spLocks noChangeArrowheads="1"/>
          </p:cNvSpPr>
          <p:nvPr/>
        </p:nvSpPr>
        <p:spPr bwMode="auto">
          <a:xfrm>
            <a:off x="1535113" y="3890963"/>
            <a:ext cx="1981200" cy="239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Lucida Sans Unicode" panose="020B0602030504020204" pitchFamily="34" charset="0"/>
                <a:ea typeface="宋体" panose="02010600030101010101" pitchFamily="2" charset="-122"/>
              </a:defRPr>
            </a:lvl1pPr>
            <a:lvl2pPr marL="742950" indent="-285750">
              <a:defRPr>
                <a:solidFill>
                  <a:schemeClr val="tx1"/>
                </a:solidFill>
                <a:latin typeface="Lucida Sans Unicode" panose="020B0602030504020204" pitchFamily="34" charset="0"/>
                <a:ea typeface="宋体" panose="02010600030101010101" pitchFamily="2" charset="-122"/>
              </a:defRPr>
            </a:lvl2pPr>
            <a:lvl3pPr marL="1143000" indent="-228600">
              <a:defRPr>
                <a:solidFill>
                  <a:schemeClr val="tx1"/>
                </a:solidFill>
                <a:latin typeface="Lucida Sans Unicode" panose="020B0602030504020204" pitchFamily="34" charset="0"/>
                <a:ea typeface="宋体" panose="02010600030101010101" pitchFamily="2" charset="-122"/>
              </a:defRPr>
            </a:lvl3pPr>
            <a:lvl4pPr marL="1600200" indent="-228600">
              <a:defRPr>
                <a:solidFill>
                  <a:schemeClr val="tx1"/>
                </a:solidFill>
                <a:latin typeface="Lucida Sans Unicode" panose="020B0602030504020204" pitchFamily="34" charset="0"/>
                <a:ea typeface="宋体" panose="02010600030101010101" pitchFamily="2" charset="-122"/>
              </a:defRPr>
            </a:lvl4pPr>
            <a:lvl5pPr marL="2057400" indent="-228600">
              <a:defRPr>
                <a:solidFill>
                  <a:schemeClr val="tx1"/>
                </a:solidFill>
                <a:latin typeface="Lucida Sans Unicode" panose="020B0602030504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9pPr>
          </a:lstStyle>
          <a:p>
            <a:pPr eaLnBrk="1" hangingPunct="1">
              <a:lnSpc>
                <a:spcPts val="1888"/>
              </a:lnSpc>
            </a:pPr>
            <a:r>
              <a:rPr lang="en-US" altLang="zh-CN" sz="2400" b="1">
                <a:solidFill>
                  <a:srgbClr val="C00000"/>
                </a:solidFill>
                <a:latin typeface="微软雅黑" panose="020B0503020204020204" pitchFamily="34" charset="-122"/>
                <a:ea typeface="微软雅黑" panose="020B0503020204020204" pitchFamily="34" charset="-122"/>
                <a:cs typeface="文鼎CS中等线"/>
              </a:rPr>
              <a:t>2020</a:t>
            </a:r>
            <a:r>
              <a:rPr lang="zh-CN" altLang="en-US" sz="2400" b="1">
                <a:solidFill>
                  <a:srgbClr val="C00000"/>
                </a:solidFill>
                <a:latin typeface="微软雅黑" panose="020B0503020204020204" pitchFamily="34" charset="-122"/>
                <a:ea typeface="微软雅黑" panose="020B0503020204020204" pitchFamily="34" charset="-122"/>
                <a:cs typeface="文鼎CS中等线"/>
              </a:rPr>
              <a:t>年</a:t>
            </a:r>
            <a:r>
              <a:rPr lang="en-US" altLang="zh-CN" sz="2400" b="1">
                <a:solidFill>
                  <a:srgbClr val="C00000"/>
                </a:solidFill>
                <a:latin typeface="微软雅黑" panose="020B0503020204020204" pitchFamily="34" charset="-122"/>
                <a:ea typeface="微软雅黑" panose="020B0503020204020204" pitchFamily="34" charset="-122"/>
                <a:cs typeface="文鼎CS中等线"/>
              </a:rPr>
              <a:t>   35ZB</a:t>
            </a:r>
            <a:endParaRPr lang="zh-CN" altLang="en-US" sz="2400" b="1">
              <a:solidFill>
                <a:srgbClr val="C00000"/>
              </a:solidFill>
              <a:latin typeface="微软雅黑" panose="020B0503020204020204" pitchFamily="34" charset="-122"/>
              <a:ea typeface="微软雅黑" panose="020B0503020204020204" pitchFamily="34" charset="-122"/>
              <a:cs typeface="文鼎CS中等线"/>
            </a:endParaRPr>
          </a:p>
        </p:txBody>
      </p:sp>
      <p:grpSp>
        <p:nvGrpSpPr>
          <p:cNvPr id="44038" name="组合 72"/>
          <p:cNvGrpSpPr>
            <a:grpSpLocks/>
          </p:cNvGrpSpPr>
          <p:nvPr/>
        </p:nvGrpSpPr>
        <p:grpSpPr bwMode="auto">
          <a:xfrm>
            <a:off x="504825" y="4514850"/>
            <a:ext cx="3552825" cy="801688"/>
            <a:chOff x="4733925" y="1817688"/>
            <a:chExt cx="3552825" cy="801687"/>
          </a:xfrm>
        </p:grpSpPr>
        <p:pic>
          <p:nvPicPr>
            <p:cNvPr id="44052" name="Picture 6" descr="c:\users\batman\appdata\roaming\360se6\USERDA~1\Temp\E7CD7B~1.JPG"/>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19797" t="7704" r="20154" b="2518"/>
            <a:stretch>
              <a:fillRect/>
            </a:stretch>
          </p:blipFill>
          <p:spPr bwMode="auto">
            <a:xfrm>
              <a:off x="4733925" y="1817688"/>
              <a:ext cx="804863" cy="801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053" name="Picture 6" descr="c:\users\batman\appdata\roaming\360se6\USERDA~1\Temp\E7CD7B~1.JPG"/>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19797" t="7704" r="20154" b="2518"/>
            <a:stretch>
              <a:fillRect/>
            </a:stretch>
          </p:blipFill>
          <p:spPr bwMode="auto">
            <a:xfrm>
              <a:off x="7483475" y="1817688"/>
              <a:ext cx="803275" cy="801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054" name="Picture 6" descr="c:\users\batman\appdata\roaming\360se6\USERDA~1\Temp\E7CD7B~1.JPG"/>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19797" t="7704" r="20154" b="2518"/>
            <a:stretch>
              <a:fillRect/>
            </a:stretch>
          </p:blipFill>
          <p:spPr bwMode="auto">
            <a:xfrm>
              <a:off x="7331075" y="1817688"/>
              <a:ext cx="803275" cy="801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055" name="Picture 6" descr="c:\users\batman\appdata\roaming\360se6\USERDA~1\Temp\E7CD7B~1.JPG"/>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19797" t="7704" r="20154" b="2518"/>
            <a:stretch>
              <a:fillRect/>
            </a:stretch>
          </p:blipFill>
          <p:spPr bwMode="auto">
            <a:xfrm>
              <a:off x="7178675" y="1817688"/>
              <a:ext cx="803275" cy="801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056" name="Picture 6" descr="c:\users\batman\appdata\roaming\360se6\USERDA~1\Temp\E7CD7B~1.JPG"/>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19797" t="7704" r="20154" b="2518"/>
            <a:stretch>
              <a:fillRect/>
            </a:stretch>
          </p:blipFill>
          <p:spPr bwMode="auto">
            <a:xfrm>
              <a:off x="7026275" y="1817688"/>
              <a:ext cx="803275" cy="801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057" name="Picture 6" descr="c:\users\batman\appdata\roaming\360se6\USERDA~1\Temp\E7CD7B~1.JPG"/>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19797" t="7704" r="20154" b="2518"/>
            <a:stretch>
              <a:fillRect/>
            </a:stretch>
          </p:blipFill>
          <p:spPr bwMode="auto">
            <a:xfrm>
              <a:off x="6873875" y="1817688"/>
              <a:ext cx="803275" cy="801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058" name="Picture 6" descr="c:\users\batman\appdata\roaming\360se6\USERDA~1\Temp\E7CD7B~1.JPG"/>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19797" t="7704" r="20154" b="2518"/>
            <a:stretch>
              <a:fillRect/>
            </a:stretch>
          </p:blipFill>
          <p:spPr bwMode="auto">
            <a:xfrm>
              <a:off x="6721475" y="1817688"/>
              <a:ext cx="803275" cy="801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059" name="Picture 6" descr="c:\users\batman\appdata\roaming\360se6\USERDA~1\Temp\E7CD7B~1.JPG"/>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19797" t="7704" r="20154" b="2518"/>
            <a:stretch>
              <a:fillRect/>
            </a:stretch>
          </p:blipFill>
          <p:spPr bwMode="auto">
            <a:xfrm>
              <a:off x="6569075" y="1817688"/>
              <a:ext cx="803275" cy="801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060" name="Picture 6" descr="c:\users\batman\appdata\roaming\360se6\USERDA~1\Temp\E7CD7B~1.JPG"/>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19797" t="7704" r="20154" b="2518"/>
            <a:stretch>
              <a:fillRect/>
            </a:stretch>
          </p:blipFill>
          <p:spPr bwMode="auto">
            <a:xfrm>
              <a:off x="6416675" y="1817688"/>
              <a:ext cx="803275" cy="801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061" name="Picture 6" descr="c:\users\batman\appdata\roaming\360se6\USERDA~1\Temp\E7CD7B~1.JPG"/>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19797" t="7704" r="20154" b="2518"/>
            <a:stretch>
              <a:fillRect/>
            </a:stretch>
          </p:blipFill>
          <p:spPr bwMode="auto">
            <a:xfrm>
              <a:off x="6264275" y="1817688"/>
              <a:ext cx="803275" cy="801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062" name="Picture 6" descr="c:\users\batman\appdata\roaming\360se6\USERDA~1\Temp\E7CD7B~1.JPG"/>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19797" t="7704" r="20154" b="2518"/>
            <a:stretch>
              <a:fillRect/>
            </a:stretch>
          </p:blipFill>
          <p:spPr bwMode="auto">
            <a:xfrm>
              <a:off x="6111875" y="1817688"/>
              <a:ext cx="803275" cy="801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063" name="Picture 6" descr="c:\users\batman\appdata\roaming\360se6\USERDA~1\Temp\E7CD7B~1.JPG"/>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19797" t="7704" r="20154" b="2518"/>
            <a:stretch>
              <a:fillRect/>
            </a:stretch>
          </p:blipFill>
          <p:spPr bwMode="auto">
            <a:xfrm>
              <a:off x="5959475" y="1817688"/>
              <a:ext cx="803275" cy="801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4039" name="TextBox 36"/>
          <p:cNvSpPr txBox="1">
            <a:spLocks noChangeArrowheads="1"/>
          </p:cNvSpPr>
          <p:nvPr/>
        </p:nvSpPr>
        <p:spPr bwMode="auto">
          <a:xfrm>
            <a:off x="600075" y="5918200"/>
            <a:ext cx="3502025" cy="25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defTabSz="800100">
              <a:tabLst>
                <a:tab pos="733425" algn="l"/>
                <a:tab pos="3349625" algn="l"/>
              </a:tabLst>
              <a:defRPr>
                <a:solidFill>
                  <a:schemeClr val="tx1"/>
                </a:solidFill>
                <a:latin typeface="Lucida Sans Unicode" panose="020B0602030504020204" pitchFamily="34" charset="0"/>
                <a:ea typeface="宋体" panose="02010600030101010101" pitchFamily="2" charset="-122"/>
              </a:defRPr>
            </a:lvl1pPr>
            <a:lvl2pPr marL="742950" indent="-285750" defTabSz="800100">
              <a:tabLst>
                <a:tab pos="733425" algn="l"/>
                <a:tab pos="3349625" algn="l"/>
              </a:tabLst>
              <a:defRPr>
                <a:solidFill>
                  <a:schemeClr val="tx1"/>
                </a:solidFill>
                <a:latin typeface="Lucida Sans Unicode" panose="020B0602030504020204" pitchFamily="34" charset="0"/>
                <a:ea typeface="宋体" panose="02010600030101010101" pitchFamily="2" charset="-122"/>
              </a:defRPr>
            </a:lvl2pPr>
            <a:lvl3pPr marL="1143000" indent="-228600" defTabSz="800100">
              <a:tabLst>
                <a:tab pos="733425" algn="l"/>
                <a:tab pos="3349625" algn="l"/>
              </a:tabLst>
              <a:defRPr>
                <a:solidFill>
                  <a:schemeClr val="tx1"/>
                </a:solidFill>
                <a:latin typeface="Lucida Sans Unicode" panose="020B0602030504020204" pitchFamily="34" charset="0"/>
                <a:ea typeface="宋体" panose="02010600030101010101" pitchFamily="2" charset="-122"/>
              </a:defRPr>
            </a:lvl3pPr>
            <a:lvl4pPr marL="1600200" indent="-228600" defTabSz="800100">
              <a:tabLst>
                <a:tab pos="733425" algn="l"/>
                <a:tab pos="3349625" algn="l"/>
              </a:tabLst>
              <a:defRPr>
                <a:solidFill>
                  <a:schemeClr val="tx1"/>
                </a:solidFill>
                <a:latin typeface="Lucida Sans Unicode" panose="020B0602030504020204" pitchFamily="34" charset="0"/>
                <a:ea typeface="宋体" panose="02010600030101010101" pitchFamily="2" charset="-122"/>
              </a:defRPr>
            </a:lvl4pPr>
            <a:lvl5pPr marL="2057400" indent="-228600" defTabSz="800100">
              <a:tabLst>
                <a:tab pos="733425" algn="l"/>
                <a:tab pos="3349625" algn="l"/>
              </a:tabLst>
              <a:defRPr>
                <a:solidFill>
                  <a:schemeClr val="tx1"/>
                </a:solidFill>
                <a:latin typeface="Lucida Sans Unicode" panose="020B0602030504020204" pitchFamily="34" charset="0"/>
                <a:ea typeface="宋体" panose="02010600030101010101" pitchFamily="2" charset="-122"/>
              </a:defRPr>
            </a:lvl5pPr>
            <a:lvl6pPr marL="2514600" indent="-228600" defTabSz="800100" eaLnBrk="0" fontAlgn="base" hangingPunct="0">
              <a:spcBef>
                <a:spcPct val="0"/>
              </a:spcBef>
              <a:spcAft>
                <a:spcPct val="0"/>
              </a:spcAft>
              <a:tabLst>
                <a:tab pos="733425" algn="l"/>
                <a:tab pos="3349625" algn="l"/>
              </a:tabLst>
              <a:defRPr>
                <a:solidFill>
                  <a:schemeClr val="tx1"/>
                </a:solidFill>
                <a:latin typeface="Lucida Sans Unicode" panose="020B0602030504020204" pitchFamily="34" charset="0"/>
                <a:ea typeface="宋体" panose="02010600030101010101" pitchFamily="2" charset="-122"/>
              </a:defRPr>
            </a:lvl6pPr>
            <a:lvl7pPr marL="2971800" indent="-228600" defTabSz="800100" eaLnBrk="0" fontAlgn="base" hangingPunct="0">
              <a:spcBef>
                <a:spcPct val="0"/>
              </a:spcBef>
              <a:spcAft>
                <a:spcPct val="0"/>
              </a:spcAft>
              <a:tabLst>
                <a:tab pos="733425" algn="l"/>
                <a:tab pos="3349625" algn="l"/>
              </a:tabLst>
              <a:defRPr>
                <a:solidFill>
                  <a:schemeClr val="tx1"/>
                </a:solidFill>
                <a:latin typeface="Lucida Sans Unicode" panose="020B0602030504020204" pitchFamily="34" charset="0"/>
                <a:ea typeface="宋体" panose="02010600030101010101" pitchFamily="2" charset="-122"/>
              </a:defRPr>
            </a:lvl7pPr>
            <a:lvl8pPr marL="3429000" indent="-228600" defTabSz="800100" eaLnBrk="0" fontAlgn="base" hangingPunct="0">
              <a:spcBef>
                <a:spcPct val="0"/>
              </a:spcBef>
              <a:spcAft>
                <a:spcPct val="0"/>
              </a:spcAft>
              <a:tabLst>
                <a:tab pos="733425" algn="l"/>
                <a:tab pos="3349625" algn="l"/>
              </a:tabLst>
              <a:defRPr>
                <a:solidFill>
                  <a:schemeClr val="tx1"/>
                </a:solidFill>
                <a:latin typeface="Lucida Sans Unicode" panose="020B0602030504020204" pitchFamily="34" charset="0"/>
                <a:ea typeface="宋体" panose="02010600030101010101" pitchFamily="2" charset="-122"/>
              </a:defRPr>
            </a:lvl8pPr>
            <a:lvl9pPr marL="3886200" indent="-228600" defTabSz="800100" eaLnBrk="0" fontAlgn="base" hangingPunct="0">
              <a:spcBef>
                <a:spcPct val="0"/>
              </a:spcBef>
              <a:spcAft>
                <a:spcPct val="0"/>
              </a:spcAft>
              <a:tabLst>
                <a:tab pos="733425" algn="l"/>
                <a:tab pos="3349625" algn="l"/>
              </a:tabLst>
              <a:defRPr>
                <a:solidFill>
                  <a:schemeClr val="tx1"/>
                </a:solidFill>
                <a:latin typeface="Lucida Sans Unicode" panose="020B0602030504020204" pitchFamily="34" charset="0"/>
                <a:ea typeface="宋体" panose="02010600030101010101" pitchFamily="2" charset="-122"/>
              </a:defRPr>
            </a:lvl9pPr>
          </a:lstStyle>
          <a:p>
            <a:pPr eaLnBrk="1" hangingPunct="1">
              <a:lnSpc>
                <a:spcPts val="1963"/>
              </a:lnSpc>
            </a:pPr>
            <a:r>
              <a:rPr lang="zh-TW" altLang="en-US" sz="2400" b="1">
                <a:solidFill>
                  <a:srgbClr val="3333FF"/>
                </a:solidFill>
                <a:latin typeface="微软雅黑" panose="020B0503020204020204" pitchFamily="34" charset="-122"/>
                <a:ea typeface="微软雅黑" panose="020B0503020204020204" pitchFamily="34" charset="-122"/>
                <a:cs typeface="文鼎CS中等线"/>
              </a:rPr>
              <a:t>光盘重量</a:t>
            </a:r>
            <a:r>
              <a:rPr lang="en-US" altLang="zh-TW" sz="2800" b="1">
                <a:solidFill>
                  <a:srgbClr val="3333FF"/>
                </a:solidFill>
                <a:latin typeface="微软雅黑" panose="020B0503020204020204" pitchFamily="34" charset="-122"/>
                <a:ea typeface="微软雅黑" panose="020B0503020204020204" pitchFamily="34" charset="-122"/>
                <a:cs typeface="文鼎CS中等线"/>
              </a:rPr>
              <a:t>=</a:t>
            </a:r>
            <a:r>
              <a:rPr lang="en-US" altLang="zh-TW" sz="2400" b="1">
                <a:solidFill>
                  <a:srgbClr val="3333FF"/>
                </a:solidFill>
                <a:latin typeface="微软雅黑" panose="020B0503020204020204" pitchFamily="34" charset="-122"/>
                <a:ea typeface="微软雅黑" panose="020B0503020204020204" pitchFamily="34" charset="-122"/>
                <a:cs typeface="文鼎CS中等线"/>
              </a:rPr>
              <a:t>43,078,400</a:t>
            </a:r>
            <a:r>
              <a:rPr lang="zh-TW" altLang="en-US" sz="2400" b="1">
                <a:solidFill>
                  <a:srgbClr val="3333FF"/>
                </a:solidFill>
                <a:latin typeface="微软雅黑" panose="020B0503020204020204" pitchFamily="34" charset="-122"/>
                <a:ea typeface="微软雅黑" panose="020B0503020204020204" pitchFamily="34" charset="-122"/>
                <a:cs typeface="文鼎CS中等线"/>
              </a:rPr>
              <a:t>吨</a:t>
            </a:r>
            <a:endParaRPr lang="en-US" altLang="zh-TW" sz="2400" b="1">
              <a:solidFill>
                <a:srgbClr val="C00000"/>
              </a:solidFill>
              <a:latin typeface="微软雅黑" panose="020B0503020204020204" pitchFamily="34" charset="-122"/>
              <a:ea typeface="微软雅黑" panose="020B0503020204020204" pitchFamily="34" charset="-122"/>
              <a:cs typeface="文鼎CS中等线"/>
            </a:endParaRPr>
          </a:p>
        </p:txBody>
      </p:sp>
      <p:grpSp>
        <p:nvGrpSpPr>
          <p:cNvPr id="44040" name="组合 71"/>
          <p:cNvGrpSpPr>
            <a:grpSpLocks/>
          </p:cNvGrpSpPr>
          <p:nvPr/>
        </p:nvGrpSpPr>
        <p:grpSpPr bwMode="auto">
          <a:xfrm>
            <a:off x="906463" y="4198938"/>
            <a:ext cx="2736850" cy="379412"/>
            <a:chOff x="5135563" y="1501775"/>
            <a:chExt cx="2736850" cy="379413"/>
          </a:xfrm>
        </p:grpSpPr>
        <p:cxnSp>
          <p:nvCxnSpPr>
            <p:cNvPr id="58" name="直接箭头连接符 57"/>
            <p:cNvCxnSpPr/>
            <p:nvPr/>
          </p:nvCxnSpPr>
          <p:spPr>
            <a:xfrm rot="16200000" flipH="1">
              <a:off x="7062788" y="1003300"/>
              <a:ext cx="311151" cy="1308100"/>
            </a:xfrm>
            <a:prstGeom prst="straightConnector1">
              <a:avLst/>
            </a:prstGeom>
            <a:ln w="1270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59" name="直接箭头连接符 58"/>
            <p:cNvCxnSpPr/>
            <p:nvPr/>
          </p:nvCxnSpPr>
          <p:spPr>
            <a:xfrm rot="16200000" flipH="1">
              <a:off x="6950076" y="1116012"/>
              <a:ext cx="379413" cy="1150937"/>
            </a:xfrm>
            <a:prstGeom prst="straightConnector1">
              <a:avLst/>
            </a:prstGeom>
            <a:ln w="1270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60" name="直接箭头连接符 59"/>
            <p:cNvCxnSpPr/>
            <p:nvPr/>
          </p:nvCxnSpPr>
          <p:spPr>
            <a:xfrm rot="16200000" flipH="1">
              <a:off x="6803231" y="1262857"/>
              <a:ext cx="333376" cy="811212"/>
            </a:xfrm>
            <a:prstGeom prst="straightConnector1">
              <a:avLst/>
            </a:prstGeom>
            <a:ln w="1270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61" name="直接箭头连接符 60"/>
            <p:cNvCxnSpPr/>
            <p:nvPr/>
          </p:nvCxnSpPr>
          <p:spPr>
            <a:xfrm rot="16200000" flipH="1">
              <a:off x="6656388" y="1409700"/>
              <a:ext cx="300038" cy="484187"/>
            </a:xfrm>
            <a:prstGeom prst="straightConnector1">
              <a:avLst/>
            </a:prstGeom>
            <a:ln w="1270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62" name="直接箭头连接符 61"/>
            <p:cNvCxnSpPr/>
            <p:nvPr/>
          </p:nvCxnSpPr>
          <p:spPr>
            <a:xfrm rot="16200000" flipH="1">
              <a:off x="6442075" y="1624013"/>
              <a:ext cx="300038" cy="55562"/>
            </a:xfrm>
            <a:prstGeom prst="straightConnector1">
              <a:avLst/>
            </a:prstGeom>
            <a:ln w="1270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63" name="直接箭头连接符 62"/>
            <p:cNvCxnSpPr/>
            <p:nvPr/>
          </p:nvCxnSpPr>
          <p:spPr>
            <a:xfrm rot="5400000">
              <a:off x="5691982" y="945356"/>
              <a:ext cx="315913" cy="1428750"/>
            </a:xfrm>
            <a:prstGeom prst="straightConnector1">
              <a:avLst/>
            </a:prstGeom>
            <a:ln w="12700">
              <a:solidFill>
                <a:srgbClr val="00B050"/>
              </a:solidFill>
              <a:tailEnd type="arrow"/>
            </a:ln>
          </p:spPr>
          <p:style>
            <a:lnRef idx="1">
              <a:schemeClr val="accent1"/>
            </a:lnRef>
            <a:fillRef idx="0">
              <a:schemeClr val="accent1"/>
            </a:fillRef>
            <a:effectRef idx="0">
              <a:schemeClr val="accent1"/>
            </a:effectRef>
            <a:fontRef idx="minor">
              <a:schemeClr val="tx1"/>
            </a:fontRef>
          </p:style>
        </p:cxnSp>
      </p:grpSp>
      <p:sp>
        <p:nvSpPr>
          <p:cNvPr id="64" name="左大括号 63"/>
          <p:cNvSpPr/>
          <p:nvPr/>
        </p:nvSpPr>
        <p:spPr>
          <a:xfrm rot="16200000">
            <a:off x="2055019" y="4364831"/>
            <a:ext cx="280988" cy="2568575"/>
          </a:xfrm>
          <a:prstGeom prst="leftBrace">
            <a:avLst/>
          </a:prstGeom>
          <a:ln w="19050">
            <a:solidFill>
              <a:srgbClr val="00B050"/>
            </a:solidFill>
          </a:ln>
        </p:spPr>
        <p:style>
          <a:lnRef idx="1">
            <a:schemeClr val="accent1"/>
          </a:lnRef>
          <a:fillRef idx="0">
            <a:schemeClr val="accent1"/>
          </a:fillRef>
          <a:effectRef idx="0">
            <a:schemeClr val="accent1"/>
          </a:effectRef>
          <a:fontRef idx="minor">
            <a:schemeClr val="tx1"/>
          </a:fontRef>
        </p:style>
        <p:txBody>
          <a:bodyPr anchor="ctr"/>
          <a:lstStyle/>
          <a:p>
            <a:pPr algn="ctr" eaLnBrk="1" fontAlgn="auto" hangingPunct="1">
              <a:spcBef>
                <a:spcPts val="0"/>
              </a:spcBef>
              <a:spcAft>
                <a:spcPts val="0"/>
              </a:spcAft>
              <a:defRPr/>
            </a:pPr>
            <a:endParaRPr lang="zh-CN" altLang="en-US" sz="2000">
              <a:solidFill>
                <a:prstClr val="black"/>
              </a:solidFill>
              <a:latin typeface="微软雅黑" pitchFamily="34" charset="-122"/>
              <a:ea typeface="微软雅黑" pitchFamily="34" charset="-122"/>
            </a:endParaRPr>
          </a:p>
        </p:txBody>
      </p:sp>
      <p:sp>
        <p:nvSpPr>
          <p:cNvPr id="44042" name="TextBox 8"/>
          <p:cNvSpPr txBox="1">
            <a:spLocks noChangeArrowheads="1"/>
          </p:cNvSpPr>
          <p:nvPr/>
        </p:nvSpPr>
        <p:spPr bwMode="auto">
          <a:xfrm>
            <a:off x="5327650" y="3603625"/>
            <a:ext cx="3200400" cy="249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defTabSz="800100">
              <a:tabLst>
                <a:tab pos="733425" algn="l"/>
                <a:tab pos="3349625" algn="l"/>
              </a:tabLst>
              <a:defRPr>
                <a:solidFill>
                  <a:schemeClr val="tx1"/>
                </a:solidFill>
                <a:latin typeface="Lucida Sans Unicode" panose="020B0602030504020204" pitchFamily="34" charset="0"/>
                <a:ea typeface="宋体" panose="02010600030101010101" pitchFamily="2" charset="-122"/>
              </a:defRPr>
            </a:lvl1pPr>
            <a:lvl2pPr marL="742950" indent="-285750" defTabSz="800100">
              <a:tabLst>
                <a:tab pos="733425" algn="l"/>
                <a:tab pos="3349625" algn="l"/>
              </a:tabLst>
              <a:defRPr>
                <a:solidFill>
                  <a:schemeClr val="tx1"/>
                </a:solidFill>
                <a:latin typeface="Lucida Sans Unicode" panose="020B0602030504020204" pitchFamily="34" charset="0"/>
                <a:ea typeface="宋体" panose="02010600030101010101" pitchFamily="2" charset="-122"/>
              </a:defRPr>
            </a:lvl2pPr>
            <a:lvl3pPr marL="1143000" indent="-228600" defTabSz="800100">
              <a:tabLst>
                <a:tab pos="733425" algn="l"/>
                <a:tab pos="3349625" algn="l"/>
              </a:tabLst>
              <a:defRPr>
                <a:solidFill>
                  <a:schemeClr val="tx1"/>
                </a:solidFill>
                <a:latin typeface="Lucida Sans Unicode" panose="020B0602030504020204" pitchFamily="34" charset="0"/>
                <a:ea typeface="宋体" panose="02010600030101010101" pitchFamily="2" charset="-122"/>
              </a:defRPr>
            </a:lvl3pPr>
            <a:lvl4pPr marL="1600200" indent="-228600" defTabSz="800100">
              <a:tabLst>
                <a:tab pos="733425" algn="l"/>
                <a:tab pos="3349625" algn="l"/>
              </a:tabLst>
              <a:defRPr>
                <a:solidFill>
                  <a:schemeClr val="tx1"/>
                </a:solidFill>
                <a:latin typeface="Lucida Sans Unicode" panose="020B0602030504020204" pitchFamily="34" charset="0"/>
                <a:ea typeface="宋体" panose="02010600030101010101" pitchFamily="2" charset="-122"/>
              </a:defRPr>
            </a:lvl4pPr>
            <a:lvl5pPr marL="2057400" indent="-228600" defTabSz="800100">
              <a:tabLst>
                <a:tab pos="733425" algn="l"/>
                <a:tab pos="3349625" algn="l"/>
              </a:tabLst>
              <a:defRPr>
                <a:solidFill>
                  <a:schemeClr val="tx1"/>
                </a:solidFill>
                <a:latin typeface="Lucida Sans Unicode" panose="020B0602030504020204" pitchFamily="34" charset="0"/>
                <a:ea typeface="宋体" panose="02010600030101010101" pitchFamily="2" charset="-122"/>
              </a:defRPr>
            </a:lvl5pPr>
            <a:lvl6pPr marL="2514600" indent="-228600" defTabSz="800100" eaLnBrk="0" fontAlgn="base" hangingPunct="0">
              <a:spcBef>
                <a:spcPct val="0"/>
              </a:spcBef>
              <a:spcAft>
                <a:spcPct val="0"/>
              </a:spcAft>
              <a:tabLst>
                <a:tab pos="733425" algn="l"/>
                <a:tab pos="3349625" algn="l"/>
              </a:tabLst>
              <a:defRPr>
                <a:solidFill>
                  <a:schemeClr val="tx1"/>
                </a:solidFill>
                <a:latin typeface="Lucida Sans Unicode" panose="020B0602030504020204" pitchFamily="34" charset="0"/>
                <a:ea typeface="宋体" panose="02010600030101010101" pitchFamily="2" charset="-122"/>
              </a:defRPr>
            </a:lvl6pPr>
            <a:lvl7pPr marL="2971800" indent="-228600" defTabSz="800100" eaLnBrk="0" fontAlgn="base" hangingPunct="0">
              <a:spcBef>
                <a:spcPct val="0"/>
              </a:spcBef>
              <a:spcAft>
                <a:spcPct val="0"/>
              </a:spcAft>
              <a:tabLst>
                <a:tab pos="733425" algn="l"/>
                <a:tab pos="3349625" algn="l"/>
              </a:tabLst>
              <a:defRPr>
                <a:solidFill>
                  <a:schemeClr val="tx1"/>
                </a:solidFill>
                <a:latin typeface="Lucida Sans Unicode" panose="020B0602030504020204" pitchFamily="34" charset="0"/>
                <a:ea typeface="宋体" panose="02010600030101010101" pitchFamily="2" charset="-122"/>
              </a:defRPr>
            </a:lvl7pPr>
            <a:lvl8pPr marL="3429000" indent="-228600" defTabSz="800100" eaLnBrk="0" fontAlgn="base" hangingPunct="0">
              <a:spcBef>
                <a:spcPct val="0"/>
              </a:spcBef>
              <a:spcAft>
                <a:spcPct val="0"/>
              </a:spcAft>
              <a:tabLst>
                <a:tab pos="733425" algn="l"/>
                <a:tab pos="3349625" algn="l"/>
              </a:tabLst>
              <a:defRPr>
                <a:solidFill>
                  <a:schemeClr val="tx1"/>
                </a:solidFill>
                <a:latin typeface="Lucida Sans Unicode" panose="020B0602030504020204" pitchFamily="34" charset="0"/>
                <a:ea typeface="宋体" panose="02010600030101010101" pitchFamily="2" charset="-122"/>
              </a:defRPr>
            </a:lvl8pPr>
            <a:lvl9pPr marL="3886200" indent="-228600" defTabSz="800100" eaLnBrk="0" fontAlgn="base" hangingPunct="0">
              <a:spcBef>
                <a:spcPct val="0"/>
              </a:spcBef>
              <a:spcAft>
                <a:spcPct val="0"/>
              </a:spcAft>
              <a:tabLst>
                <a:tab pos="733425" algn="l"/>
                <a:tab pos="3349625" algn="l"/>
              </a:tabLst>
              <a:defRPr>
                <a:solidFill>
                  <a:schemeClr val="tx1"/>
                </a:solidFill>
                <a:latin typeface="Lucida Sans Unicode" panose="020B0602030504020204" pitchFamily="34" charset="0"/>
                <a:ea typeface="宋体" panose="02010600030101010101" pitchFamily="2" charset="-122"/>
              </a:defRPr>
            </a:lvl9pPr>
          </a:lstStyle>
          <a:p>
            <a:pPr eaLnBrk="1" hangingPunct="1">
              <a:lnSpc>
                <a:spcPts val="1963"/>
              </a:lnSpc>
            </a:pPr>
            <a:r>
              <a:rPr lang="en-US" altLang="zh-TW" sz="2400" b="1">
                <a:solidFill>
                  <a:srgbClr val="C00000"/>
                </a:solidFill>
                <a:latin typeface="微软雅黑" panose="020B0503020204020204" pitchFamily="34" charset="-122"/>
                <a:ea typeface="微软雅黑" panose="020B0503020204020204" pitchFamily="34" charset="-122"/>
                <a:cs typeface="文鼎CS中等线"/>
              </a:rPr>
              <a:t>424</a:t>
            </a:r>
            <a:r>
              <a:rPr lang="zh-CN" altLang="en-US" sz="2400" b="1">
                <a:solidFill>
                  <a:srgbClr val="C00000"/>
                </a:solidFill>
                <a:latin typeface="微软雅黑" panose="020B0503020204020204" pitchFamily="34" charset="-122"/>
                <a:ea typeface="微软雅黑" panose="020B0503020204020204" pitchFamily="34" charset="-122"/>
                <a:cs typeface="文鼎CS中等线"/>
              </a:rPr>
              <a:t>艘尼米兹号航母重量</a:t>
            </a:r>
            <a:endParaRPr lang="en-US" altLang="zh-TW" sz="2400" b="1">
              <a:solidFill>
                <a:srgbClr val="C00000"/>
              </a:solidFill>
              <a:latin typeface="微软雅黑" panose="020B0503020204020204" pitchFamily="34" charset="-122"/>
              <a:ea typeface="微软雅黑" panose="020B0503020204020204" pitchFamily="34" charset="-122"/>
              <a:cs typeface="文鼎CS中等线"/>
            </a:endParaRPr>
          </a:p>
        </p:txBody>
      </p:sp>
      <p:pic>
        <p:nvPicPr>
          <p:cNvPr id="44043" name="Picture 8" descr="c:\users\batman\appdata\roaming\360se6\USERDA~1\Temp\94838612.jpg"/>
          <p:cNvPicPr>
            <a:picLocks noChangeAspect="1" noChangeArrowheads="1"/>
          </p:cNvPicPr>
          <p:nvPr/>
        </p:nvPicPr>
        <p:blipFill>
          <a:blip r:embed="rId4">
            <a:extLst>
              <a:ext uri="{28A0092B-C50C-407E-A947-70E740481C1C}">
                <a14:useLocalDpi xmlns:a14="http://schemas.microsoft.com/office/drawing/2010/main" val="0"/>
              </a:ext>
            </a:extLst>
          </a:blip>
          <a:srcRect l="4346" t="10464" r="22369"/>
          <a:stretch>
            <a:fillRect/>
          </a:stretch>
        </p:blipFill>
        <p:spPr bwMode="auto">
          <a:xfrm>
            <a:off x="5343525" y="4035425"/>
            <a:ext cx="3300413" cy="223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 name="等于号 66"/>
          <p:cNvSpPr/>
          <p:nvPr/>
        </p:nvSpPr>
        <p:spPr bwMode="auto">
          <a:xfrm>
            <a:off x="4200553" y="4537990"/>
            <a:ext cx="1152525" cy="792163"/>
          </a:xfrm>
          <a:prstGeom prst="mathEqual">
            <a:avLst/>
          </a:prstGeom>
          <a:ln>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wrap="none" anchor="ctr"/>
          <a:lstStyle/>
          <a:p>
            <a:pPr algn="ctr" eaLnBrk="1" fontAlgn="auto" hangingPunct="1">
              <a:spcBef>
                <a:spcPts val="0"/>
              </a:spcBef>
              <a:spcAft>
                <a:spcPts val="0"/>
              </a:spcAft>
              <a:defRPr/>
            </a:pPr>
            <a:endParaRPr lang="zh-CN" altLang="en-US" dirty="0">
              <a:solidFill>
                <a:prstClr val="black"/>
              </a:solidFill>
              <a:latin typeface="楷体_GB2312" pitchFamily="49" charset="-122"/>
              <a:ea typeface="楷体_GB2312" pitchFamily="49" charset="-122"/>
            </a:endParaRPr>
          </a:p>
        </p:txBody>
      </p:sp>
      <p:sp>
        <p:nvSpPr>
          <p:cNvPr id="44045" name="矩形 75"/>
          <p:cNvSpPr>
            <a:spLocks noChangeArrowheads="1"/>
          </p:cNvSpPr>
          <p:nvPr/>
        </p:nvSpPr>
        <p:spPr bwMode="auto">
          <a:xfrm>
            <a:off x="6000750" y="6257925"/>
            <a:ext cx="1860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Lucida Sans Unicode" panose="020B0602030504020204" pitchFamily="34" charset="0"/>
                <a:ea typeface="宋体" panose="02010600030101010101" pitchFamily="2" charset="-122"/>
              </a:defRPr>
            </a:lvl1pPr>
            <a:lvl2pPr marL="742950" indent="-285750">
              <a:defRPr>
                <a:solidFill>
                  <a:schemeClr val="tx1"/>
                </a:solidFill>
                <a:latin typeface="Lucida Sans Unicode" panose="020B0602030504020204" pitchFamily="34" charset="0"/>
                <a:ea typeface="宋体" panose="02010600030101010101" pitchFamily="2" charset="-122"/>
              </a:defRPr>
            </a:lvl2pPr>
            <a:lvl3pPr marL="1143000" indent="-228600">
              <a:defRPr>
                <a:solidFill>
                  <a:schemeClr val="tx1"/>
                </a:solidFill>
                <a:latin typeface="Lucida Sans Unicode" panose="020B0602030504020204" pitchFamily="34" charset="0"/>
                <a:ea typeface="宋体" panose="02010600030101010101" pitchFamily="2" charset="-122"/>
              </a:defRPr>
            </a:lvl3pPr>
            <a:lvl4pPr marL="1600200" indent="-228600">
              <a:defRPr>
                <a:solidFill>
                  <a:schemeClr val="tx1"/>
                </a:solidFill>
                <a:latin typeface="Lucida Sans Unicode" panose="020B0602030504020204" pitchFamily="34" charset="0"/>
                <a:ea typeface="宋体" panose="02010600030101010101" pitchFamily="2" charset="-122"/>
              </a:defRPr>
            </a:lvl4pPr>
            <a:lvl5pPr marL="2057400" indent="-228600">
              <a:defRPr>
                <a:solidFill>
                  <a:schemeClr val="tx1"/>
                </a:solidFill>
                <a:latin typeface="Lucida Sans Unicode" panose="020B0602030504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9pPr>
          </a:lstStyle>
          <a:p>
            <a:pPr eaLnBrk="1" hangingPunct="1"/>
            <a:r>
              <a:rPr lang="en-US" altLang="zh-TW" sz="2400" b="1">
                <a:solidFill>
                  <a:srgbClr val="3333FF"/>
                </a:solidFill>
                <a:latin typeface="微软雅黑" panose="020B0503020204020204" pitchFamily="34" charset="-122"/>
                <a:ea typeface="微软雅黑" panose="020B0503020204020204" pitchFamily="34" charset="-122"/>
                <a:cs typeface="文鼎CS中等线"/>
              </a:rPr>
              <a:t>(101,600</a:t>
            </a:r>
            <a:r>
              <a:rPr lang="zh-TW" altLang="en-US" sz="2400" b="1">
                <a:solidFill>
                  <a:srgbClr val="3333FF"/>
                </a:solidFill>
                <a:latin typeface="微软雅黑" panose="020B0503020204020204" pitchFamily="34" charset="-122"/>
                <a:ea typeface="微软雅黑" panose="020B0503020204020204" pitchFamily="34" charset="-122"/>
                <a:cs typeface="文鼎CS中等线"/>
              </a:rPr>
              <a:t>吨</a:t>
            </a:r>
            <a:r>
              <a:rPr lang="en-US" altLang="zh-TW" sz="2400" b="1">
                <a:solidFill>
                  <a:srgbClr val="3333FF"/>
                </a:solidFill>
                <a:latin typeface="微软雅黑" panose="020B0503020204020204" pitchFamily="34" charset="-122"/>
                <a:ea typeface="微软雅黑" panose="020B0503020204020204" pitchFamily="34" charset="-122"/>
                <a:cs typeface="文鼎CS中等线"/>
              </a:rPr>
              <a:t>)</a:t>
            </a:r>
            <a:endParaRPr lang="zh-CN" altLang="en-US" sz="2400" b="1">
              <a:solidFill>
                <a:srgbClr val="3333FF"/>
              </a:solidFill>
              <a:latin typeface="微软雅黑" panose="020B0503020204020204" pitchFamily="34" charset="-122"/>
              <a:ea typeface="微软雅黑" panose="020B0503020204020204" pitchFamily="34" charset="-122"/>
              <a:cs typeface="文鼎CS中等线"/>
            </a:endParaRPr>
          </a:p>
        </p:txBody>
      </p:sp>
    </p:spTree>
    <p:extLst>
      <p:ext uri="{BB962C8B-B14F-4D97-AF65-F5344CB8AC3E}">
        <p14:creationId xmlns:p14="http://schemas.microsoft.com/office/powerpoint/2010/main" val="2857753013"/>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94549" y="6051561"/>
            <a:ext cx="1920875" cy="623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图片 3" descr="ws_CCF3.tmp"/>
          <p:cNvPicPr>
            <a:picLocks/>
          </p:cNvPicPr>
          <p:nvPr/>
        </p:nvPicPr>
        <p:blipFill>
          <a:blip r:embed="rId3">
            <a:extLst>
              <a:ext uri="{28A0092B-C50C-407E-A947-70E740481C1C}">
                <a14:useLocalDpi xmlns:a14="http://schemas.microsoft.com/office/drawing/2010/main" val="0"/>
              </a:ext>
            </a:extLst>
          </a:blip>
          <a:srcRect/>
          <a:stretch>
            <a:fillRect/>
          </a:stretch>
        </p:blipFill>
        <p:spPr bwMode="auto">
          <a:xfrm>
            <a:off x="371474" y="1470036"/>
            <a:ext cx="608013" cy="63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图片 4" descr="ws_CD04.tmp"/>
          <p:cNvPicPr>
            <a:picLocks/>
          </p:cNvPicPr>
          <p:nvPr/>
        </p:nvPicPr>
        <p:blipFill>
          <a:blip r:embed="rId4">
            <a:extLst>
              <a:ext uri="{28A0092B-C50C-407E-A947-70E740481C1C}">
                <a14:useLocalDpi xmlns:a14="http://schemas.microsoft.com/office/drawing/2010/main" val="0"/>
              </a:ext>
            </a:extLst>
          </a:blip>
          <a:srcRect/>
          <a:stretch>
            <a:fillRect/>
          </a:stretch>
        </p:blipFill>
        <p:spPr bwMode="auto">
          <a:xfrm>
            <a:off x="3047999" y="1425586"/>
            <a:ext cx="67310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图片 5" descr="ws_CD15.tmp"/>
          <p:cNvPicPr>
            <a:picLocks/>
          </p:cNvPicPr>
          <p:nvPr/>
        </p:nvPicPr>
        <p:blipFill>
          <a:blip r:embed="rId5">
            <a:extLst>
              <a:ext uri="{28A0092B-C50C-407E-A947-70E740481C1C}">
                <a14:useLocalDpi xmlns:a14="http://schemas.microsoft.com/office/drawing/2010/main" val="0"/>
              </a:ext>
            </a:extLst>
          </a:blip>
          <a:srcRect/>
          <a:stretch>
            <a:fillRect/>
          </a:stretch>
        </p:blipFill>
        <p:spPr bwMode="auto">
          <a:xfrm>
            <a:off x="5942012" y="1425586"/>
            <a:ext cx="674687"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图片 6" descr="ws_CD25.tmp"/>
          <p:cNvPicPr>
            <a:picLocks/>
          </p:cNvPicPr>
          <p:nvPr/>
        </p:nvPicPr>
        <p:blipFill>
          <a:blip r:embed="rId6">
            <a:extLst>
              <a:ext uri="{28A0092B-C50C-407E-A947-70E740481C1C}">
                <a14:useLocalDpi xmlns:a14="http://schemas.microsoft.com/office/drawing/2010/main" val="0"/>
              </a:ext>
            </a:extLst>
          </a:blip>
          <a:srcRect/>
          <a:stretch>
            <a:fillRect/>
          </a:stretch>
        </p:blipFill>
        <p:spPr bwMode="auto">
          <a:xfrm>
            <a:off x="414337" y="2708286"/>
            <a:ext cx="565150" cy="60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图片 7" descr="ws_CD36.tmp"/>
          <p:cNvPicPr>
            <a:picLocks/>
          </p:cNvPicPr>
          <p:nvPr/>
        </p:nvPicPr>
        <p:blipFill>
          <a:blip r:embed="rId7">
            <a:extLst>
              <a:ext uri="{28A0092B-C50C-407E-A947-70E740481C1C}">
                <a14:useLocalDpi xmlns:a14="http://schemas.microsoft.com/office/drawing/2010/main" val="0"/>
              </a:ext>
            </a:extLst>
          </a:blip>
          <a:srcRect/>
          <a:stretch>
            <a:fillRect/>
          </a:stretch>
        </p:blipFill>
        <p:spPr bwMode="auto">
          <a:xfrm>
            <a:off x="3047999" y="2790836"/>
            <a:ext cx="641350"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图片 8" descr="ws_CD46.tmp"/>
          <p:cNvPicPr>
            <a:picLocks/>
          </p:cNvPicPr>
          <p:nvPr/>
        </p:nvPicPr>
        <p:blipFill>
          <a:blip r:embed="rId8">
            <a:extLst>
              <a:ext uri="{28A0092B-C50C-407E-A947-70E740481C1C}">
                <a14:useLocalDpi xmlns:a14="http://schemas.microsoft.com/office/drawing/2010/main" val="0"/>
              </a:ext>
            </a:extLst>
          </a:blip>
          <a:srcRect/>
          <a:stretch>
            <a:fillRect/>
          </a:stretch>
        </p:blipFill>
        <p:spPr bwMode="auto">
          <a:xfrm>
            <a:off x="5799137" y="2708286"/>
            <a:ext cx="792162"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图片 9" descr="ws_CD57.tmp"/>
          <p:cNvPicPr>
            <a:picLocks/>
          </p:cNvPicPr>
          <p:nvPr/>
        </p:nvPicPr>
        <p:blipFill>
          <a:blip r:embed="rId9">
            <a:extLst>
              <a:ext uri="{28A0092B-C50C-407E-A947-70E740481C1C}">
                <a14:useLocalDpi xmlns:a14="http://schemas.microsoft.com/office/drawing/2010/main" val="0"/>
              </a:ext>
            </a:extLst>
          </a:blip>
          <a:srcRect/>
          <a:stretch>
            <a:fillRect/>
          </a:stretch>
        </p:blipFill>
        <p:spPr bwMode="auto">
          <a:xfrm>
            <a:off x="371474" y="4019561"/>
            <a:ext cx="639763"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图片 10" descr="ws_CD68.tmp"/>
          <p:cNvPicPr>
            <a:picLocks/>
          </p:cNvPicPr>
          <p:nvPr/>
        </p:nvPicPr>
        <p:blipFill>
          <a:blip r:embed="rId10">
            <a:extLst>
              <a:ext uri="{28A0092B-C50C-407E-A947-70E740481C1C}">
                <a14:useLocalDpi xmlns:a14="http://schemas.microsoft.com/office/drawing/2010/main" val="0"/>
              </a:ext>
            </a:extLst>
          </a:blip>
          <a:srcRect/>
          <a:stretch>
            <a:fillRect/>
          </a:stretch>
        </p:blipFill>
        <p:spPr bwMode="auto">
          <a:xfrm>
            <a:off x="3052762" y="4019561"/>
            <a:ext cx="630237" cy="727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图片 11" descr="ws_CD78.tmp"/>
          <p:cNvPicPr>
            <a:picLocks/>
          </p:cNvPicPr>
          <p:nvPr/>
        </p:nvPicPr>
        <p:blipFill>
          <a:blip r:embed="rId11">
            <a:extLst>
              <a:ext uri="{28A0092B-C50C-407E-A947-70E740481C1C}">
                <a14:useLocalDpi xmlns:a14="http://schemas.microsoft.com/office/drawing/2010/main" val="0"/>
              </a:ext>
            </a:extLst>
          </a:blip>
          <a:srcRect/>
          <a:stretch>
            <a:fillRect/>
          </a:stretch>
        </p:blipFill>
        <p:spPr bwMode="auto">
          <a:xfrm>
            <a:off x="5799137" y="4054486"/>
            <a:ext cx="792162"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图片 12" descr="ws_CD79.tmp"/>
          <p:cNvPicPr>
            <a:picLocks/>
          </p:cNvPicPr>
          <p:nvPr/>
        </p:nvPicPr>
        <p:blipFill>
          <a:blip r:embed="rId12">
            <a:extLst>
              <a:ext uri="{28A0092B-C50C-407E-A947-70E740481C1C}">
                <a14:useLocalDpi xmlns:a14="http://schemas.microsoft.com/office/drawing/2010/main" val="0"/>
              </a:ext>
            </a:extLst>
          </a:blip>
          <a:srcRect/>
          <a:stretch>
            <a:fillRect/>
          </a:stretch>
        </p:blipFill>
        <p:spPr bwMode="auto">
          <a:xfrm>
            <a:off x="371474" y="5368936"/>
            <a:ext cx="639763" cy="66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图片 13" descr="ws_CD8A.tmp"/>
          <p:cNvPicPr>
            <a:picLocks/>
          </p:cNvPicPr>
          <p:nvPr/>
        </p:nvPicPr>
        <p:blipFill>
          <a:blip r:embed="rId13">
            <a:extLst>
              <a:ext uri="{28A0092B-C50C-407E-A947-70E740481C1C}">
                <a14:useLocalDpi xmlns:a14="http://schemas.microsoft.com/office/drawing/2010/main" val="0"/>
              </a:ext>
            </a:extLst>
          </a:blip>
          <a:srcRect/>
          <a:stretch>
            <a:fillRect/>
          </a:stretch>
        </p:blipFill>
        <p:spPr bwMode="auto">
          <a:xfrm>
            <a:off x="3016249" y="5470536"/>
            <a:ext cx="749300" cy="587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图片 14" descr="ws_CD9A.tmp"/>
          <p:cNvPicPr>
            <a:picLocks/>
          </p:cNvPicPr>
          <p:nvPr/>
        </p:nvPicPr>
        <p:blipFill>
          <a:blip r:embed="rId14">
            <a:extLst>
              <a:ext uri="{28A0092B-C50C-407E-A947-70E740481C1C}">
                <a14:useLocalDpi xmlns:a14="http://schemas.microsoft.com/office/drawing/2010/main" val="0"/>
              </a:ext>
            </a:extLst>
          </a:blip>
          <a:srcRect/>
          <a:stretch>
            <a:fillRect/>
          </a:stretch>
        </p:blipFill>
        <p:spPr bwMode="auto">
          <a:xfrm>
            <a:off x="5480049" y="5276861"/>
            <a:ext cx="1498600" cy="1403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Box 17"/>
          <p:cNvSpPr txBox="1">
            <a:spLocks noChangeArrowheads="1"/>
          </p:cNvSpPr>
          <p:nvPr/>
        </p:nvSpPr>
        <p:spPr bwMode="auto">
          <a:xfrm>
            <a:off x="1250949" y="1460511"/>
            <a:ext cx="1555750" cy="85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Lucida Sans Unicode" panose="020B0602030504020204" pitchFamily="34" charset="0"/>
                <a:ea typeface="宋体" panose="02010600030101010101" pitchFamily="2" charset="-122"/>
              </a:defRPr>
            </a:lvl1pPr>
            <a:lvl2pPr marL="742950" indent="-285750">
              <a:defRPr>
                <a:solidFill>
                  <a:schemeClr val="tx1"/>
                </a:solidFill>
                <a:latin typeface="Lucida Sans Unicode" panose="020B0602030504020204" pitchFamily="34" charset="0"/>
                <a:ea typeface="宋体" panose="02010600030101010101" pitchFamily="2" charset="-122"/>
              </a:defRPr>
            </a:lvl2pPr>
            <a:lvl3pPr marL="1143000" indent="-228600">
              <a:defRPr>
                <a:solidFill>
                  <a:schemeClr val="tx1"/>
                </a:solidFill>
                <a:latin typeface="Lucida Sans Unicode" panose="020B0602030504020204" pitchFamily="34" charset="0"/>
                <a:ea typeface="宋体" panose="02010600030101010101" pitchFamily="2" charset="-122"/>
              </a:defRPr>
            </a:lvl3pPr>
            <a:lvl4pPr marL="1600200" indent="-228600">
              <a:defRPr>
                <a:solidFill>
                  <a:schemeClr val="tx1"/>
                </a:solidFill>
                <a:latin typeface="Lucida Sans Unicode" panose="020B0602030504020204" pitchFamily="34" charset="0"/>
                <a:ea typeface="宋体" panose="02010600030101010101" pitchFamily="2" charset="-122"/>
              </a:defRPr>
            </a:lvl4pPr>
            <a:lvl5pPr marL="2057400" indent="-228600">
              <a:defRPr>
                <a:solidFill>
                  <a:schemeClr val="tx1"/>
                </a:solidFill>
                <a:latin typeface="Lucida Sans Unicode" panose="020B0602030504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9pPr>
          </a:lstStyle>
          <a:p>
            <a:pPr algn="just" eaLnBrk="1" hangingPunct="1">
              <a:lnSpc>
                <a:spcPct val="105000"/>
              </a:lnSpc>
            </a:pPr>
            <a:r>
              <a:rPr lang="zh-CN" altLang="en-US">
                <a:solidFill>
                  <a:srgbClr val="0000FF"/>
                </a:solidFill>
                <a:latin typeface="微软雅黑" panose="020B0503020204020204" pitchFamily="34" charset="-122"/>
                <a:ea typeface="微软雅黑" panose="020B0503020204020204" pitchFamily="34" charset="-122"/>
                <a:cs typeface="文鼎CS中等线"/>
              </a:rPr>
              <a:t>单日信息产生量超过</a:t>
            </a:r>
            <a:r>
              <a:rPr lang="en-US" altLang="zh-CN">
                <a:solidFill>
                  <a:srgbClr val="0000FF"/>
                </a:solidFill>
                <a:latin typeface="微软雅黑" panose="020B0503020204020204" pitchFamily="34" charset="-122"/>
                <a:ea typeface="微软雅黑" panose="020B0503020204020204" pitchFamily="34" charset="-122"/>
                <a:cs typeface="文鼎CS中等线"/>
              </a:rPr>
              <a:t>50TB,</a:t>
            </a:r>
            <a:r>
              <a:rPr lang="zh-CN" altLang="en-US">
                <a:solidFill>
                  <a:srgbClr val="0000FF"/>
                </a:solidFill>
                <a:latin typeface="微软雅黑" panose="020B0503020204020204" pitchFamily="34" charset="-122"/>
                <a:ea typeface="微软雅黑" panose="020B0503020204020204" pitchFamily="34" charset="-122"/>
                <a:cs typeface="文鼎CS中等线"/>
              </a:rPr>
              <a:t>存储量</a:t>
            </a:r>
            <a:r>
              <a:rPr lang="en-US" altLang="zh-CN">
                <a:solidFill>
                  <a:srgbClr val="0000FF"/>
                </a:solidFill>
                <a:latin typeface="微软雅黑" panose="020B0503020204020204" pitchFamily="34" charset="-122"/>
                <a:ea typeface="微软雅黑" panose="020B0503020204020204" pitchFamily="34" charset="-122"/>
                <a:cs typeface="文鼎CS中等线"/>
              </a:rPr>
              <a:t>40PB</a:t>
            </a:r>
            <a:endParaRPr lang="zh-CN" altLang="en-US">
              <a:solidFill>
                <a:srgbClr val="000000"/>
              </a:solidFill>
              <a:latin typeface="微软雅黑" panose="020B0503020204020204" pitchFamily="34" charset="-122"/>
              <a:ea typeface="微软雅黑" panose="020B0503020204020204" pitchFamily="34" charset="-122"/>
              <a:cs typeface="文鼎CS中等线"/>
            </a:endParaRPr>
          </a:p>
        </p:txBody>
      </p:sp>
      <p:sp>
        <p:nvSpPr>
          <p:cNvPr id="16" name="TextBox 18"/>
          <p:cNvSpPr txBox="1">
            <a:spLocks noChangeArrowheads="1"/>
          </p:cNvSpPr>
          <p:nvPr/>
        </p:nvSpPr>
        <p:spPr bwMode="auto">
          <a:xfrm>
            <a:off x="463549" y="2193936"/>
            <a:ext cx="461963" cy="20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Lucida Sans Unicode" panose="020B0602030504020204" pitchFamily="34" charset="0"/>
                <a:ea typeface="宋体" panose="02010600030101010101" pitchFamily="2" charset="-122"/>
              </a:defRPr>
            </a:lvl1pPr>
            <a:lvl2pPr marL="742950" indent="-285750">
              <a:defRPr>
                <a:solidFill>
                  <a:schemeClr val="tx1"/>
                </a:solidFill>
                <a:latin typeface="Lucida Sans Unicode" panose="020B0602030504020204" pitchFamily="34" charset="0"/>
                <a:ea typeface="宋体" panose="02010600030101010101" pitchFamily="2" charset="-122"/>
              </a:defRPr>
            </a:lvl2pPr>
            <a:lvl3pPr marL="1143000" indent="-228600">
              <a:defRPr>
                <a:solidFill>
                  <a:schemeClr val="tx1"/>
                </a:solidFill>
                <a:latin typeface="Lucida Sans Unicode" panose="020B0602030504020204" pitchFamily="34" charset="0"/>
                <a:ea typeface="宋体" panose="02010600030101010101" pitchFamily="2" charset="-122"/>
              </a:defRPr>
            </a:lvl3pPr>
            <a:lvl4pPr marL="1600200" indent="-228600">
              <a:defRPr>
                <a:solidFill>
                  <a:schemeClr val="tx1"/>
                </a:solidFill>
                <a:latin typeface="Lucida Sans Unicode" panose="020B0602030504020204" pitchFamily="34" charset="0"/>
                <a:ea typeface="宋体" panose="02010600030101010101" pitchFamily="2" charset="-122"/>
              </a:defRPr>
            </a:lvl4pPr>
            <a:lvl5pPr marL="2057400" indent="-228600">
              <a:defRPr>
                <a:solidFill>
                  <a:schemeClr val="tx1"/>
                </a:solidFill>
                <a:latin typeface="Lucida Sans Unicode" panose="020B0602030504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9pPr>
          </a:lstStyle>
          <a:p>
            <a:pPr eaLnBrk="1" hangingPunct="1">
              <a:lnSpc>
                <a:spcPts val="1575"/>
              </a:lnSpc>
            </a:pPr>
            <a:r>
              <a:rPr lang="zh-CN" altLang="en-US" b="1">
                <a:solidFill>
                  <a:srgbClr val="000000"/>
                </a:solidFill>
                <a:latin typeface="Times New Roman" panose="02020603050405020304" pitchFamily="18" charset="0"/>
                <a:ea typeface="文鼎CS中等线"/>
                <a:cs typeface="文鼎CS中等线"/>
              </a:rPr>
              <a:t>淘宝</a:t>
            </a:r>
          </a:p>
        </p:txBody>
      </p:sp>
      <p:sp>
        <p:nvSpPr>
          <p:cNvPr id="17" name="TextBox 19"/>
          <p:cNvSpPr txBox="1">
            <a:spLocks noChangeArrowheads="1"/>
          </p:cNvSpPr>
          <p:nvPr/>
        </p:nvSpPr>
        <p:spPr bwMode="auto">
          <a:xfrm>
            <a:off x="2887662" y="2193936"/>
            <a:ext cx="923925" cy="20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Lucida Sans Unicode" panose="020B0602030504020204" pitchFamily="34" charset="0"/>
                <a:ea typeface="宋体" panose="02010600030101010101" pitchFamily="2" charset="-122"/>
              </a:defRPr>
            </a:lvl1pPr>
            <a:lvl2pPr marL="742950" indent="-285750">
              <a:defRPr>
                <a:solidFill>
                  <a:schemeClr val="tx1"/>
                </a:solidFill>
                <a:latin typeface="Lucida Sans Unicode" panose="020B0602030504020204" pitchFamily="34" charset="0"/>
                <a:ea typeface="宋体" panose="02010600030101010101" pitchFamily="2" charset="-122"/>
              </a:defRPr>
            </a:lvl2pPr>
            <a:lvl3pPr marL="1143000" indent="-228600">
              <a:defRPr>
                <a:solidFill>
                  <a:schemeClr val="tx1"/>
                </a:solidFill>
                <a:latin typeface="Lucida Sans Unicode" panose="020B0602030504020204" pitchFamily="34" charset="0"/>
                <a:ea typeface="宋体" panose="02010600030101010101" pitchFamily="2" charset="-122"/>
              </a:defRPr>
            </a:lvl3pPr>
            <a:lvl4pPr marL="1600200" indent="-228600">
              <a:defRPr>
                <a:solidFill>
                  <a:schemeClr val="tx1"/>
                </a:solidFill>
                <a:latin typeface="Lucida Sans Unicode" panose="020B0602030504020204" pitchFamily="34" charset="0"/>
                <a:ea typeface="宋体" panose="02010600030101010101" pitchFamily="2" charset="-122"/>
              </a:defRPr>
            </a:lvl4pPr>
            <a:lvl5pPr marL="2057400" indent="-228600">
              <a:defRPr>
                <a:solidFill>
                  <a:schemeClr val="tx1"/>
                </a:solidFill>
                <a:latin typeface="Lucida Sans Unicode" panose="020B0602030504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9pPr>
          </a:lstStyle>
          <a:p>
            <a:pPr eaLnBrk="1" hangingPunct="1">
              <a:lnSpc>
                <a:spcPts val="1575"/>
              </a:lnSpc>
            </a:pPr>
            <a:r>
              <a:rPr lang="zh-CN" altLang="en-US" b="1">
                <a:solidFill>
                  <a:srgbClr val="000000"/>
                </a:solidFill>
                <a:latin typeface="Times New Roman" panose="02020603050405020304" pitchFamily="18" charset="0"/>
                <a:ea typeface="文鼎CS中等线"/>
                <a:cs typeface="文鼎CS中等线"/>
              </a:rPr>
              <a:t>国家电网</a:t>
            </a:r>
          </a:p>
        </p:txBody>
      </p:sp>
      <p:sp>
        <p:nvSpPr>
          <p:cNvPr id="18" name="TextBox 20"/>
          <p:cNvSpPr txBox="1">
            <a:spLocks noChangeArrowheads="1"/>
          </p:cNvSpPr>
          <p:nvPr/>
        </p:nvSpPr>
        <p:spPr bwMode="auto">
          <a:xfrm>
            <a:off x="3797299" y="1460511"/>
            <a:ext cx="1649413" cy="869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Lucida Sans Unicode" panose="020B0602030504020204" pitchFamily="34" charset="0"/>
                <a:ea typeface="宋体" panose="02010600030101010101" pitchFamily="2" charset="-122"/>
              </a:defRPr>
            </a:lvl1pPr>
            <a:lvl2pPr marL="742950" indent="-285750">
              <a:defRPr>
                <a:solidFill>
                  <a:schemeClr val="tx1"/>
                </a:solidFill>
                <a:latin typeface="Lucida Sans Unicode" panose="020B0602030504020204" pitchFamily="34" charset="0"/>
                <a:ea typeface="宋体" panose="02010600030101010101" pitchFamily="2" charset="-122"/>
              </a:defRPr>
            </a:lvl2pPr>
            <a:lvl3pPr marL="1143000" indent="-228600">
              <a:defRPr>
                <a:solidFill>
                  <a:schemeClr val="tx1"/>
                </a:solidFill>
                <a:latin typeface="Lucida Sans Unicode" panose="020B0602030504020204" pitchFamily="34" charset="0"/>
                <a:ea typeface="宋体" panose="02010600030101010101" pitchFamily="2" charset="-122"/>
              </a:defRPr>
            </a:lvl3pPr>
            <a:lvl4pPr marL="1600200" indent="-228600">
              <a:defRPr>
                <a:solidFill>
                  <a:schemeClr val="tx1"/>
                </a:solidFill>
                <a:latin typeface="Lucida Sans Unicode" panose="020B0602030504020204" pitchFamily="34" charset="0"/>
                <a:ea typeface="宋体" panose="02010600030101010101" pitchFamily="2" charset="-122"/>
              </a:defRPr>
            </a:lvl4pPr>
            <a:lvl5pPr marL="2057400" indent="-228600">
              <a:defRPr>
                <a:solidFill>
                  <a:schemeClr val="tx1"/>
                </a:solidFill>
                <a:latin typeface="Lucida Sans Unicode" panose="020B0602030504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9pPr>
          </a:lstStyle>
          <a:p>
            <a:pPr algn="just" eaLnBrk="1" hangingPunct="1">
              <a:lnSpc>
                <a:spcPct val="105000"/>
              </a:lnSpc>
            </a:pPr>
            <a:r>
              <a:rPr lang="zh-CN" altLang="en-US">
                <a:solidFill>
                  <a:srgbClr val="0000FF"/>
                </a:solidFill>
                <a:latin typeface="微软雅黑" panose="020B0503020204020204" pitchFamily="34" charset="-122"/>
                <a:ea typeface="微软雅黑" panose="020B0503020204020204" pitchFamily="34" charset="-122"/>
                <a:cs typeface="文鼎CS中等线"/>
              </a:rPr>
              <a:t>到</a:t>
            </a:r>
            <a:r>
              <a:rPr lang="en-US" altLang="zh-CN">
                <a:solidFill>
                  <a:srgbClr val="0000FF"/>
                </a:solidFill>
                <a:latin typeface="微软雅黑" panose="020B0503020204020204" pitchFamily="34" charset="-122"/>
                <a:ea typeface="微软雅黑" panose="020B0503020204020204" pitchFamily="34" charset="-122"/>
                <a:cs typeface="文鼎CS中等线"/>
              </a:rPr>
              <a:t>2012</a:t>
            </a:r>
            <a:r>
              <a:rPr lang="zh-CN" altLang="en-US">
                <a:solidFill>
                  <a:srgbClr val="0000FF"/>
                </a:solidFill>
                <a:latin typeface="微软雅黑" panose="020B0503020204020204" pitchFamily="34" charset="-122"/>
                <a:ea typeface="微软雅黑" panose="020B0503020204020204" pitchFamily="34" charset="-122"/>
                <a:cs typeface="文鼎CS中等线"/>
              </a:rPr>
              <a:t>年</a:t>
            </a:r>
            <a:r>
              <a:rPr lang="en-US" altLang="zh-CN">
                <a:solidFill>
                  <a:srgbClr val="0000FF"/>
                </a:solidFill>
                <a:latin typeface="微软雅黑" panose="020B0503020204020204" pitchFamily="34" charset="-122"/>
                <a:ea typeface="微软雅黑" panose="020B0503020204020204" pitchFamily="34" charset="-122"/>
                <a:cs typeface="文鼎CS中等线"/>
              </a:rPr>
              <a:t>10</a:t>
            </a:r>
            <a:r>
              <a:rPr lang="zh-CN" altLang="en-US">
                <a:solidFill>
                  <a:srgbClr val="0000FF"/>
                </a:solidFill>
                <a:latin typeface="微软雅黑" panose="020B0503020204020204" pitchFamily="34" charset="-122"/>
                <a:ea typeface="微软雅黑" panose="020B0503020204020204" pitchFamily="34" charset="-122"/>
                <a:cs typeface="文鼎CS中等线"/>
              </a:rPr>
              <a:t>月资讯系统累计产生大资料</a:t>
            </a:r>
            <a:r>
              <a:rPr lang="en-US" altLang="zh-CN">
                <a:solidFill>
                  <a:srgbClr val="0000FF"/>
                </a:solidFill>
                <a:latin typeface="微软雅黑" panose="020B0503020204020204" pitchFamily="34" charset="-122"/>
                <a:ea typeface="微软雅黑" panose="020B0503020204020204" pitchFamily="34" charset="-122"/>
                <a:cs typeface="文鼎CS中等线"/>
              </a:rPr>
              <a:t>2PB</a:t>
            </a:r>
            <a:endParaRPr lang="zh-CN" altLang="en-US">
              <a:solidFill>
                <a:srgbClr val="0000FF"/>
              </a:solidFill>
              <a:latin typeface="微软雅黑" panose="020B0503020204020204" pitchFamily="34" charset="-122"/>
              <a:ea typeface="微软雅黑" panose="020B0503020204020204" pitchFamily="34" charset="-122"/>
              <a:cs typeface="文鼎CS中等线"/>
            </a:endParaRPr>
          </a:p>
        </p:txBody>
      </p:sp>
      <p:sp>
        <p:nvSpPr>
          <p:cNvPr id="19" name="TextBox 21"/>
          <p:cNvSpPr txBox="1">
            <a:spLocks noChangeArrowheads="1"/>
          </p:cNvSpPr>
          <p:nvPr/>
        </p:nvSpPr>
        <p:spPr bwMode="auto">
          <a:xfrm>
            <a:off x="6726237" y="1460511"/>
            <a:ext cx="1863725" cy="85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Lucida Sans Unicode" panose="020B0602030504020204" pitchFamily="34" charset="0"/>
                <a:ea typeface="宋体" panose="02010600030101010101" pitchFamily="2" charset="-122"/>
              </a:defRPr>
            </a:lvl1pPr>
            <a:lvl2pPr marL="742950" indent="-285750">
              <a:defRPr>
                <a:solidFill>
                  <a:schemeClr val="tx1"/>
                </a:solidFill>
                <a:latin typeface="Lucida Sans Unicode" panose="020B0602030504020204" pitchFamily="34" charset="0"/>
                <a:ea typeface="宋体" panose="02010600030101010101" pitchFamily="2" charset="-122"/>
              </a:defRPr>
            </a:lvl2pPr>
            <a:lvl3pPr marL="1143000" indent="-228600">
              <a:defRPr>
                <a:solidFill>
                  <a:schemeClr val="tx1"/>
                </a:solidFill>
                <a:latin typeface="Lucida Sans Unicode" panose="020B0602030504020204" pitchFamily="34" charset="0"/>
                <a:ea typeface="宋体" panose="02010600030101010101" pitchFamily="2" charset="-122"/>
              </a:defRPr>
            </a:lvl3pPr>
            <a:lvl4pPr marL="1600200" indent="-228600">
              <a:defRPr>
                <a:solidFill>
                  <a:schemeClr val="tx1"/>
                </a:solidFill>
                <a:latin typeface="Lucida Sans Unicode" panose="020B0602030504020204" pitchFamily="34" charset="0"/>
                <a:ea typeface="宋体" panose="02010600030101010101" pitchFamily="2" charset="-122"/>
              </a:defRPr>
            </a:lvl4pPr>
            <a:lvl5pPr marL="2057400" indent="-228600">
              <a:defRPr>
                <a:solidFill>
                  <a:schemeClr val="tx1"/>
                </a:solidFill>
                <a:latin typeface="Lucida Sans Unicode" panose="020B0602030504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9pPr>
          </a:lstStyle>
          <a:p>
            <a:pPr algn="just" eaLnBrk="1" hangingPunct="1">
              <a:lnSpc>
                <a:spcPct val="105000"/>
              </a:lnSpc>
            </a:pPr>
            <a:r>
              <a:rPr lang="zh-CN" altLang="en-US">
                <a:solidFill>
                  <a:srgbClr val="0000FF"/>
                </a:solidFill>
                <a:latin typeface="微软雅黑" panose="020B0503020204020204" pitchFamily="34" charset="-122"/>
                <a:ea typeface="微软雅黑" panose="020B0503020204020204" pitchFamily="34" charset="-122"/>
                <a:cs typeface="文鼎CS中等线"/>
              </a:rPr>
              <a:t>第一医院所存资讯</a:t>
            </a:r>
            <a:r>
              <a:rPr lang="en-US" altLang="zh-CN">
                <a:solidFill>
                  <a:srgbClr val="0000FF"/>
                </a:solidFill>
                <a:latin typeface="微软雅黑" panose="020B0503020204020204" pitchFamily="34" charset="-122"/>
                <a:ea typeface="微软雅黑" panose="020B0503020204020204" pitchFamily="34" charset="-122"/>
                <a:cs typeface="文鼎CS中等线"/>
              </a:rPr>
              <a:t>2008</a:t>
            </a:r>
            <a:r>
              <a:rPr lang="zh-CN" altLang="en-US">
                <a:solidFill>
                  <a:srgbClr val="0000FF"/>
                </a:solidFill>
                <a:latin typeface="微软雅黑" panose="020B0503020204020204" pitchFamily="34" charset="-122"/>
                <a:ea typeface="微软雅黑" panose="020B0503020204020204" pitchFamily="34" charset="-122"/>
                <a:cs typeface="文鼎CS中等线"/>
              </a:rPr>
              <a:t>年</a:t>
            </a:r>
            <a:r>
              <a:rPr lang="en-US" altLang="zh-CN">
                <a:solidFill>
                  <a:srgbClr val="0000FF"/>
                </a:solidFill>
                <a:latin typeface="微软雅黑" panose="020B0503020204020204" pitchFamily="34" charset="-122"/>
                <a:ea typeface="微软雅黑" panose="020B0503020204020204" pitchFamily="34" charset="-122"/>
                <a:cs typeface="文鼎CS中等线"/>
              </a:rPr>
              <a:t>130TB,</a:t>
            </a:r>
            <a:r>
              <a:rPr lang="zh-CN" altLang="en-US">
                <a:solidFill>
                  <a:srgbClr val="0000FF"/>
                </a:solidFill>
                <a:latin typeface="微软雅黑" panose="020B0503020204020204" pitchFamily="34" charset="-122"/>
                <a:ea typeface="微软雅黑" panose="020B0503020204020204" pitchFamily="34" charset="-122"/>
                <a:cs typeface="文鼎CS中等线"/>
              </a:rPr>
              <a:t>预计</a:t>
            </a:r>
            <a:r>
              <a:rPr lang="en-US" altLang="zh-CN">
                <a:solidFill>
                  <a:srgbClr val="0000FF"/>
                </a:solidFill>
                <a:latin typeface="微软雅黑" panose="020B0503020204020204" pitchFamily="34" charset="-122"/>
                <a:ea typeface="微软雅黑" panose="020B0503020204020204" pitchFamily="34" charset="-122"/>
                <a:cs typeface="文鼎CS中等线"/>
              </a:rPr>
              <a:t>2015</a:t>
            </a:r>
            <a:r>
              <a:rPr lang="zh-CN" altLang="en-US">
                <a:solidFill>
                  <a:srgbClr val="0000FF"/>
                </a:solidFill>
                <a:latin typeface="微软雅黑" panose="020B0503020204020204" pitchFamily="34" charset="-122"/>
                <a:ea typeface="微软雅黑" panose="020B0503020204020204" pitchFamily="34" charset="-122"/>
                <a:cs typeface="文鼎CS中等线"/>
              </a:rPr>
              <a:t>年</a:t>
            </a:r>
            <a:r>
              <a:rPr lang="en-US" altLang="zh-CN">
                <a:solidFill>
                  <a:srgbClr val="0000FF"/>
                </a:solidFill>
                <a:latin typeface="微软雅黑" panose="020B0503020204020204" pitchFamily="34" charset="-122"/>
                <a:ea typeface="微软雅黑" panose="020B0503020204020204" pitchFamily="34" charset="-122"/>
                <a:cs typeface="文鼎CS中等线"/>
              </a:rPr>
              <a:t>1PB</a:t>
            </a:r>
            <a:endParaRPr lang="zh-CN" altLang="en-US">
              <a:solidFill>
                <a:srgbClr val="0000FF"/>
              </a:solidFill>
              <a:latin typeface="微软雅黑" panose="020B0503020204020204" pitchFamily="34" charset="-122"/>
              <a:ea typeface="微软雅黑" panose="020B0503020204020204" pitchFamily="34" charset="-122"/>
              <a:cs typeface="文鼎CS中等线"/>
            </a:endParaRPr>
          </a:p>
        </p:txBody>
      </p:sp>
      <p:sp>
        <p:nvSpPr>
          <p:cNvPr id="20" name="TextBox 22"/>
          <p:cNvSpPr txBox="1">
            <a:spLocks noChangeArrowheads="1"/>
          </p:cNvSpPr>
          <p:nvPr/>
        </p:nvSpPr>
        <p:spPr bwMode="auto">
          <a:xfrm>
            <a:off x="1250949" y="2749561"/>
            <a:ext cx="1511300" cy="85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Lucida Sans Unicode" panose="020B0602030504020204" pitchFamily="34" charset="0"/>
                <a:ea typeface="宋体" panose="02010600030101010101" pitchFamily="2" charset="-122"/>
              </a:defRPr>
            </a:lvl1pPr>
            <a:lvl2pPr marL="742950" indent="-285750">
              <a:defRPr>
                <a:solidFill>
                  <a:schemeClr val="tx1"/>
                </a:solidFill>
                <a:latin typeface="Lucida Sans Unicode" panose="020B0602030504020204" pitchFamily="34" charset="0"/>
                <a:ea typeface="宋体" panose="02010600030101010101" pitchFamily="2" charset="-122"/>
              </a:defRPr>
            </a:lvl2pPr>
            <a:lvl3pPr marL="1143000" indent="-228600">
              <a:defRPr>
                <a:solidFill>
                  <a:schemeClr val="tx1"/>
                </a:solidFill>
                <a:latin typeface="Lucida Sans Unicode" panose="020B0602030504020204" pitchFamily="34" charset="0"/>
                <a:ea typeface="宋体" panose="02010600030101010101" pitchFamily="2" charset="-122"/>
              </a:defRPr>
            </a:lvl3pPr>
            <a:lvl4pPr marL="1600200" indent="-228600">
              <a:defRPr>
                <a:solidFill>
                  <a:schemeClr val="tx1"/>
                </a:solidFill>
                <a:latin typeface="Lucida Sans Unicode" panose="020B0602030504020204" pitchFamily="34" charset="0"/>
                <a:ea typeface="宋体" panose="02010600030101010101" pitchFamily="2" charset="-122"/>
              </a:defRPr>
            </a:lvl4pPr>
            <a:lvl5pPr marL="2057400" indent="-228600">
              <a:defRPr>
                <a:solidFill>
                  <a:schemeClr val="tx1"/>
                </a:solidFill>
                <a:latin typeface="Lucida Sans Unicode" panose="020B0602030504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9pPr>
          </a:lstStyle>
          <a:p>
            <a:pPr algn="just" eaLnBrk="1" hangingPunct="1">
              <a:lnSpc>
                <a:spcPct val="105000"/>
              </a:lnSpc>
            </a:pPr>
            <a:r>
              <a:rPr lang="zh-TW" altLang="en-US">
                <a:solidFill>
                  <a:srgbClr val="0000FF"/>
                </a:solidFill>
                <a:latin typeface="微软雅黑" panose="020B0503020204020204" pitchFamily="34" charset="-122"/>
                <a:ea typeface="微软雅黑" panose="020B0503020204020204" pitchFamily="34" charset="-122"/>
                <a:cs typeface="文鼎CS中等线"/>
              </a:rPr>
              <a:t>高峰期每秒</a:t>
            </a:r>
            <a:r>
              <a:rPr lang="en-US" altLang="zh-TW">
                <a:solidFill>
                  <a:srgbClr val="0000FF"/>
                </a:solidFill>
                <a:latin typeface="微软雅黑" panose="020B0503020204020204" pitchFamily="34" charset="-122"/>
                <a:ea typeface="微软雅黑" panose="020B0503020204020204" pitchFamily="34" charset="-122"/>
                <a:cs typeface="文鼎CS中等线"/>
              </a:rPr>
              <a:t>100</a:t>
            </a:r>
            <a:r>
              <a:rPr lang="zh-CN" altLang="en-US">
                <a:solidFill>
                  <a:srgbClr val="0000FF"/>
                </a:solidFill>
                <a:latin typeface="微软雅黑" panose="020B0503020204020204" pitchFamily="34" charset="-122"/>
                <a:ea typeface="微软雅黑" panose="020B0503020204020204" pitchFamily="34" charset="-122"/>
                <a:cs typeface="文鼎CS中等线"/>
              </a:rPr>
              <a:t>万次回应请求</a:t>
            </a:r>
            <a:endParaRPr lang="zh-TW" altLang="en-US">
              <a:solidFill>
                <a:srgbClr val="0000FF"/>
              </a:solidFill>
              <a:latin typeface="微软雅黑" panose="020B0503020204020204" pitchFamily="34" charset="-122"/>
              <a:ea typeface="微软雅黑" panose="020B0503020204020204" pitchFamily="34" charset="-122"/>
              <a:cs typeface="文鼎CS中等线"/>
            </a:endParaRPr>
          </a:p>
        </p:txBody>
      </p:sp>
      <p:sp>
        <p:nvSpPr>
          <p:cNvPr id="21" name="TextBox 23"/>
          <p:cNvSpPr txBox="1">
            <a:spLocks noChangeArrowheads="1"/>
          </p:cNvSpPr>
          <p:nvPr/>
        </p:nvSpPr>
        <p:spPr bwMode="auto">
          <a:xfrm>
            <a:off x="3141662" y="3390911"/>
            <a:ext cx="461962" cy="20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Lucida Sans Unicode" panose="020B0602030504020204" pitchFamily="34" charset="0"/>
                <a:ea typeface="宋体" panose="02010600030101010101" pitchFamily="2" charset="-122"/>
              </a:defRPr>
            </a:lvl1pPr>
            <a:lvl2pPr marL="742950" indent="-285750">
              <a:defRPr>
                <a:solidFill>
                  <a:schemeClr val="tx1"/>
                </a:solidFill>
                <a:latin typeface="Lucida Sans Unicode" panose="020B0602030504020204" pitchFamily="34" charset="0"/>
                <a:ea typeface="宋体" panose="02010600030101010101" pitchFamily="2" charset="-122"/>
              </a:defRPr>
            </a:lvl2pPr>
            <a:lvl3pPr marL="1143000" indent="-228600">
              <a:defRPr>
                <a:solidFill>
                  <a:schemeClr val="tx1"/>
                </a:solidFill>
                <a:latin typeface="Lucida Sans Unicode" panose="020B0602030504020204" pitchFamily="34" charset="0"/>
                <a:ea typeface="宋体" panose="02010600030101010101" pitchFamily="2" charset="-122"/>
              </a:defRPr>
            </a:lvl3pPr>
            <a:lvl4pPr marL="1600200" indent="-228600">
              <a:defRPr>
                <a:solidFill>
                  <a:schemeClr val="tx1"/>
                </a:solidFill>
                <a:latin typeface="Lucida Sans Unicode" panose="020B0602030504020204" pitchFamily="34" charset="0"/>
                <a:ea typeface="宋体" panose="02010600030101010101" pitchFamily="2" charset="-122"/>
              </a:defRPr>
            </a:lvl4pPr>
            <a:lvl5pPr marL="2057400" indent="-228600">
              <a:defRPr>
                <a:solidFill>
                  <a:schemeClr val="tx1"/>
                </a:solidFill>
                <a:latin typeface="Lucida Sans Unicode" panose="020B0602030504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9pPr>
          </a:lstStyle>
          <a:p>
            <a:pPr eaLnBrk="1" hangingPunct="1">
              <a:lnSpc>
                <a:spcPts val="1575"/>
              </a:lnSpc>
            </a:pPr>
            <a:r>
              <a:rPr lang="zh-CN" altLang="en-US" b="1">
                <a:solidFill>
                  <a:srgbClr val="000000"/>
                </a:solidFill>
                <a:latin typeface="Times New Roman" panose="02020603050405020304" pitchFamily="18" charset="0"/>
                <a:ea typeface="文鼎CS中等线"/>
                <a:cs typeface="文鼎CS中等线"/>
              </a:rPr>
              <a:t>联通</a:t>
            </a:r>
          </a:p>
        </p:txBody>
      </p:sp>
      <p:sp>
        <p:nvSpPr>
          <p:cNvPr id="22" name="TextBox 24"/>
          <p:cNvSpPr txBox="1">
            <a:spLocks noChangeArrowheads="1"/>
          </p:cNvSpPr>
          <p:nvPr/>
        </p:nvSpPr>
        <p:spPr bwMode="auto">
          <a:xfrm>
            <a:off x="3797299" y="2708286"/>
            <a:ext cx="1663700" cy="87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Lucida Sans Unicode" panose="020B0602030504020204" pitchFamily="34" charset="0"/>
                <a:ea typeface="宋体" panose="02010600030101010101" pitchFamily="2" charset="-122"/>
              </a:defRPr>
            </a:lvl1pPr>
            <a:lvl2pPr marL="742950" indent="-285750">
              <a:defRPr>
                <a:solidFill>
                  <a:schemeClr val="tx1"/>
                </a:solidFill>
                <a:latin typeface="Lucida Sans Unicode" panose="020B0602030504020204" pitchFamily="34" charset="0"/>
                <a:ea typeface="宋体" panose="02010600030101010101" pitchFamily="2" charset="-122"/>
              </a:defRPr>
            </a:lvl2pPr>
            <a:lvl3pPr marL="1143000" indent="-228600">
              <a:defRPr>
                <a:solidFill>
                  <a:schemeClr val="tx1"/>
                </a:solidFill>
                <a:latin typeface="Lucida Sans Unicode" panose="020B0602030504020204" pitchFamily="34" charset="0"/>
                <a:ea typeface="宋体" panose="02010600030101010101" pitchFamily="2" charset="-122"/>
              </a:defRPr>
            </a:lvl3pPr>
            <a:lvl4pPr marL="1600200" indent="-228600">
              <a:defRPr>
                <a:solidFill>
                  <a:schemeClr val="tx1"/>
                </a:solidFill>
                <a:latin typeface="Lucida Sans Unicode" panose="020B0602030504020204" pitchFamily="34" charset="0"/>
                <a:ea typeface="宋体" panose="02010600030101010101" pitchFamily="2" charset="-122"/>
              </a:defRPr>
            </a:lvl4pPr>
            <a:lvl5pPr marL="2057400" indent="-228600">
              <a:defRPr>
                <a:solidFill>
                  <a:schemeClr val="tx1"/>
                </a:solidFill>
                <a:latin typeface="Lucida Sans Unicode" panose="020B0602030504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9pPr>
          </a:lstStyle>
          <a:p>
            <a:pPr algn="just" eaLnBrk="1" hangingPunct="1">
              <a:lnSpc>
                <a:spcPct val="105000"/>
              </a:lnSpc>
            </a:pPr>
            <a:r>
              <a:rPr lang="zh-CN" altLang="en-US">
                <a:solidFill>
                  <a:srgbClr val="0000FF"/>
                </a:solidFill>
                <a:latin typeface="微软雅黑" panose="020B0503020204020204" pitchFamily="34" charset="-122"/>
                <a:ea typeface="微软雅黑" panose="020B0503020204020204" pitchFamily="34" charset="-122"/>
                <a:cs typeface="文鼎CS中等线"/>
              </a:rPr>
              <a:t>用户上网记录</a:t>
            </a:r>
            <a:r>
              <a:rPr lang="en-US" altLang="zh-CN">
                <a:solidFill>
                  <a:srgbClr val="0000FF"/>
                </a:solidFill>
                <a:latin typeface="微软雅黑" panose="020B0503020204020204" pitchFamily="34" charset="-122"/>
                <a:ea typeface="微软雅黑" panose="020B0503020204020204" pitchFamily="34" charset="-122"/>
                <a:cs typeface="文鼎CS中等线"/>
              </a:rPr>
              <a:t>83</a:t>
            </a:r>
            <a:r>
              <a:rPr lang="zh-CN" altLang="en-US">
                <a:solidFill>
                  <a:srgbClr val="0000FF"/>
                </a:solidFill>
                <a:latin typeface="微软雅黑" panose="020B0503020204020204" pitchFamily="34" charset="-122"/>
                <a:ea typeface="微软雅黑" panose="020B0503020204020204" pitchFamily="34" charset="-122"/>
                <a:cs typeface="文鼎CS中等线"/>
              </a:rPr>
              <a:t>万条</a:t>
            </a:r>
            <a:r>
              <a:rPr lang="en-US" altLang="zh-CN">
                <a:solidFill>
                  <a:srgbClr val="0000FF"/>
                </a:solidFill>
                <a:latin typeface="微软雅黑" panose="020B0503020204020204" pitchFamily="34" charset="-122"/>
                <a:ea typeface="微软雅黑" panose="020B0503020204020204" pitchFamily="34" charset="-122"/>
                <a:cs typeface="文鼎CS中等线"/>
              </a:rPr>
              <a:t>/</a:t>
            </a:r>
            <a:r>
              <a:rPr lang="zh-CN" altLang="en-US">
                <a:solidFill>
                  <a:srgbClr val="0000FF"/>
                </a:solidFill>
                <a:latin typeface="微软雅黑" panose="020B0503020204020204" pitchFamily="34" charset="-122"/>
                <a:ea typeface="微软雅黑" panose="020B0503020204020204" pitchFamily="34" charset="-122"/>
                <a:cs typeface="文鼎CS中等线"/>
              </a:rPr>
              <a:t>秒，对应信息量</a:t>
            </a:r>
            <a:r>
              <a:rPr lang="en-US" altLang="zh-CN">
                <a:solidFill>
                  <a:srgbClr val="0000FF"/>
                </a:solidFill>
                <a:latin typeface="微软雅黑" panose="020B0503020204020204" pitchFamily="34" charset="-122"/>
                <a:ea typeface="微软雅黑" panose="020B0503020204020204" pitchFamily="34" charset="-122"/>
                <a:cs typeface="文鼎CS中等线"/>
              </a:rPr>
              <a:t>3.6PB/</a:t>
            </a:r>
            <a:r>
              <a:rPr lang="zh-CN" altLang="en-US">
                <a:solidFill>
                  <a:srgbClr val="0000FF"/>
                </a:solidFill>
                <a:latin typeface="微软雅黑" panose="020B0503020204020204" pitchFamily="34" charset="-122"/>
                <a:ea typeface="微软雅黑" panose="020B0503020204020204" pitchFamily="34" charset="-122"/>
                <a:cs typeface="文鼎CS中等线"/>
              </a:rPr>
              <a:t>年</a:t>
            </a:r>
          </a:p>
        </p:txBody>
      </p:sp>
      <p:sp>
        <p:nvSpPr>
          <p:cNvPr id="23" name="TextBox 25"/>
          <p:cNvSpPr txBox="1">
            <a:spLocks noChangeArrowheads="1"/>
          </p:cNvSpPr>
          <p:nvPr/>
        </p:nvSpPr>
        <p:spPr bwMode="auto">
          <a:xfrm>
            <a:off x="6726237" y="2708286"/>
            <a:ext cx="1814512" cy="1165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Lucida Sans Unicode" panose="020B0602030504020204" pitchFamily="34" charset="0"/>
                <a:ea typeface="宋体" panose="02010600030101010101" pitchFamily="2" charset="-122"/>
              </a:defRPr>
            </a:lvl1pPr>
            <a:lvl2pPr marL="742950" indent="-285750">
              <a:defRPr>
                <a:solidFill>
                  <a:schemeClr val="tx1"/>
                </a:solidFill>
                <a:latin typeface="Lucida Sans Unicode" panose="020B0602030504020204" pitchFamily="34" charset="0"/>
                <a:ea typeface="宋体" panose="02010600030101010101" pitchFamily="2" charset="-122"/>
              </a:defRPr>
            </a:lvl2pPr>
            <a:lvl3pPr marL="1143000" indent="-228600">
              <a:defRPr>
                <a:solidFill>
                  <a:schemeClr val="tx1"/>
                </a:solidFill>
                <a:latin typeface="Lucida Sans Unicode" panose="020B0602030504020204" pitchFamily="34" charset="0"/>
                <a:ea typeface="宋体" panose="02010600030101010101" pitchFamily="2" charset="-122"/>
              </a:defRPr>
            </a:lvl3pPr>
            <a:lvl4pPr marL="1600200" indent="-228600">
              <a:defRPr>
                <a:solidFill>
                  <a:schemeClr val="tx1"/>
                </a:solidFill>
                <a:latin typeface="Lucida Sans Unicode" panose="020B0602030504020204" pitchFamily="34" charset="0"/>
                <a:ea typeface="宋体" panose="02010600030101010101" pitchFamily="2" charset="-122"/>
              </a:defRPr>
            </a:lvl4pPr>
            <a:lvl5pPr marL="2057400" indent="-228600">
              <a:defRPr>
                <a:solidFill>
                  <a:schemeClr val="tx1"/>
                </a:solidFill>
                <a:latin typeface="Lucida Sans Unicode" panose="020B0602030504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9pPr>
          </a:lstStyle>
          <a:p>
            <a:pPr algn="just" eaLnBrk="1" hangingPunct="1">
              <a:lnSpc>
                <a:spcPct val="105000"/>
              </a:lnSpc>
            </a:pPr>
            <a:r>
              <a:rPr lang="zh-CN" altLang="en-US">
                <a:solidFill>
                  <a:srgbClr val="0000FF"/>
                </a:solidFill>
                <a:latin typeface="微软雅黑" panose="020B0503020204020204" pitchFamily="34" charset="-122"/>
                <a:ea typeface="微软雅黑" panose="020B0503020204020204" pitchFamily="34" charset="-122"/>
                <a:cs typeface="文鼎CS中等线"/>
              </a:rPr>
              <a:t>每天产生信息超</a:t>
            </a:r>
            <a:r>
              <a:rPr lang="zh-TW" altLang="en-US">
                <a:solidFill>
                  <a:srgbClr val="0000FF"/>
                </a:solidFill>
                <a:latin typeface="微软雅黑" panose="020B0503020204020204" pitchFamily="34" charset="-122"/>
                <a:ea typeface="微软雅黑" panose="020B0503020204020204" pitchFamily="34" charset="-122"/>
                <a:cs typeface="文鼎CS中等线"/>
              </a:rPr>
              <a:t>过</a:t>
            </a:r>
            <a:r>
              <a:rPr lang="en-US" altLang="zh-TW">
                <a:solidFill>
                  <a:srgbClr val="0000FF"/>
                </a:solidFill>
                <a:latin typeface="微软雅黑" panose="020B0503020204020204" pitchFamily="34" charset="-122"/>
                <a:ea typeface="微软雅黑" panose="020B0503020204020204" pitchFamily="34" charset="-122"/>
                <a:cs typeface="文鼎CS中等线"/>
              </a:rPr>
              <a:t>10TB</a:t>
            </a:r>
            <a:r>
              <a:rPr lang="zh-CN" altLang="en-US">
                <a:solidFill>
                  <a:srgbClr val="0000FF"/>
                </a:solidFill>
                <a:latin typeface="微软雅黑" panose="020B0503020204020204" pitchFamily="34" charset="-122"/>
                <a:ea typeface="微软雅黑" panose="020B0503020204020204" pitchFamily="34" charset="-122"/>
                <a:cs typeface="文鼎CS中等线"/>
              </a:rPr>
              <a:t>，</a:t>
            </a:r>
            <a:r>
              <a:rPr lang="zh-TW" altLang="en-US">
                <a:solidFill>
                  <a:srgbClr val="0000FF"/>
                </a:solidFill>
                <a:latin typeface="微软雅黑" panose="020B0503020204020204" pitchFamily="34" charset="-122"/>
                <a:ea typeface="微软雅黑" panose="020B0503020204020204" pitchFamily="34" charset="-122"/>
                <a:cs typeface="文鼎CS中等线"/>
              </a:rPr>
              <a:t>现已存</a:t>
            </a:r>
            <a:r>
              <a:rPr lang="en-US" altLang="zh-TW">
                <a:solidFill>
                  <a:srgbClr val="0000FF"/>
                </a:solidFill>
                <a:latin typeface="微软雅黑" panose="020B0503020204020204" pitchFamily="34" charset="-122"/>
                <a:ea typeface="微软雅黑" panose="020B0503020204020204" pitchFamily="34" charset="-122"/>
                <a:cs typeface="文鼎CS中等线"/>
              </a:rPr>
              <a:t>20PB</a:t>
            </a:r>
            <a:r>
              <a:rPr lang="zh-CN" altLang="en-US">
                <a:solidFill>
                  <a:srgbClr val="0000FF"/>
                </a:solidFill>
                <a:latin typeface="微软雅黑" panose="020B0503020204020204" pitchFamily="34" charset="-122"/>
                <a:ea typeface="微软雅黑" panose="020B0503020204020204" pitchFamily="34" charset="-122"/>
                <a:cs typeface="文鼎CS中等线"/>
              </a:rPr>
              <a:t>，</a:t>
            </a:r>
            <a:r>
              <a:rPr lang="zh-TW" altLang="en-US">
                <a:solidFill>
                  <a:srgbClr val="0000FF"/>
                </a:solidFill>
                <a:latin typeface="微软雅黑" panose="020B0503020204020204" pitchFamily="34" charset="-122"/>
                <a:ea typeface="微软雅黑" panose="020B0503020204020204" pitchFamily="34" charset="-122"/>
                <a:cs typeface="文鼎CS中等线"/>
              </a:rPr>
              <a:t>预计该基</a:t>
            </a:r>
            <a:r>
              <a:rPr lang="zh-CN" altLang="en-US">
                <a:solidFill>
                  <a:srgbClr val="0000FF"/>
                </a:solidFill>
                <a:latin typeface="微软雅黑" panose="020B0503020204020204" pitchFamily="34" charset="-122"/>
                <a:ea typeface="微软雅黑" panose="020B0503020204020204" pitchFamily="34" charset="-122"/>
                <a:cs typeface="文鼎CS中等线"/>
              </a:rPr>
              <a:t>因库最终将达</a:t>
            </a:r>
            <a:r>
              <a:rPr lang="en-US" altLang="zh-TW">
                <a:solidFill>
                  <a:srgbClr val="0000FF"/>
                </a:solidFill>
                <a:latin typeface="微软雅黑" panose="020B0503020204020204" pitchFamily="34" charset="-122"/>
                <a:ea typeface="微软雅黑" panose="020B0503020204020204" pitchFamily="34" charset="-122"/>
                <a:cs typeface="文鼎CS中等线"/>
              </a:rPr>
              <a:t>1EB</a:t>
            </a:r>
            <a:endParaRPr lang="zh-CN" altLang="en-US">
              <a:solidFill>
                <a:srgbClr val="0000FF"/>
              </a:solidFill>
              <a:latin typeface="微软雅黑" panose="020B0503020204020204" pitchFamily="34" charset="-122"/>
              <a:ea typeface="微软雅黑" panose="020B0503020204020204" pitchFamily="34" charset="-122"/>
              <a:cs typeface="文鼎CS中等线"/>
            </a:endParaRPr>
          </a:p>
        </p:txBody>
      </p:sp>
      <p:sp>
        <p:nvSpPr>
          <p:cNvPr id="24" name="TextBox 26"/>
          <p:cNvSpPr txBox="1">
            <a:spLocks noChangeArrowheads="1"/>
          </p:cNvSpPr>
          <p:nvPr/>
        </p:nvSpPr>
        <p:spPr bwMode="auto">
          <a:xfrm>
            <a:off x="1250949" y="5384811"/>
            <a:ext cx="1563688" cy="1146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Lucida Sans Unicode" panose="020B0602030504020204" pitchFamily="34" charset="0"/>
                <a:ea typeface="宋体" panose="02010600030101010101" pitchFamily="2" charset="-122"/>
              </a:defRPr>
            </a:lvl1pPr>
            <a:lvl2pPr marL="742950" indent="-285750">
              <a:defRPr>
                <a:solidFill>
                  <a:schemeClr val="tx1"/>
                </a:solidFill>
                <a:latin typeface="Lucida Sans Unicode" panose="020B0602030504020204" pitchFamily="34" charset="0"/>
                <a:ea typeface="宋体" panose="02010600030101010101" pitchFamily="2" charset="-122"/>
              </a:defRPr>
            </a:lvl2pPr>
            <a:lvl3pPr marL="1143000" indent="-228600">
              <a:defRPr>
                <a:solidFill>
                  <a:schemeClr val="tx1"/>
                </a:solidFill>
                <a:latin typeface="Lucida Sans Unicode" panose="020B0602030504020204" pitchFamily="34" charset="0"/>
                <a:ea typeface="宋体" panose="02010600030101010101" pitchFamily="2" charset="-122"/>
              </a:defRPr>
            </a:lvl3pPr>
            <a:lvl4pPr marL="1600200" indent="-228600">
              <a:defRPr>
                <a:solidFill>
                  <a:schemeClr val="tx1"/>
                </a:solidFill>
                <a:latin typeface="Lucida Sans Unicode" panose="020B0602030504020204" pitchFamily="34" charset="0"/>
                <a:ea typeface="宋体" panose="02010600030101010101" pitchFamily="2" charset="-122"/>
              </a:defRPr>
            </a:lvl4pPr>
            <a:lvl5pPr marL="2057400" indent="-228600">
              <a:defRPr>
                <a:solidFill>
                  <a:schemeClr val="tx1"/>
                </a:solidFill>
                <a:latin typeface="Lucida Sans Unicode" panose="020B0602030504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9pPr>
          </a:lstStyle>
          <a:p>
            <a:pPr algn="just" eaLnBrk="1" hangingPunct="1">
              <a:lnSpc>
                <a:spcPct val="105000"/>
              </a:lnSpc>
            </a:pPr>
            <a:r>
              <a:rPr lang="zh-TW" altLang="en-US">
                <a:solidFill>
                  <a:srgbClr val="0000FF"/>
                </a:solidFill>
                <a:latin typeface="微软雅黑" panose="020B0503020204020204" pitchFamily="34" charset="-122"/>
                <a:ea typeface="微软雅黑" panose="020B0503020204020204" pitchFamily="34" charset="-122"/>
                <a:cs typeface="文鼎CS中等线"/>
              </a:rPr>
              <a:t>每天</a:t>
            </a:r>
            <a:r>
              <a:rPr lang="en-US" altLang="zh-TW">
                <a:solidFill>
                  <a:srgbClr val="0000FF"/>
                </a:solidFill>
                <a:latin typeface="微软雅黑" panose="020B0503020204020204" pitchFamily="34" charset="-122"/>
                <a:ea typeface="微软雅黑" panose="020B0503020204020204" pitchFamily="34" charset="-122"/>
                <a:cs typeface="文鼎CS中等线"/>
              </a:rPr>
              <a:t>1</a:t>
            </a:r>
            <a:r>
              <a:rPr lang="zh-TW" altLang="en-US">
                <a:solidFill>
                  <a:srgbClr val="0000FF"/>
                </a:solidFill>
                <a:latin typeface="微软雅黑" panose="020B0503020204020204" pitchFamily="34" charset="-122"/>
                <a:ea typeface="微软雅黑" panose="020B0503020204020204" pitchFamily="34" charset="-122"/>
                <a:cs typeface="文鼎CS中等线"/>
              </a:rPr>
              <a:t>千亿次服务调用、</a:t>
            </a:r>
            <a:r>
              <a:rPr lang="en-US" altLang="zh-TW">
                <a:solidFill>
                  <a:srgbClr val="0000FF"/>
                </a:solidFill>
                <a:latin typeface="微软雅黑" panose="020B0503020204020204" pitchFamily="34" charset="-122"/>
                <a:ea typeface="微软雅黑" panose="020B0503020204020204" pitchFamily="34" charset="-122"/>
                <a:cs typeface="文鼎CS中等线"/>
              </a:rPr>
              <a:t>55</a:t>
            </a:r>
            <a:r>
              <a:rPr lang="zh-TW" altLang="en-US">
                <a:solidFill>
                  <a:srgbClr val="0000FF"/>
                </a:solidFill>
                <a:latin typeface="微软雅黑" panose="020B0503020204020204" pitchFamily="34" charset="-122"/>
                <a:ea typeface="微软雅黑" panose="020B0503020204020204" pitchFamily="34" charset="-122"/>
                <a:cs typeface="文鼎CS中等线"/>
              </a:rPr>
              <a:t>万亿次计算、</a:t>
            </a:r>
            <a:r>
              <a:rPr lang="en-US" altLang="zh-TW">
                <a:solidFill>
                  <a:srgbClr val="0000FF"/>
                </a:solidFill>
                <a:latin typeface="微软雅黑" panose="020B0503020204020204" pitchFamily="34" charset="-122"/>
                <a:ea typeface="微软雅黑" panose="020B0503020204020204" pitchFamily="34" charset="-122"/>
                <a:cs typeface="文鼎CS中等线"/>
              </a:rPr>
              <a:t>300TB</a:t>
            </a:r>
            <a:r>
              <a:rPr lang="zh-TW" altLang="en-US">
                <a:solidFill>
                  <a:srgbClr val="0000FF"/>
                </a:solidFill>
                <a:latin typeface="微软雅黑" panose="020B0503020204020204" pitchFamily="34" charset="-122"/>
                <a:ea typeface="微软雅黑" panose="020B0503020204020204" pitchFamily="34" charset="-122"/>
                <a:cs typeface="文鼎CS中等线"/>
              </a:rPr>
              <a:t>存储量</a:t>
            </a:r>
            <a:endParaRPr lang="zh-CN" altLang="en-US">
              <a:solidFill>
                <a:srgbClr val="0000FF"/>
              </a:solidFill>
              <a:latin typeface="微软雅黑" panose="020B0503020204020204" pitchFamily="34" charset="-122"/>
              <a:ea typeface="微软雅黑" panose="020B0503020204020204" pitchFamily="34" charset="-122"/>
              <a:cs typeface="文鼎CS中等线"/>
            </a:endParaRPr>
          </a:p>
        </p:txBody>
      </p:sp>
      <p:sp>
        <p:nvSpPr>
          <p:cNvPr id="25" name="TextBox 27"/>
          <p:cNvSpPr txBox="1">
            <a:spLocks noChangeArrowheads="1"/>
          </p:cNvSpPr>
          <p:nvPr/>
        </p:nvSpPr>
        <p:spPr bwMode="auto">
          <a:xfrm>
            <a:off x="3797299" y="5454661"/>
            <a:ext cx="1657350" cy="869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Lucida Sans Unicode" panose="020B0602030504020204" pitchFamily="34" charset="0"/>
                <a:ea typeface="宋体" panose="02010600030101010101" pitchFamily="2" charset="-122"/>
              </a:defRPr>
            </a:lvl1pPr>
            <a:lvl2pPr marL="742950" indent="-285750">
              <a:defRPr>
                <a:solidFill>
                  <a:schemeClr val="tx1"/>
                </a:solidFill>
                <a:latin typeface="Lucida Sans Unicode" panose="020B0602030504020204" pitchFamily="34" charset="0"/>
                <a:ea typeface="宋体" panose="02010600030101010101" pitchFamily="2" charset="-122"/>
              </a:defRPr>
            </a:lvl2pPr>
            <a:lvl3pPr marL="1143000" indent="-228600">
              <a:defRPr>
                <a:solidFill>
                  <a:schemeClr val="tx1"/>
                </a:solidFill>
                <a:latin typeface="Lucida Sans Unicode" panose="020B0602030504020204" pitchFamily="34" charset="0"/>
                <a:ea typeface="宋体" panose="02010600030101010101" pitchFamily="2" charset="-122"/>
              </a:defRPr>
            </a:lvl3pPr>
            <a:lvl4pPr marL="1600200" indent="-228600">
              <a:defRPr>
                <a:solidFill>
                  <a:schemeClr val="tx1"/>
                </a:solidFill>
                <a:latin typeface="Lucida Sans Unicode" panose="020B0602030504020204" pitchFamily="34" charset="0"/>
                <a:ea typeface="宋体" panose="02010600030101010101" pitchFamily="2" charset="-122"/>
              </a:defRPr>
            </a:lvl4pPr>
            <a:lvl5pPr marL="2057400" indent="-228600">
              <a:defRPr>
                <a:solidFill>
                  <a:schemeClr val="tx1"/>
                </a:solidFill>
                <a:latin typeface="Lucida Sans Unicode" panose="020B0602030504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9pPr>
          </a:lstStyle>
          <a:p>
            <a:pPr algn="just" eaLnBrk="1" hangingPunct="1">
              <a:lnSpc>
                <a:spcPct val="105000"/>
              </a:lnSpc>
            </a:pPr>
            <a:r>
              <a:rPr lang="zh-TW" altLang="en-US">
                <a:solidFill>
                  <a:srgbClr val="0000FF"/>
                </a:solidFill>
                <a:latin typeface="微软雅黑" panose="020B0503020204020204" pitchFamily="34" charset="-122"/>
                <a:ea typeface="微软雅黑" panose="020B0503020204020204" pitchFamily="34" charset="-122"/>
                <a:cs typeface="文鼎CS中等线"/>
              </a:rPr>
              <a:t>公交一卡通每天刷卡</a:t>
            </a:r>
            <a:r>
              <a:rPr lang="en-US" altLang="zh-TW">
                <a:solidFill>
                  <a:srgbClr val="0000FF"/>
                </a:solidFill>
                <a:latin typeface="微软雅黑" panose="020B0503020204020204" pitchFamily="34" charset="-122"/>
                <a:ea typeface="微软雅黑" panose="020B0503020204020204" pitchFamily="34" charset="-122"/>
                <a:cs typeface="文鼎CS中等线"/>
              </a:rPr>
              <a:t>4000</a:t>
            </a:r>
            <a:r>
              <a:rPr lang="zh-TW" altLang="en-US">
                <a:solidFill>
                  <a:srgbClr val="0000FF"/>
                </a:solidFill>
                <a:latin typeface="微软雅黑" panose="020B0503020204020204" pitchFamily="34" charset="-122"/>
                <a:ea typeface="微软雅黑" panose="020B0503020204020204" pitchFamily="34" charset="-122"/>
                <a:cs typeface="文鼎CS中等线"/>
              </a:rPr>
              <a:t>万次地铁</a:t>
            </a:r>
            <a:r>
              <a:rPr lang="en-US" altLang="zh-TW">
                <a:solidFill>
                  <a:srgbClr val="0000FF"/>
                </a:solidFill>
                <a:latin typeface="微软雅黑" panose="020B0503020204020204" pitchFamily="34" charset="-122"/>
                <a:ea typeface="微软雅黑" panose="020B0503020204020204" pitchFamily="34" charset="-122"/>
                <a:cs typeface="文鼎CS中等线"/>
              </a:rPr>
              <a:t>1000</a:t>
            </a:r>
            <a:r>
              <a:rPr lang="zh-TW" altLang="en-US">
                <a:solidFill>
                  <a:srgbClr val="0000FF"/>
                </a:solidFill>
                <a:latin typeface="微软雅黑" panose="020B0503020204020204" pitchFamily="34" charset="-122"/>
                <a:ea typeface="微软雅黑" panose="020B0503020204020204" pitchFamily="34" charset="-122"/>
                <a:cs typeface="文鼎CS中等线"/>
              </a:rPr>
              <a:t>万次</a:t>
            </a:r>
            <a:endParaRPr lang="zh-CN" altLang="en-US">
              <a:solidFill>
                <a:srgbClr val="0000FF"/>
              </a:solidFill>
              <a:latin typeface="微软雅黑" panose="020B0503020204020204" pitchFamily="34" charset="-122"/>
              <a:ea typeface="微软雅黑" panose="020B0503020204020204" pitchFamily="34" charset="-122"/>
              <a:cs typeface="文鼎CS中等线"/>
            </a:endParaRPr>
          </a:p>
        </p:txBody>
      </p:sp>
      <p:sp>
        <p:nvSpPr>
          <p:cNvPr id="26" name="TextBox 28"/>
          <p:cNvSpPr txBox="1">
            <a:spLocks noChangeArrowheads="1"/>
          </p:cNvSpPr>
          <p:nvPr/>
        </p:nvSpPr>
        <p:spPr bwMode="auto">
          <a:xfrm>
            <a:off x="6726237" y="4079886"/>
            <a:ext cx="1868487" cy="85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Lucida Sans Unicode" panose="020B0602030504020204" pitchFamily="34" charset="0"/>
                <a:ea typeface="宋体" panose="02010600030101010101" pitchFamily="2" charset="-122"/>
              </a:defRPr>
            </a:lvl1pPr>
            <a:lvl2pPr marL="742950" indent="-285750">
              <a:defRPr>
                <a:solidFill>
                  <a:schemeClr val="tx1"/>
                </a:solidFill>
                <a:latin typeface="Lucida Sans Unicode" panose="020B0602030504020204" pitchFamily="34" charset="0"/>
                <a:ea typeface="宋体" panose="02010600030101010101" pitchFamily="2" charset="-122"/>
              </a:defRPr>
            </a:lvl2pPr>
            <a:lvl3pPr marL="1143000" indent="-228600">
              <a:defRPr>
                <a:solidFill>
                  <a:schemeClr val="tx1"/>
                </a:solidFill>
                <a:latin typeface="Lucida Sans Unicode" panose="020B0602030504020204" pitchFamily="34" charset="0"/>
                <a:ea typeface="宋体" panose="02010600030101010101" pitchFamily="2" charset="-122"/>
              </a:defRPr>
            </a:lvl3pPr>
            <a:lvl4pPr marL="1600200" indent="-228600">
              <a:defRPr>
                <a:solidFill>
                  <a:schemeClr val="tx1"/>
                </a:solidFill>
                <a:latin typeface="Lucida Sans Unicode" panose="020B0602030504020204" pitchFamily="34" charset="0"/>
                <a:ea typeface="宋体" panose="02010600030101010101" pitchFamily="2" charset="-122"/>
              </a:defRPr>
            </a:lvl4pPr>
            <a:lvl5pPr marL="2057400" indent="-228600">
              <a:defRPr>
                <a:solidFill>
                  <a:schemeClr val="tx1"/>
                </a:solidFill>
                <a:latin typeface="Lucida Sans Unicode" panose="020B0602030504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9pPr>
          </a:lstStyle>
          <a:p>
            <a:pPr algn="just" eaLnBrk="1" hangingPunct="1">
              <a:lnSpc>
                <a:spcPct val="105000"/>
              </a:lnSpc>
            </a:pPr>
            <a:r>
              <a:rPr lang="zh-TW" altLang="en-US">
                <a:solidFill>
                  <a:srgbClr val="0000FF"/>
                </a:solidFill>
                <a:latin typeface="微软雅黑" panose="020B0503020204020204" pitchFamily="34" charset="-122"/>
                <a:ea typeface="微软雅黑" panose="020B0503020204020204" pitchFamily="34" charset="-122"/>
                <a:cs typeface="文鼎CS中等线"/>
              </a:rPr>
              <a:t>每秒产生</a:t>
            </a:r>
            <a:r>
              <a:rPr lang="en-US" altLang="zh-TW">
                <a:solidFill>
                  <a:srgbClr val="0000FF"/>
                </a:solidFill>
                <a:latin typeface="微软雅黑" panose="020B0503020204020204" pitchFamily="34" charset="-122"/>
                <a:ea typeface="微软雅黑" panose="020B0503020204020204" pitchFamily="34" charset="-122"/>
                <a:cs typeface="文鼎CS中等线"/>
              </a:rPr>
              <a:t>2</a:t>
            </a:r>
            <a:r>
              <a:rPr lang="zh-TW" altLang="en-US">
                <a:solidFill>
                  <a:srgbClr val="0000FF"/>
                </a:solidFill>
                <a:latin typeface="微软雅黑" panose="020B0503020204020204" pitchFamily="34" charset="-122"/>
                <a:ea typeface="微软雅黑" panose="020B0503020204020204" pitchFamily="34" charset="-122"/>
                <a:cs typeface="文鼎CS中等线"/>
              </a:rPr>
              <a:t>千元</a:t>
            </a:r>
            <a:r>
              <a:rPr lang="zh-CN" altLang="en-US">
                <a:solidFill>
                  <a:srgbClr val="0000FF"/>
                </a:solidFill>
                <a:latin typeface="微软雅黑" panose="020B0503020204020204" pitchFamily="34" charset="-122"/>
                <a:ea typeface="微软雅黑" panose="020B0503020204020204" pitchFamily="34" charset="-122"/>
                <a:cs typeface="文鼎CS中等线"/>
              </a:rPr>
              <a:t>的交易额，累计各种信息达到</a:t>
            </a:r>
            <a:r>
              <a:rPr lang="en-US" altLang="zh-TW">
                <a:solidFill>
                  <a:srgbClr val="0000FF"/>
                </a:solidFill>
                <a:latin typeface="微软雅黑" panose="020B0503020204020204" pitchFamily="34" charset="-122"/>
                <a:ea typeface="微软雅黑" panose="020B0503020204020204" pitchFamily="34" charset="-122"/>
                <a:cs typeface="文鼎CS中等线"/>
              </a:rPr>
              <a:t>PB</a:t>
            </a:r>
            <a:endParaRPr lang="zh-CN" altLang="en-US">
              <a:solidFill>
                <a:srgbClr val="0000FF"/>
              </a:solidFill>
              <a:latin typeface="微软雅黑" panose="020B0503020204020204" pitchFamily="34" charset="-122"/>
              <a:ea typeface="微软雅黑" panose="020B0503020204020204" pitchFamily="34" charset="-122"/>
              <a:cs typeface="文鼎CS中等线"/>
            </a:endParaRPr>
          </a:p>
        </p:txBody>
      </p:sp>
      <p:sp>
        <p:nvSpPr>
          <p:cNvPr id="27" name="TextBox 30"/>
          <p:cNvSpPr txBox="1">
            <a:spLocks noChangeArrowheads="1"/>
          </p:cNvSpPr>
          <p:nvPr/>
        </p:nvSpPr>
        <p:spPr bwMode="auto">
          <a:xfrm>
            <a:off x="5757862" y="2124086"/>
            <a:ext cx="92392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Lucida Sans Unicode" panose="020B0602030504020204" pitchFamily="34" charset="0"/>
                <a:ea typeface="宋体" panose="02010600030101010101" pitchFamily="2" charset="-122"/>
              </a:defRPr>
            </a:lvl1pPr>
            <a:lvl2pPr marL="742950" indent="-285750">
              <a:defRPr>
                <a:solidFill>
                  <a:schemeClr val="tx1"/>
                </a:solidFill>
                <a:latin typeface="Lucida Sans Unicode" panose="020B0602030504020204" pitchFamily="34" charset="0"/>
                <a:ea typeface="宋体" panose="02010600030101010101" pitchFamily="2" charset="-122"/>
              </a:defRPr>
            </a:lvl2pPr>
            <a:lvl3pPr marL="1143000" indent="-228600">
              <a:defRPr>
                <a:solidFill>
                  <a:schemeClr val="tx1"/>
                </a:solidFill>
                <a:latin typeface="Lucida Sans Unicode" panose="020B0602030504020204" pitchFamily="34" charset="0"/>
                <a:ea typeface="宋体" panose="02010600030101010101" pitchFamily="2" charset="-122"/>
              </a:defRPr>
            </a:lvl3pPr>
            <a:lvl4pPr marL="1600200" indent="-228600">
              <a:defRPr>
                <a:solidFill>
                  <a:schemeClr val="tx1"/>
                </a:solidFill>
                <a:latin typeface="Lucida Sans Unicode" panose="020B0602030504020204" pitchFamily="34" charset="0"/>
                <a:ea typeface="宋体" panose="02010600030101010101" pitchFamily="2" charset="-122"/>
              </a:defRPr>
            </a:lvl4pPr>
            <a:lvl5pPr marL="2057400" indent="-228600">
              <a:defRPr>
                <a:solidFill>
                  <a:schemeClr val="tx1"/>
                </a:solidFill>
                <a:latin typeface="Lucida Sans Unicode" panose="020B0602030504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9pPr>
          </a:lstStyle>
          <a:p>
            <a:pPr eaLnBrk="1" hangingPunct="1"/>
            <a:r>
              <a:rPr lang="zh-CN" altLang="en-US" b="1">
                <a:solidFill>
                  <a:srgbClr val="000000"/>
                </a:solidFill>
                <a:latin typeface="Times New Roman" panose="02020603050405020304" pitchFamily="18" charset="0"/>
                <a:ea typeface="文鼎CS中等线"/>
                <a:cs typeface="文鼎CS中等线"/>
              </a:rPr>
              <a:t>中山大学</a:t>
            </a:r>
          </a:p>
        </p:txBody>
      </p:sp>
      <p:sp>
        <p:nvSpPr>
          <p:cNvPr id="28" name="TextBox 31"/>
          <p:cNvSpPr txBox="1">
            <a:spLocks noChangeArrowheads="1"/>
          </p:cNvSpPr>
          <p:nvPr/>
        </p:nvSpPr>
        <p:spPr bwMode="auto">
          <a:xfrm>
            <a:off x="222249" y="3349636"/>
            <a:ext cx="923925" cy="20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Lucida Sans Unicode" panose="020B0602030504020204" pitchFamily="34" charset="0"/>
                <a:ea typeface="宋体" panose="02010600030101010101" pitchFamily="2" charset="-122"/>
              </a:defRPr>
            </a:lvl1pPr>
            <a:lvl2pPr marL="742950" indent="-285750">
              <a:defRPr>
                <a:solidFill>
                  <a:schemeClr val="tx1"/>
                </a:solidFill>
                <a:latin typeface="Lucida Sans Unicode" panose="020B0602030504020204" pitchFamily="34" charset="0"/>
                <a:ea typeface="宋体" panose="02010600030101010101" pitchFamily="2" charset="-122"/>
              </a:defRPr>
            </a:lvl2pPr>
            <a:lvl3pPr marL="1143000" indent="-228600">
              <a:defRPr>
                <a:solidFill>
                  <a:schemeClr val="tx1"/>
                </a:solidFill>
                <a:latin typeface="Lucida Sans Unicode" panose="020B0602030504020204" pitchFamily="34" charset="0"/>
                <a:ea typeface="宋体" panose="02010600030101010101" pitchFamily="2" charset="-122"/>
              </a:defRPr>
            </a:lvl3pPr>
            <a:lvl4pPr marL="1600200" indent="-228600">
              <a:defRPr>
                <a:solidFill>
                  <a:schemeClr val="tx1"/>
                </a:solidFill>
                <a:latin typeface="Lucida Sans Unicode" panose="020B0602030504020204" pitchFamily="34" charset="0"/>
                <a:ea typeface="宋体" panose="02010600030101010101" pitchFamily="2" charset="-122"/>
              </a:defRPr>
            </a:lvl4pPr>
            <a:lvl5pPr marL="2057400" indent="-228600">
              <a:defRPr>
                <a:solidFill>
                  <a:schemeClr val="tx1"/>
                </a:solidFill>
                <a:latin typeface="Lucida Sans Unicode" panose="020B0602030504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9pPr>
          </a:lstStyle>
          <a:p>
            <a:pPr eaLnBrk="1" hangingPunct="1">
              <a:lnSpc>
                <a:spcPts val="1575"/>
              </a:lnSpc>
            </a:pPr>
            <a:r>
              <a:rPr lang="zh-CN" altLang="en-US" b="1">
                <a:solidFill>
                  <a:srgbClr val="000000"/>
                </a:solidFill>
                <a:latin typeface="Times New Roman" panose="02020603050405020304" pitchFamily="18" charset="0"/>
                <a:ea typeface="文鼎CS中等线"/>
                <a:cs typeface="文鼎CS中等线"/>
              </a:rPr>
              <a:t>新浪微博</a:t>
            </a:r>
          </a:p>
        </p:txBody>
      </p:sp>
      <p:sp>
        <p:nvSpPr>
          <p:cNvPr id="29" name="TextBox 32"/>
          <p:cNvSpPr txBox="1">
            <a:spLocks noChangeArrowheads="1"/>
          </p:cNvSpPr>
          <p:nvPr/>
        </p:nvSpPr>
        <p:spPr bwMode="auto">
          <a:xfrm>
            <a:off x="5730874" y="3400436"/>
            <a:ext cx="923925" cy="20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Lucida Sans Unicode" panose="020B0602030504020204" pitchFamily="34" charset="0"/>
                <a:ea typeface="宋体" panose="02010600030101010101" pitchFamily="2" charset="-122"/>
              </a:defRPr>
            </a:lvl1pPr>
            <a:lvl2pPr marL="742950" indent="-285750">
              <a:defRPr>
                <a:solidFill>
                  <a:schemeClr val="tx1"/>
                </a:solidFill>
                <a:latin typeface="Lucida Sans Unicode" panose="020B0602030504020204" pitchFamily="34" charset="0"/>
                <a:ea typeface="宋体" panose="02010600030101010101" pitchFamily="2" charset="-122"/>
              </a:defRPr>
            </a:lvl2pPr>
            <a:lvl3pPr marL="1143000" indent="-228600">
              <a:defRPr>
                <a:solidFill>
                  <a:schemeClr val="tx1"/>
                </a:solidFill>
                <a:latin typeface="Lucida Sans Unicode" panose="020B0602030504020204" pitchFamily="34" charset="0"/>
                <a:ea typeface="宋体" panose="02010600030101010101" pitchFamily="2" charset="-122"/>
              </a:defRPr>
            </a:lvl3pPr>
            <a:lvl4pPr marL="1600200" indent="-228600">
              <a:defRPr>
                <a:solidFill>
                  <a:schemeClr val="tx1"/>
                </a:solidFill>
                <a:latin typeface="Lucida Sans Unicode" panose="020B0602030504020204" pitchFamily="34" charset="0"/>
                <a:ea typeface="宋体" panose="02010600030101010101" pitchFamily="2" charset="-122"/>
              </a:defRPr>
            </a:lvl4pPr>
            <a:lvl5pPr marL="2057400" indent="-228600">
              <a:defRPr>
                <a:solidFill>
                  <a:schemeClr val="tx1"/>
                </a:solidFill>
                <a:latin typeface="Lucida Sans Unicode" panose="020B0602030504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9pPr>
          </a:lstStyle>
          <a:p>
            <a:pPr eaLnBrk="1" hangingPunct="1">
              <a:lnSpc>
                <a:spcPts val="1575"/>
              </a:lnSpc>
            </a:pPr>
            <a:r>
              <a:rPr lang="zh-CN" altLang="en-US" b="1">
                <a:solidFill>
                  <a:srgbClr val="000000"/>
                </a:solidFill>
                <a:latin typeface="Times New Roman" panose="02020603050405020304" pitchFamily="18" charset="0"/>
                <a:ea typeface="文鼎CS中等线"/>
                <a:cs typeface="文鼎CS中等线"/>
              </a:rPr>
              <a:t>华大基因</a:t>
            </a:r>
          </a:p>
        </p:txBody>
      </p:sp>
      <p:sp>
        <p:nvSpPr>
          <p:cNvPr id="30" name="矩形 34"/>
          <p:cNvSpPr>
            <a:spLocks noChangeArrowheads="1"/>
          </p:cNvSpPr>
          <p:nvPr/>
        </p:nvSpPr>
        <p:spPr bwMode="auto">
          <a:xfrm>
            <a:off x="1250949" y="4079886"/>
            <a:ext cx="1563688" cy="869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Lucida Sans Unicode" panose="020B0602030504020204" pitchFamily="34" charset="0"/>
                <a:ea typeface="宋体" panose="02010600030101010101" pitchFamily="2" charset="-122"/>
              </a:defRPr>
            </a:lvl1pPr>
            <a:lvl2pPr marL="742950" indent="-285750">
              <a:defRPr>
                <a:solidFill>
                  <a:schemeClr val="tx1"/>
                </a:solidFill>
                <a:latin typeface="Lucida Sans Unicode" panose="020B0602030504020204" pitchFamily="34" charset="0"/>
                <a:ea typeface="宋体" panose="02010600030101010101" pitchFamily="2" charset="-122"/>
              </a:defRPr>
            </a:lvl2pPr>
            <a:lvl3pPr marL="1143000" indent="-228600">
              <a:defRPr>
                <a:solidFill>
                  <a:schemeClr val="tx1"/>
                </a:solidFill>
                <a:latin typeface="Lucida Sans Unicode" panose="020B0602030504020204" pitchFamily="34" charset="0"/>
                <a:ea typeface="宋体" panose="02010600030101010101" pitchFamily="2" charset="-122"/>
              </a:defRPr>
            </a:lvl3pPr>
            <a:lvl4pPr marL="1600200" indent="-228600">
              <a:defRPr>
                <a:solidFill>
                  <a:schemeClr val="tx1"/>
                </a:solidFill>
                <a:latin typeface="Lucida Sans Unicode" panose="020B0602030504020204" pitchFamily="34" charset="0"/>
                <a:ea typeface="宋体" panose="02010600030101010101" pitchFamily="2" charset="-122"/>
              </a:defRPr>
            </a:lvl4pPr>
            <a:lvl5pPr marL="2057400" indent="-228600">
              <a:defRPr>
                <a:solidFill>
                  <a:schemeClr val="tx1"/>
                </a:solidFill>
                <a:latin typeface="Lucida Sans Unicode" panose="020B0602030504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9pPr>
          </a:lstStyle>
          <a:p>
            <a:pPr algn="just" eaLnBrk="1" hangingPunct="1">
              <a:lnSpc>
                <a:spcPct val="105000"/>
              </a:lnSpc>
            </a:pPr>
            <a:r>
              <a:rPr lang="zh-TW" altLang="en-US">
                <a:solidFill>
                  <a:srgbClr val="0000FF"/>
                </a:solidFill>
                <a:latin typeface="微软雅黑" panose="020B0503020204020204" pitchFamily="34" charset="-122"/>
                <a:ea typeface="微软雅黑" panose="020B0503020204020204" pitchFamily="34" charset="-122"/>
                <a:cs typeface="文鼎CS中等线"/>
              </a:rPr>
              <a:t>每天约处理</a:t>
            </a:r>
            <a:r>
              <a:rPr lang="en-US" altLang="zh-TW">
                <a:solidFill>
                  <a:srgbClr val="0000FF"/>
                </a:solidFill>
                <a:latin typeface="微软雅黑" panose="020B0503020204020204" pitchFamily="34" charset="-122"/>
                <a:ea typeface="微软雅黑" panose="020B0503020204020204" pitchFamily="34" charset="-122"/>
                <a:cs typeface="文鼎CS中等线"/>
              </a:rPr>
              <a:t>60</a:t>
            </a:r>
            <a:r>
              <a:rPr lang="zh-TW" altLang="en-US">
                <a:solidFill>
                  <a:srgbClr val="0000FF"/>
                </a:solidFill>
                <a:latin typeface="微软雅黑" panose="020B0503020204020204" pitchFamily="34" charset="-122"/>
                <a:ea typeface="微软雅黑" panose="020B0503020204020204" pitchFamily="34" charset="-122"/>
                <a:cs typeface="文鼎CS中等线"/>
              </a:rPr>
              <a:t>亿</a:t>
            </a:r>
            <a:r>
              <a:rPr lang="zh-CN" altLang="en-US">
                <a:solidFill>
                  <a:srgbClr val="0000FF"/>
                </a:solidFill>
                <a:latin typeface="微软雅黑" panose="020B0503020204020204" pitchFamily="34" charset="-122"/>
                <a:ea typeface="微软雅黑" panose="020B0503020204020204" pitchFamily="34" charset="-122"/>
                <a:cs typeface="文鼎CS中等线"/>
              </a:rPr>
              <a:t>次搜索请求几</a:t>
            </a:r>
            <a:r>
              <a:rPr lang="zh-TW" altLang="en-US">
                <a:solidFill>
                  <a:srgbClr val="0000FF"/>
                </a:solidFill>
                <a:latin typeface="微软雅黑" panose="020B0503020204020204" pitchFamily="34" charset="-122"/>
                <a:ea typeface="微软雅黑" panose="020B0503020204020204" pitchFamily="34" charset="-122"/>
                <a:cs typeface="文鼎CS中等线"/>
              </a:rPr>
              <a:t>十</a:t>
            </a:r>
            <a:r>
              <a:rPr lang="en-US" altLang="zh-TW">
                <a:solidFill>
                  <a:srgbClr val="0000FF"/>
                </a:solidFill>
                <a:latin typeface="微软雅黑" panose="020B0503020204020204" pitchFamily="34" charset="-122"/>
                <a:ea typeface="微软雅黑" panose="020B0503020204020204" pitchFamily="34" charset="-122"/>
                <a:cs typeface="文鼎CS中等线"/>
              </a:rPr>
              <a:t>PB</a:t>
            </a:r>
            <a:r>
              <a:rPr lang="zh-TW" altLang="en-US">
                <a:solidFill>
                  <a:srgbClr val="0000FF"/>
                </a:solidFill>
                <a:latin typeface="微软雅黑" panose="020B0503020204020204" pitchFamily="34" charset="-122"/>
                <a:ea typeface="微软雅黑" panose="020B0503020204020204" pitchFamily="34" charset="-122"/>
                <a:cs typeface="文鼎CS中等线"/>
              </a:rPr>
              <a:t>数据</a:t>
            </a:r>
          </a:p>
        </p:txBody>
      </p:sp>
      <p:sp>
        <p:nvSpPr>
          <p:cNvPr id="31" name="矩形 37"/>
          <p:cNvSpPr>
            <a:spLocks noChangeArrowheads="1"/>
          </p:cNvSpPr>
          <p:nvPr/>
        </p:nvSpPr>
        <p:spPr bwMode="auto">
          <a:xfrm>
            <a:off x="355599" y="4664086"/>
            <a:ext cx="646113" cy="37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Lucida Sans Unicode" panose="020B0602030504020204" pitchFamily="34" charset="0"/>
                <a:ea typeface="宋体" panose="02010600030101010101" pitchFamily="2" charset="-122"/>
              </a:defRPr>
            </a:lvl1pPr>
            <a:lvl2pPr marL="742950" indent="-285750">
              <a:defRPr>
                <a:solidFill>
                  <a:schemeClr val="tx1"/>
                </a:solidFill>
                <a:latin typeface="Lucida Sans Unicode" panose="020B0602030504020204" pitchFamily="34" charset="0"/>
                <a:ea typeface="宋体" panose="02010600030101010101" pitchFamily="2" charset="-122"/>
              </a:defRPr>
            </a:lvl2pPr>
            <a:lvl3pPr marL="1143000" indent="-228600">
              <a:defRPr>
                <a:solidFill>
                  <a:schemeClr val="tx1"/>
                </a:solidFill>
                <a:latin typeface="Lucida Sans Unicode" panose="020B0602030504020204" pitchFamily="34" charset="0"/>
                <a:ea typeface="宋体" panose="02010600030101010101" pitchFamily="2" charset="-122"/>
              </a:defRPr>
            </a:lvl3pPr>
            <a:lvl4pPr marL="1600200" indent="-228600">
              <a:defRPr>
                <a:solidFill>
                  <a:schemeClr val="tx1"/>
                </a:solidFill>
                <a:latin typeface="Lucida Sans Unicode" panose="020B0602030504020204" pitchFamily="34" charset="0"/>
                <a:ea typeface="宋体" panose="02010600030101010101" pitchFamily="2" charset="-122"/>
              </a:defRPr>
            </a:lvl4pPr>
            <a:lvl5pPr marL="2057400" indent="-228600">
              <a:defRPr>
                <a:solidFill>
                  <a:schemeClr val="tx1"/>
                </a:solidFill>
                <a:latin typeface="Lucida Sans Unicode" panose="020B0602030504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9pPr>
          </a:lstStyle>
          <a:p>
            <a:pPr eaLnBrk="1" hangingPunct="1"/>
            <a:r>
              <a:rPr lang="zh-TW" altLang="en-US" b="1">
                <a:solidFill>
                  <a:srgbClr val="000000"/>
                </a:solidFill>
                <a:latin typeface="宋体" panose="02010600030101010101" pitchFamily="2" charset="-122"/>
                <a:ea typeface="微软雅黑" panose="020B0503020204020204" pitchFamily="34" charset="-122"/>
                <a:cs typeface="Arial" charset="0"/>
              </a:rPr>
              <a:t>百度</a:t>
            </a:r>
            <a:endParaRPr lang="zh-CN" altLang="en-US" b="1">
              <a:solidFill>
                <a:srgbClr val="000000"/>
              </a:solidFill>
              <a:ea typeface="微软雅黑" panose="020B0503020204020204" pitchFamily="34" charset="-122"/>
              <a:cs typeface="Arial" charset="0"/>
            </a:endParaRPr>
          </a:p>
        </p:txBody>
      </p:sp>
      <p:sp>
        <p:nvSpPr>
          <p:cNvPr id="32" name="矩形 38"/>
          <p:cNvSpPr>
            <a:spLocks noChangeArrowheads="1"/>
          </p:cNvSpPr>
          <p:nvPr/>
        </p:nvSpPr>
        <p:spPr bwMode="auto">
          <a:xfrm>
            <a:off x="355599" y="6073786"/>
            <a:ext cx="646113" cy="37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Lucida Sans Unicode" panose="020B0602030504020204" pitchFamily="34" charset="0"/>
                <a:ea typeface="宋体" panose="02010600030101010101" pitchFamily="2" charset="-122"/>
              </a:defRPr>
            </a:lvl1pPr>
            <a:lvl2pPr marL="742950" indent="-285750">
              <a:defRPr>
                <a:solidFill>
                  <a:schemeClr val="tx1"/>
                </a:solidFill>
                <a:latin typeface="Lucida Sans Unicode" panose="020B0602030504020204" pitchFamily="34" charset="0"/>
                <a:ea typeface="宋体" panose="02010600030101010101" pitchFamily="2" charset="-122"/>
              </a:defRPr>
            </a:lvl2pPr>
            <a:lvl3pPr marL="1143000" indent="-228600">
              <a:defRPr>
                <a:solidFill>
                  <a:schemeClr val="tx1"/>
                </a:solidFill>
                <a:latin typeface="Lucida Sans Unicode" panose="020B0602030504020204" pitchFamily="34" charset="0"/>
                <a:ea typeface="宋体" panose="02010600030101010101" pitchFamily="2" charset="-122"/>
              </a:defRPr>
            </a:lvl3pPr>
            <a:lvl4pPr marL="1600200" indent="-228600">
              <a:defRPr>
                <a:solidFill>
                  <a:schemeClr val="tx1"/>
                </a:solidFill>
                <a:latin typeface="Lucida Sans Unicode" panose="020B0602030504020204" pitchFamily="34" charset="0"/>
                <a:ea typeface="宋体" panose="02010600030101010101" pitchFamily="2" charset="-122"/>
              </a:defRPr>
            </a:lvl4pPr>
            <a:lvl5pPr marL="2057400" indent="-228600">
              <a:defRPr>
                <a:solidFill>
                  <a:schemeClr val="tx1"/>
                </a:solidFill>
                <a:latin typeface="Lucida Sans Unicode" panose="020B0602030504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9pPr>
          </a:lstStyle>
          <a:p>
            <a:pPr eaLnBrk="1" hangingPunct="1"/>
            <a:r>
              <a:rPr lang="zh-TW" altLang="en-US" b="1">
                <a:solidFill>
                  <a:srgbClr val="000000"/>
                </a:solidFill>
                <a:latin typeface="宋体" panose="02010600030101010101" pitchFamily="2" charset="-122"/>
                <a:ea typeface="微软雅黑" panose="020B0503020204020204" pitchFamily="34" charset="-122"/>
                <a:cs typeface="Arial" charset="0"/>
              </a:rPr>
              <a:t>腾讯</a:t>
            </a:r>
            <a:endParaRPr lang="zh-CN" altLang="en-US" b="1">
              <a:solidFill>
                <a:srgbClr val="000000"/>
              </a:solidFill>
              <a:ea typeface="微软雅黑" panose="020B0503020204020204" pitchFamily="34" charset="-122"/>
              <a:cs typeface="Arial" charset="0"/>
            </a:endParaRPr>
          </a:p>
        </p:txBody>
      </p:sp>
      <p:sp>
        <p:nvSpPr>
          <p:cNvPr id="33" name="矩形 41"/>
          <p:cNvSpPr>
            <a:spLocks noChangeArrowheads="1"/>
          </p:cNvSpPr>
          <p:nvPr/>
        </p:nvSpPr>
        <p:spPr bwMode="auto">
          <a:xfrm>
            <a:off x="2774949" y="4699011"/>
            <a:ext cx="1108075" cy="37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Lucida Sans Unicode" panose="020B0602030504020204" pitchFamily="34" charset="0"/>
                <a:ea typeface="宋体" panose="02010600030101010101" pitchFamily="2" charset="-122"/>
              </a:defRPr>
            </a:lvl1pPr>
            <a:lvl2pPr marL="742950" indent="-285750">
              <a:defRPr>
                <a:solidFill>
                  <a:schemeClr val="tx1"/>
                </a:solidFill>
                <a:latin typeface="Lucida Sans Unicode" panose="020B0602030504020204" pitchFamily="34" charset="0"/>
                <a:ea typeface="宋体" panose="02010600030101010101" pitchFamily="2" charset="-122"/>
              </a:defRPr>
            </a:lvl2pPr>
            <a:lvl3pPr marL="1143000" indent="-228600">
              <a:defRPr>
                <a:solidFill>
                  <a:schemeClr val="tx1"/>
                </a:solidFill>
                <a:latin typeface="Lucida Sans Unicode" panose="020B0602030504020204" pitchFamily="34" charset="0"/>
                <a:ea typeface="宋体" panose="02010600030101010101" pitchFamily="2" charset="-122"/>
              </a:defRPr>
            </a:lvl3pPr>
            <a:lvl4pPr marL="1600200" indent="-228600">
              <a:defRPr>
                <a:solidFill>
                  <a:schemeClr val="tx1"/>
                </a:solidFill>
                <a:latin typeface="Lucida Sans Unicode" panose="020B0602030504020204" pitchFamily="34" charset="0"/>
                <a:ea typeface="宋体" panose="02010600030101010101" pitchFamily="2" charset="-122"/>
              </a:defRPr>
            </a:lvl4pPr>
            <a:lvl5pPr marL="2057400" indent="-228600">
              <a:defRPr>
                <a:solidFill>
                  <a:schemeClr val="tx1"/>
                </a:solidFill>
                <a:latin typeface="Lucida Sans Unicode" panose="020B0602030504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9pPr>
          </a:lstStyle>
          <a:p>
            <a:pPr eaLnBrk="1" hangingPunct="1"/>
            <a:r>
              <a:rPr lang="zh-TW" altLang="en-US" b="1">
                <a:solidFill>
                  <a:srgbClr val="000000"/>
                </a:solidFill>
                <a:latin typeface="宋体" panose="02010600030101010101" pitchFamily="2" charset="-122"/>
                <a:ea typeface="微软雅黑" panose="020B0503020204020204" pitchFamily="34" charset="-122"/>
                <a:cs typeface="Arial" charset="0"/>
              </a:rPr>
              <a:t>交通银行</a:t>
            </a:r>
            <a:endParaRPr lang="zh-CN" altLang="en-US" b="1">
              <a:solidFill>
                <a:srgbClr val="000000"/>
              </a:solidFill>
              <a:ea typeface="微软雅黑" panose="020B0503020204020204" pitchFamily="34" charset="-122"/>
              <a:cs typeface="Arial" charset="0"/>
            </a:endParaRPr>
          </a:p>
        </p:txBody>
      </p:sp>
      <p:sp>
        <p:nvSpPr>
          <p:cNvPr id="34" name="矩形 42"/>
          <p:cNvSpPr>
            <a:spLocks noChangeArrowheads="1"/>
          </p:cNvSpPr>
          <p:nvPr/>
        </p:nvSpPr>
        <p:spPr bwMode="auto">
          <a:xfrm>
            <a:off x="2801937" y="6064261"/>
            <a:ext cx="11080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Lucida Sans Unicode" panose="020B0602030504020204" pitchFamily="34" charset="0"/>
                <a:ea typeface="宋体" panose="02010600030101010101" pitchFamily="2" charset="-122"/>
              </a:defRPr>
            </a:lvl1pPr>
            <a:lvl2pPr marL="742950" indent="-285750">
              <a:defRPr>
                <a:solidFill>
                  <a:schemeClr val="tx1"/>
                </a:solidFill>
                <a:latin typeface="Lucida Sans Unicode" panose="020B0602030504020204" pitchFamily="34" charset="0"/>
                <a:ea typeface="宋体" panose="02010600030101010101" pitchFamily="2" charset="-122"/>
              </a:defRPr>
            </a:lvl2pPr>
            <a:lvl3pPr marL="1143000" indent="-228600">
              <a:defRPr>
                <a:solidFill>
                  <a:schemeClr val="tx1"/>
                </a:solidFill>
                <a:latin typeface="Lucida Sans Unicode" panose="020B0602030504020204" pitchFamily="34" charset="0"/>
                <a:ea typeface="宋体" panose="02010600030101010101" pitchFamily="2" charset="-122"/>
              </a:defRPr>
            </a:lvl3pPr>
            <a:lvl4pPr marL="1600200" indent="-228600">
              <a:defRPr>
                <a:solidFill>
                  <a:schemeClr val="tx1"/>
                </a:solidFill>
                <a:latin typeface="Lucida Sans Unicode" panose="020B0602030504020204" pitchFamily="34" charset="0"/>
                <a:ea typeface="宋体" panose="02010600030101010101" pitchFamily="2" charset="-122"/>
              </a:defRPr>
            </a:lvl4pPr>
            <a:lvl5pPr marL="2057400" indent="-228600">
              <a:defRPr>
                <a:solidFill>
                  <a:schemeClr val="tx1"/>
                </a:solidFill>
                <a:latin typeface="Lucida Sans Unicode" panose="020B0602030504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9pPr>
          </a:lstStyle>
          <a:p>
            <a:pPr eaLnBrk="1" hangingPunct="1"/>
            <a:r>
              <a:rPr lang="zh-TW" altLang="en-US" b="1">
                <a:solidFill>
                  <a:srgbClr val="000000"/>
                </a:solidFill>
                <a:latin typeface="宋体" panose="02010600030101010101" pitchFamily="2" charset="-122"/>
                <a:ea typeface="微软雅黑" panose="020B0503020204020204" pitchFamily="34" charset="-122"/>
                <a:cs typeface="Arial" charset="0"/>
              </a:rPr>
              <a:t>北京公交</a:t>
            </a:r>
            <a:endParaRPr lang="zh-CN" altLang="en-US" b="1">
              <a:solidFill>
                <a:srgbClr val="000000"/>
              </a:solidFill>
              <a:ea typeface="微软雅黑" panose="020B0503020204020204" pitchFamily="34" charset="-122"/>
              <a:cs typeface="Arial" charset="0"/>
            </a:endParaRPr>
          </a:p>
        </p:txBody>
      </p:sp>
      <p:sp>
        <p:nvSpPr>
          <p:cNvPr id="35" name="TextBox 43"/>
          <p:cNvSpPr txBox="1">
            <a:spLocks noChangeArrowheads="1"/>
          </p:cNvSpPr>
          <p:nvPr/>
        </p:nvSpPr>
        <p:spPr bwMode="auto">
          <a:xfrm>
            <a:off x="3797299" y="4149736"/>
            <a:ext cx="1816100" cy="85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Lucida Sans Unicode" panose="020B0602030504020204" pitchFamily="34" charset="0"/>
                <a:ea typeface="宋体" panose="02010600030101010101" pitchFamily="2" charset="-122"/>
              </a:defRPr>
            </a:lvl1pPr>
            <a:lvl2pPr marL="742950" indent="-285750">
              <a:defRPr>
                <a:solidFill>
                  <a:schemeClr val="tx1"/>
                </a:solidFill>
                <a:latin typeface="Lucida Sans Unicode" panose="020B0602030504020204" pitchFamily="34" charset="0"/>
                <a:ea typeface="宋体" panose="02010600030101010101" pitchFamily="2" charset="-122"/>
              </a:defRPr>
            </a:lvl2pPr>
            <a:lvl3pPr marL="1143000" indent="-228600">
              <a:defRPr>
                <a:solidFill>
                  <a:schemeClr val="tx1"/>
                </a:solidFill>
                <a:latin typeface="Lucida Sans Unicode" panose="020B0602030504020204" pitchFamily="34" charset="0"/>
                <a:ea typeface="宋体" panose="02010600030101010101" pitchFamily="2" charset="-122"/>
              </a:defRPr>
            </a:lvl3pPr>
            <a:lvl4pPr marL="1600200" indent="-228600">
              <a:defRPr>
                <a:solidFill>
                  <a:schemeClr val="tx1"/>
                </a:solidFill>
                <a:latin typeface="Lucida Sans Unicode" panose="020B0602030504020204" pitchFamily="34" charset="0"/>
                <a:ea typeface="宋体" panose="02010600030101010101" pitchFamily="2" charset="-122"/>
              </a:defRPr>
            </a:lvl4pPr>
            <a:lvl5pPr marL="2057400" indent="-228600">
              <a:defRPr>
                <a:solidFill>
                  <a:schemeClr val="tx1"/>
                </a:solidFill>
                <a:latin typeface="Lucida Sans Unicode" panose="020B0602030504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9pPr>
          </a:lstStyle>
          <a:p>
            <a:pPr algn="just" eaLnBrk="1" hangingPunct="1">
              <a:lnSpc>
                <a:spcPct val="105000"/>
              </a:lnSpc>
            </a:pPr>
            <a:r>
              <a:rPr lang="zh-TW" altLang="en-US">
                <a:solidFill>
                  <a:srgbClr val="0000FF"/>
                </a:solidFill>
                <a:latin typeface="微软雅黑" panose="020B0503020204020204" pitchFamily="34" charset="-122"/>
                <a:ea typeface="微软雅黑" panose="020B0503020204020204" pitchFamily="34" charset="-122"/>
                <a:cs typeface="文鼎CS中等线"/>
              </a:rPr>
              <a:t>每日约处理</a:t>
            </a:r>
            <a:r>
              <a:rPr lang="en-US" altLang="zh-TW">
                <a:solidFill>
                  <a:srgbClr val="0000FF"/>
                </a:solidFill>
                <a:latin typeface="微软雅黑" panose="020B0503020204020204" pitchFamily="34" charset="-122"/>
                <a:ea typeface="微软雅黑" panose="020B0503020204020204" pitchFamily="34" charset="-122"/>
                <a:cs typeface="文鼎CS中等线"/>
              </a:rPr>
              <a:t>600G</a:t>
            </a:r>
            <a:r>
              <a:rPr lang="zh-CN" altLang="en-US">
                <a:solidFill>
                  <a:srgbClr val="0000FF"/>
                </a:solidFill>
                <a:latin typeface="微软雅黑" panose="020B0503020204020204" pitchFamily="34" charset="-122"/>
                <a:ea typeface="微软雅黑" panose="020B0503020204020204" pitchFamily="34" charset="-122"/>
                <a:cs typeface="文鼎CS中等线"/>
              </a:rPr>
              <a:t>数据。存量信息</a:t>
            </a:r>
            <a:r>
              <a:rPr lang="zh-TW" altLang="en-US">
                <a:solidFill>
                  <a:srgbClr val="0000FF"/>
                </a:solidFill>
                <a:latin typeface="微软雅黑" panose="020B0503020204020204" pitchFamily="34" charset="-122"/>
                <a:ea typeface="微软雅黑" panose="020B0503020204020204" pitchFamily="34" charset="-122"/>
                <a:cs typeface="文鼎CS中等线"/>
              </a:rPr>
              <a:t>超过</a:t>
            </a:r>
            <a:r>
              <a:rPr lang="en-US" altLang="zh-TW">
                <a:solidFill>
                  <a:srgbClr val="0000FF"/>
                </a:solidFill>
                <a:latin typeface="微软雅黑" panose="020B0503020204020204" pitchFamily="34" charset="-122"/>
                <a:ea typeface="微软雅黑" panose="020B0503020204020204" pitchFamily="34" charset="-122"/>
                <a:cs typeface="文鼎CS中等线"/>
              </a:rPr>
              <a:t>70TB</a:t>
            </a:r>
            <a:endParaRPr lang="zh-CN" altLang="en-US">
              <a:solidFill>
                <a:srgbClr val="0000FF"/>
              </a:solidFill>
              <a:latin typeface="微软雅黑" panose="020B0503020204020204" pitchFamily="34" charset="-122"/>
              <a:ea typeface="微软雅黑" panose="020B0503020204020204" pitchFamily="34" charset="-122"/>
              <a:cs typeface="文鼎CS中等线"/>
            </a:endParaRPr>
          </a:p>
        </p:txBody>
      </p:sp>
      <p:sp>
        <p:nvSpPr>
          <p:cNvPr id="36" name="矩形 44"/>
          <p:cNvSpPr>
            <a:spLocks noChangeArrowheads="1"/>
          </p:cNvSpPr>
          <p:nvPr/>
        </p:nvSpPr>
        <p:spPr bwMode="auto">
          <a:xfrm>
            <a:off x="5611812" y="4619636"/>
            <a:ext cx="11080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Lucida Sans Unicode" panose="020B0602030504020204" pitchFamily="34" charset="0"/>
                <a:ea typeface="宋体" panose="02010600030101010101" pitchFamily="2" charset="-122"/>
              </a:defRPr>
            </a:lvl1pPr>
            <a:lvl2pPr marL="742950" indent="-285750">
              <a:defRPr>
                <a:solidFill>
                  <a:schemeClr val="tx1"/>
                </a:solidFill>
                <a:latin typeface="Lucida Sans Unicode" panose="020B0602030504020204" pitchFamily="34" charset="0"/>
                <a:ea typeface="宋体" panose="02010600030101010101" pitchFamily="2" charset="-122"/>
              </a:defRPr>
            </a:lvl2pPr>
            <a:lvl3pPr marL="1143000" indent="-228600">
              <a:defRPr>
                <a:solidFill>
                  <a:schemeClr val="tx1"/>
                </a:solidFill>
                <a:latin typeface="Lucida Sans Unicode" panose="020B0602030504020204" pitchFamily="34" charset="0"/>
                <a:ea typeface="宋体" panose="02010600030101010101" pitchFamily="2" charset="-122"/>
              </a:defRPr>
            </a:lvl3pPr>
            <a:lvl4pPr marL="1600200" indent="-228600">
              <a:defRPr>
                <a:solidFill>
                  <a:schemeClr val="tx1"/>
                </a:solidFill>
                <a:latin typeface="Lucida Sans Unicode" panose="020B0602030504020204" pitchFamily="34" charset="0"/>
                <a:ea typeface="宋体" panose="02010600030101010101" pitchFamily="2" charset="-122"/>
              </a:defRPr>
            </a:lvl4pPr>
            <a:lvl5pPr marL="2057400" indent="-228600">
              <a:defRPr>
                <a:solidFill>
                  <a:schemeClr val="tx1"/>
                </a:solidFill>
                <a:latin typeface="Lucida Sans Unicode" panose="020B0602030504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9pPr>
          </a:lstStyle>
          <a:p>
            <a:pPr eaLnBrk="1" hangingPunct="1"/>
            <a:r>
              <a:rPr lang="zh-TW" altLang="en-US" b="1">
                <a:solidFill>
                  <a:srgbClr val="000000"/>
                </a:solidFill>
                <a:latin typeface="宋体" panose="02010600030101010101" pitchFamily="2" charset="-122"/>
                <a:ea typeface="微软雅黑" panose="020B0503020204020204" pitchFamily="34" charset="-122"/>
                <a:cs typeface="Arial" charset="0"/>
              </a:rPr>
              <a:t>京东商城</a:t>
            </a:r>
            <a:endParaRPr lang="zh-CN" altLang="en-US" b="1">
              <a:solidFill>
                <a:srgbClr val="000000"/>
              </a:solidFill>
              <a:ea typeface="微软雅黑" panose="020B0503020204020204" pitchFamily="34" charset="-122"/>
              <a:cs typeface="Arial" charset="0"/>
            </a:endParaRPr>
          </a:p>
        </p:txBody>
      </p:sp>
      <p:sp>
        <p:nvSpPr>
          <p:cNvPr id="37" name="TextBox 45"/>
          <p:cNvSpPr txBox="1">
            <a:spLocks noChangeArrowheads="1"/>
          </p:cNvSpPr>
          <p:nvPr/>
        </p:nvSpPr>
        <p:spPr bwMode="auto">
          <a:xfrm>
            <a:off x="6726237" y="5454661"/>
            <a:ext cx="1906587" cy="1146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Lucida Sans Unicode" panose="020B0602030504020204" pitchFamily="34" charset="0"/>
                <a:ea typeface="宋体" panose="02010600030101010101" pitchFamily="2" charset="-122"/>
              </a:defRPr>
            </a:lvl1pPr>
            <a:lvl2pPr marL="742950" indent="-285750">
              <a:defRPr>
                <a:solidFill>
                  <a:schemeClr val="tx1"/>
                </a:solidFill>
                <a:latin typeface="Lucida Sans Unicode" panose="020B0602030504020204" pitchFamily="34" charset="0"/>
                <a:ea typeface="宋体" panose="02010600030101010101" pitchFamily="2" charset="-122"/>
              </a:defRPr>
            </a:lvl2pPr>
            <a:lvl3pPr marL="1143000" indent="-228600">
              <a:defRPr>
                <a:solidFill>
                  <a:schemeClr val="tx1"/>
                </a:solidFill>
                <a:latin typeface="Lucida Sans Unicode" panose="020B0602030504020204" pitchFamily="34" charset="0"/>
                <a:ea typeface="宋体" panose="02010600030101010101" pitchFamily="2" charset="-122"/>
              </a:defRPr>
            </a:lvl3pPr>
            <a:lvl4pPr marL="1600200" indent="-228600">
              <a:defRPr>
                <a:solidFill>
                  <a:schemeClr val="tx1"/>
                </a:solidFill>
                <a:latin typeface="Lucida Sans Unicode" panose="020B0602030504020204" pitchFamily="34" charset="0"/>
                <a:ea typeface="宋体" panose="02010600030101010101" pitchFamily="2" charset="-122"/>
              </a:defRPr>
            </a:lvl4pPr>
            <a:lvl5pPr marL="2057400" indent="-228600">
              <a:defRPr>
                <a:solidFill>
                  <a:schemeClr val="tx1"/>
                </a:solidFill>
                <a:latin typeface="Lucida Sans Unicode" panose="020B0602030504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9pPr>
          </a:lstStyle>
          <a:p>
            <a:pPr algn="just" eaLnBrk="1" hangingPunct="1">
              <a:lnSpc>
                <a:spcPct val="105000"/>
              </a:lnSpc>
            </a:pPr>
            <a:r>
              <a:rPr lang="zh-CN" altLang="en-US">
                <a:solidFill>
                  <a:srgbClr val="0000FF"/>
                </a:solidFill>
                <a:latin typeface="微软雅黑" panose="020B0503020204020204" pitchFamily="34" charset="-122"/>
                <a:ea typeface="微软雅黑" panose="020B0503020204020204" pitchFamily="34" charset="-122"/>
                <a:cs typeface="文鼎CS中等线"/>
              </a:rPr>
              <a:t>农夫山泉每天从销售其矿泉水的</a:t>
            </a:r>
            <a:r>
              <a:rPr lang="zh-TW" altLang="en-US">
                <a:solidFill>
                  <a:srgbClr val="0000FF"/>
                </a:solidFill>
                <a:latin typeface="微软雅黑" panose="020B0503020204020204" pitchFamily="34" charset="-122"/>
                <a:ea typeface="微软雅黑" panose="020B0503020204020204" pitchFamily="34" charset="-122"/>
                <a:cs typeface="文鼎CS中等线"/>
              </a:rPr>
              <a:t>超市回传</a:t>
            </a:r>
            <a:r>
              <a:rPr lang="en-US" altLang="zh-TW">
                <a:solidFill>
                  <a:srgbClr val="0000FF"/>
                </a:solidFill>
                <a:latin typeface="微软雅黑" panose="020B0503020204020204" pitchFamily="34" charset="-122"/>
                <a:ea typeface="微软雅黑" panose="020B0503020204020204" pitchFamily="34" charset="-122"/>
                <a:cs typeface="文鼎CS中等线"/>
              </a:rPr>
              <a:t>10</a:t>
            </a:r>
            <a:r>
              <a:rPr lang="zh-TW" altLang="en-US">
                <a:solidFill>
                  <a:srgbClr val="0000FF"/>
                </a:solidFill>
                <a:latin typeface="微软雅黑" panose="020B0503020204020204" pitchFamily="34" charset="-122"/>
                <a:ea typeface="微软雅黑" panose="020B0503020204020204" pitchFamily="34" charset="-122"/>
                <a:cs typeface="文鼎CS中等线"/>
              </a:rPr>
              <a:t>张照片</a:t>
            </a:r>
            <a:r>
              <a:rPr lang="zh-CN" altLang="en-US">
                <a:solidFill>
                  <a:srgbClr val="0000FF"/>
                </a:solidFill>
                <a:latin typeface="微软雅黑" panose="020B0503020204020204" pitchFamily="34" charset="-122"/>
                <a:ea typeface="微软雅黑" panose="020B0503020204020204" pitchFamily="34" charset="-122"/>
                <a:cs typeface="文鼎CS中等线"/>
              </a:rPr>
              <a:t>，</a:t>
            </a:r>
            <a:r>
              <a:rPr lang="zh-TW" altLang="en-US">
                <a:solidFill>
                  <a:srgbClr val="0000FF"/>
                </a:solidFill>
                <a:latin typeface="微软雅黑" panose="020B0503020204020204" pitchFamily="34" charset="-122"/>
                <a:ea typeface="微软雅黑" panose="020B0503020204020204" pitchFamily="34" charset="-122"/>
                <a:cs typeface="文鼎CS中等线"/>
              </a:rPr>
              <a:t>每月</a:t>
            </a:r>
            <a:r>
              <a:rPr lang="en-US" altLang="zh-TW">
                <a:solidFill>
                  <a:srgbClr val="0000FF"/>
                </a:solidFill>
                <a:latin typeface="微软雅黑" panose="020B0503020204020204" pitchFamily="34" charset="-122"/>
                <a:ea typeface="微软雅黑" panose="020B0503020204020204" pitchFamily="34" charset="-122"/>
                <a:cs typeface="文鼎CS中等线"/>
              </a:rPr>
              <a:t>3TB</a:t>
            </a:r>
            <a:endParaRPr lang="zh-CN" altLang="en-US">
              <a:solidFill>
                <a:srgbClr val="0000FF"/>
              </a:solidFill>
              <a:latin typeface="微软雅黑" panose="020B0503020204020204" pitchFamily="34" charset="-122"/>
              <a:ea typeface="微软雅黑" panose="020B0503020204020204" pitchFamily="34" charset="-122"/>
              <a:cs typeface="文鼎CS中等线"/>
            </a:endParaRPr>
          </a:p>
        </p:txBody>
      </p:sp>
      <p:sp>
        <p:nvSpPr>
          <p:cNvPr id="38" name="矩形 37"/>
          <p:cNvSpPr/>
          <p:nvPr/>
        </p:nvSpPr>
        <p:spPr>
          <a:xfrm>
            <a:off x="444838" y="515421"/>
            <a:ext cx="3485249" cy="584775"/>
          </a:xfrm>
          <a:prstGeom prst="rect">
            <a:avLst/>
          </a:prstGeom>
        </p:spPr>
        <p:txBody>
          <a:bodyPr wrap="none">
            <a:spAutoFit/>
          </a:bodyPr>
          <a:lstStyle/>
          <a:p>
            <a:pPr eaLnBrk="1" hangingPunct="1"/>
            <a:r>
              <a:rPr lang="zh-CN" altLang="en-US" sz="3200" b="1" kern="0" dirty="0">
                <a:solidFill>
                  <a:srgbClr val="000000"/>
                </a:solidFill>
                <a:latin typeface="隶书" pitchFamily="49" charset="-122"/>
                <a:ea typeface="隶书" pitchFamily="49" charset="-122"/>
                <a:cs typeface="Arial" charset="0"/>
              </a:rPr>
              <a:t>大数据的</a:t>
            </a:r>
            <a:r>
              <a:rPr lang="en-US" altLang="zh-CN" sz="3200" b="1" kern="0" dirty="0">
                <a:solidFill>
                  <a:srgbClr val="000000"/>
                </a:solidFill>
                <a:latin typeface="隶书" pitchFamily="49" charset="-122"/>
                <a:ea typeface="隶书" pitchFamily="49" charset="-122"/>
                <a:cs typeface="Arial" charset="0"/>
              </a:rPr>
              <a:t>Volume</a:t>
            </a:r>
            <a:r>
              <a:rPr lang="zh-CN" altLang="en-US" sz="3200" b="1" kern="0" dirty="0">
                <a:solidFill>
                  <a:srgbClr val="000000"/>
                </a:solidFill>
                <a:latin typeface="隶书" pitchFamily="49" charset="-122"/>
                <a:ea typeface="隶书" pitchFamily="49" charset="-122"/>
                <a:cs typeface="Arial" charset="0"/>
              </a:rPr>
              <a:t>？</a:t>
            </a:r>
            <a:endParaRPr lang="zh-CN" altLang="en-US" sz="3200" dirty="0">
              <a:solidFill>
                <a:srgbClr val="000000"/>
              </a:solidFill>
              <a:latin typeface="Arial" charset="0"/>
              <a:ea typeface="宋体" charset="-122"/>
              <a:cs typeface="Arial" charset="0"/>
            </a:endParaRPr>
          </a:p>
        </p:txBody>
      </p:sp>
    </p:spTree>
    <p:extLst>
      <p:ext uri="{BB962C8B-B14F-4D97-AF65-F5344CB8AC3E}">
        <p14:creationId xmlns:p14="http://schemas.microsoft.com/office/powerpoint/2010/main" val="35770226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A747044B-A220-453C-A4D2-90D1A3FA3A8C}"/>
              </a:ext>
            </a:extLst>
          </p:cNvPr>
          <p:cNvSpPr txBox="1">
            <a:spLocks/>
          </p:cNvSpPr>
          <p:nvPr/>
        </p:nvSpPr>
        <p:spPr>
          <a:xfrm>
            <a:off x="457200" y="274638"/>
            <a:ext cx="8229600" cy="768350"/>
          </a:xfrm>
          <a:prstGeom prst="rect">
            <a:avLst/>
          </a:prstGeom>
        </p:spPr>
        <p:txBody>
          <a:bodyPr/>
          <a:lstStyle/>
          <a:p>
            <a:pPr algn="ctr">
              <a:defRPr/>
            </a:pPr>
            <a:r>
              <a:rPr lang="zh-CN" altLang="en-US" sz="3600" b="1" kern="0" dirty="0">
                <a:solidFill>
                  <a:srgbClr val="000000"/>
                </a:solidFill>
                <a:latin typeface="华文隶书" pitchFamily="2" charset="-122"/>
                <a:ea typeface="华文隶书" pitchFamily="2" charset="-122"/>
                <a:cs typeface="Arial" charset="0"/>
              </a:rPr>
              <a:t>大数据不仅仅是“大”</a:t>
            </a:r>
          </a:p>
        </p:txBody>
      </p:sp>
      <p:sp>
        <p:nvSpPr>
          <p:cNvPr id="3" name="椭圆 2">
            <a:extLst>
              <a:ext uri="{FF2B5EF4-FFF2-40B4-BE49-F238E27FC236}">
                <a16:creationId xmlns="" xmlns:a16="http://schemas.microsoft.com/office/drawing/2014/main" id="{FD7A5749-3CB9-4C32-8D1E-0C8FD1E7B159}"/>
              </a:ext>
            </a:extLst>
          </p:cNvPr>
          <p:cNvSpPr/>
          <p:nvPr/>
        </p:nvSpPr>
        <p:spPr>
          <a:xfrm>
            <a:off x="714375" y="1785938"/>
            <a:ext cx="2571750" cy="21431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zh-CN" altLang="en-US" sz="4000" dirty="0">
                <a:solidFill>
                  <a:srgbClr val="FFFFFF"/>
                </a:solidFill>
                <a:latin typeface="黑体" pitchFamily="49" charset="-122"/>
                <a:ea typeface="黑体" pitchFamily="49" charset="-122"/>
              </a:rPr>
              <a:t>多大？</a:t>
            </a:r>
            <a:endParaRPr lang="en-US" altLang="zh-CN" sz="4000" dirty="0">
              <a:solidFill>
                <a:srgbClr val="FFFFFF"/>
              </a:solidFill>
              <a:latin typeface="黑体" pitchFamily="49" charset="-122"/>
              <a:ea typeface="黑体" pitchFamily="49" charset="-122"/>
            </a:endParaRPr>
          </a:p>
          <a:p>
            <a:pPr algn="ctr" eaLnBrk="1" fontAlgn="auto" hangingPunct="1">
              <a:spcBef>
                <a:spcPts val="0"/>
              </a:spcBef>
              <a:spcAft>
                <a:spcPts val="0"/>
              </a:spcAft>
              <a:defRPr/>
            </a:pPr>
            <a:r>
              <a:rPr lang="en-US" altLang="zh-CN" sz="4000" dirty="0">
                <a:solidFill>
                  <a:srgbClr val="FFFFFF"/>
                </a:solidFill>
                <a:latin typeface="黑体" pitchFamily="49" charset="-122"/>
                <a:ea typeface="黑体" pitchFamily="49" charset="-122"/>
              </a:rPr>
              <a:t>PB </a:t>
            </a:r>
            <a:r>
              <a:rPr lang="zh-CN" altLang="en-US" sz="4000" dirty="0">
                <a:solidFill>
                  <a:srgbClr val="FFFFFF"/>
                </a:solidFill>
                <a:latin typeface="黑体" pitchFamily="49" charset="-122"/>
                <a:ea typeface="黑体" pitchFamily="49" charset="-122"/>
              </a:rPr>
              <a:t>级</a:t>
            </a:r>
          </a:p>
        </p:txBody>
      </p:sp>
      <p:sp>
        <p:nvSpPr>
          <p:cNvPr id="4" name="椭圆 3">
            <a:extLst>
              <a:ext uri="{FF2B5EF4-FFF2-40B4-BE49-F238E27FC236}">
                <a16:creationId xmlns="" xmlns:a16="http://schemas.microsoft.com/office/drawing/2014/main" id="{0E472B3C-4A87-421C-BC61-7654B6E1CCE2}"/>
              </a:ext>
            </a:extLst>
          </p:cNvPr>
          <p:cNvSpPr/>
          <p:nvPr/>
        </p:nvSpPr>
        <p:spPr>
          <a:xfrm>
            <a:off x="3900487" y="1552518"/>
            <a:ext cx="4429125" cy="4214813"/>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lnSpc>
                <a:spcPct val="150000"/>
              </a:lnSpc>
            </a:pPr>
            <a:r>
              <a:rPr lang="zh-CN" altLang="en-US" sz="2400" dirty="0">
                <a:solidFill>
                  <a:srgbClr val="FFFFFF"/>
                </a:solidFill>
                <a:latin typeface="黑体" pitchFamily="49" charset="-122"/>
                <a:ea typeface="黑体" pitchFamily="49" charset="-122"/>
              </a:rPr>
              <a:t>比</a:t>
            </a:r>
            <a:r>
              <a:rPr lang="zh-CN" altLang="en-US" sz="2400" b="1" dirty="0">
                <a:solidFill>
                  <a:srgbClr val="FFFF00"/>
                </a:solidFill>
                <a:latin typeface="黑体" pitchFamily="49" charset="-122"/>
                <a:ea typeface="黑体" pitchFamily="49" charset="-122"/>
              </a:rPr>
              <a:t>大</a:t>
            </a:r>
            <a:r>
              <a:rPr lang="zh-CN" altLang="en-US" sz="2400" dirty="0">
                <a:solidFill>
                  <a:srgbClr val="FFFFFF"/>
                </a:solidFill>
                <a:latin typeface="黑体" pitchFamily="49" charset="-122"/>
                <a:ea typeface="黑体" pitchFamily="49" charset="-122"/>
              </a:rPr>
              <a:t>更重要的是</a:t>
            </a:r>
            <a:r>
              <a:rPr lang="zh-CN" altLang="en-US" sz="2400" b="1" dirty="0">
                <a:solidFill>
                  <a:srgbClr val="FFFF00"/>
                </a:solidFill>
                <a:latin typeface="黑体" pitchFamily="49" charset="-122"/>
                <a:ea typeface="黑体" pitchFamily="49" charset="-122"/>
              </a:rPr>
              <a:t>数据的复杂性</a:t>
            </a:r>
            <a:r>
              <a:rPr lang="zh-CN" altLang="en-US" sz="2400" dirty="0">
                <a:solidFill>
                  <a:srgbClr val="FFFFFF"/>
                </a:solidFill>
                <a:latin typeface="黑体" pitchFamily="49" charset="-122"/>
                <a:ea typeface="黑体" pitchFamily="49" charset="-122"/>
              </a:rPr>
              <a:t>，有时甚至大数据中的小数据，如一条微博就具有颠覆性的价值</a:t>
            </a:r>
          </a:p>
        </p:txBody>
      </p:sp>
    </p:spTree>
    <p:extLst>
      <p:ext uri="{BB962C8B-B14F-4D97-AF65-F5344CB8AC3E}">
        <p14:creationId xmlns:p14="http://schemas.microsoft.com/office/powerpoint/2010/main" val="418390440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627743" y="358820"/>
            <a:ext cx="7521646" cy="770347"/>
          </a:xfrm>
          <a:prstGeom prst="rect">
            <a:avLst/>
          </a:prstGeom>
        </p:spPr>
        <p:txBody>
          <a:bodyPr anchor="ctr" anchorCtr="0">
            <a:normAutofit/>
          </a:bodyPr>
          <a:lstStyle/>
          <a:p>
            <a:pPr>
              <a:spcBef>
                <a:spcPts val="1800"/>
              </a:spcBef>
              <a:defRPr/>
            </a:pPr>
            <a:r>
              <a:rPr lang="zh-CN" altLang="en-US" sz="2000" b="1" kern="0" dirty="0">
                <a:solidFill>
                  <a:srgbClr val="FF0000"/>
                </a:solidFill>
                <a:latin typeface="微软雅黑" pitchFamily="34" charset="-122"/>
                <a:ea typeface="微软雅黑" pitchFamily="34" charset="-122"/>
                <a:cs typeface="Calibri" pitchFamily="34" charset="0"/>
              </a:rPr>
              <a:t>大数据的复杂性：结构化数据</a:t>
            </a:r>
            <a:r>
              <a:rPr lang="en-US" altLang="zh-CN" sz="2000" b="1" kern="0" dirty="0">
                <a:solidFill>
                  <a:srgbClr val="FF0000"/>
                </a:solidFill>
                <a:latin typeface="微软雅黑" pitchFamily="34" charset="-122"/>
                <a:ea typeface="微软雅黑" pitchFamily="34" charset="-122"/>
                <a:cs typeface="Calibri" pitchFamily="34" charset="0"/>
              </a:rPr>
              <a:t>+</a:t>
            </a:r>
            <a:r>
              <a:rPr lang="zh-CN" altLang="en-US" sz="2000" b="1" kern="0" dirty="0">
                <a:solidFill>
                  <a:srgbClr val="FF0000"/>
                </a:solidFill>
                <a:latin typeface="微软雅黑" pitchFamily="34" charset="-122"/>
                <a:ea typeface="微软雅黑" pitchFamily="34" charset="-122"/>
                <a:cs typeface="Calibri" pitchFamily="34" charset="0"/>
              </a:rPr>
              <a:t>非结构化数据，</a:t>
            </a:r>
            <a:r>
              <a:rPr lang="en-US" altLang="zh-CN" sz="2000" b="1" kern="0" dirty="0">
                <a:solidFill>
                  <a:srgbClr val="FF0000"/>
                </a:solidFill>
                <a:latin typeface="微软雅黑" pitchFamily="34" charset="-122"/>
                <a:ea typeface="微软雅黑" pitchFamily="34" charset="-122"/>
                <a:cs typeface="Calibri" pitchFamily="34" charset="0"/>
              </a:rPr>
              <a:t>:</a:t>
            </a:r>
            <a:r>
              <a:rPr lang="zh-CN" altLang="en-US" sz="2000" b="1" kern="0" dirty="0">
                <a:solidFill>
                  <a:srgbClr val="FF0000"/>
                </a:solidFill>
                <a:latin typeface="微软雅黑" pitchFamily="34" charset="-122"/>
                <a:ea typeface="微软雅黑" pitchFamily="34" charset="-122"/>
                <a:cs typeface="Calibri" pitchFamily="34" charset="0"/>
              </a:rPr>
              <a:t>类型多</a:t>
            </a:r>
            <a:r>
              <a:rPr lang="en-US" altLang="zh-CN" sz="2000" b="1" kern="0" dirty="0">
                <a:solidFill>
                  <a:srgbClr val="FF0000"/>
                </a:solidFill>
                <a:latin typeface="微软雅黑" pitchFamily="34" charset="-122"/>
                <a:ea typeface="微软雅黑" pitchFamily="34" charset="-122"/>
                <a:cs typeface="Calibri" pitchFamily="34" charset="0"/>
              </a:rPr>
              <a:t>+</a:t>
            </a:r>
            <a:r>
              <a:rPr lang="zh-CN" altLang="en-US" sz="2000" b="1" kern="0" dirty="0">
                <a:solidFill>
                  <a:srgbClr val="FF0000"/>
                </a:solidFill>
                <a:latin typeface="微软雅黑" pitchFamily="34" charset="-122"/>
                <a:ea typeface="微软雅黑" pitchFamily="34" charset="-122"/>
                <a:cs typeface="Calibri" pitchFamily="34" charset="0"/>
              </a:rPr>
              <a:t>结构复杂</a:t>
            </a:r>
            <a:endParaRPr lang="en-US" altLang="zh-TW" sz="2000" b="1" kern="0" dirty="0">
              <a:solidFill>
                <a:srgbClr val="FF0000"/>
              </a:solidFill>
              <a:latin typeface="微软雅黑" pitchFamily="34" charset="-122"/>
              <a:ea typeface="微软雅黑" pitchFamily="34" charset="-122"/>
              <a:cs typeface="Calibri" pitchFamily="34" charset="0"/>
            </a:endParaRPr>
          </a:p>
        </p:txBody>
      </p:sp>
      <p:pic>
        <p:nvPicPr>
          <p:cNvPr id="3" name="Picture 15" descr="iceburg.jpg"/>
          <p:cNvPicPr>
            <a:picLocks noChangeAspect="1"/>
          </p:cNvPicPr>
          <p:nvPr/>
        </p:nvPicPr>
        <p:blipFill>
          <a:blip r:embed="rId2" cstate="print"/>
          <a:stretch>
            <a:fillRect/>
          </a:stretch>
        </p:blipFill>
        <p:spPr>
          <a:xfrm>
            <a:off x="340330" y="1236098"/>
            <a:ext cx="3543300" cy="4851400"/>
          </a:xfrm>
          <a:prstGeom prst="rect">
            <a:avLst/>
          </a:prstGeom>
        </p:spPr>
      </p:pic>
      <p:sp>
        <p:nvSpPr>
          <p:cNvPr id="5" name="文字方塊 2"/>
          <p:cNvSpPr txBox="1"/>
          <p:nvPr/>
        </p:nvSpPr>
        <p:spPr>
          <a:xfrm>
            <a:off x="4953764" y="1318360"/>
            <a:ext cx="2467439" cy="338554"/>
          </a:xfrm>
          <a:prstGeom prst="rect">
            <a:avLst/>
          </a:prstGeom>
          <a:noFill/>
        </p:spPr>
        <p:txBody>
          <a:bodyPr wrap="square" rtlCol="0">
            <a:spAutoFit/>
          </a:bodyPr>
          <a:lstStyle>
            <a:defPPr>
              <a:defRPr lang="en-US"/>
            </a:defPPr>
            <a:lvl1pPr algn="l" rtl="0" eaLnBrk="0" fontAlgn="base" hangingPunct="0">
              <a:spcBef>
                <a:spcPct val="0"/>
              </a:spcBef>
              <a:spcAft>
                <a:spcPct val="0"/>
              </a:spcAft>
              <a:defRPr sz="2400" kern="1200">
                <a:solidFill>
                  <a:schemeClr val="tx1"/>
                </a:solidFill>
                <a:latin typeface="Arial" charset="0"/>
                <a:ea typeface="MS PGothic" pitchFamily="34" charset="-128"/>
                <a:cs typeface="+mn-cs"/>
              </a:defRPr>
            </a:lvl1pPr>
            <a:lvl2pPr marL="457200" algn="l" rtl="0" eaLnBrk="0" fontAlgn="base" hangingPunct="0">
              <a:spcBef>
                <a:spcPct val="0"/>
              </a:spcBef>
              <a:spcAft>
                <a:spcPct val="0"/>
              </a:spcAft>
              <a:defRPr sz="2400" kern="1200">
                <a:solidFill>
                  <a:schemeClr val="tx1"/>
                </a:solidFill>
                <a:latin typeface="Arial" charset="0"/>
                <a:ea typeface="MS PGothic" pitchFamily="34" charset="-128"/>
                <a:cs typeface="+mn-cs"/>
              </a:defRPr>
            </a:lvl2pPr>
            <a:lvl3pPr marL="914400" algn="l" rtl="0" eaLnBrk="0" fontAlgn="base" hangingPunct="0">
              <a:spcBef>
                <a:spcPct val="0"/>
              </a:spcBef>
              <a:spcAft>
                <a:spcPct val="0"/>
              </a:spcAft>
              <a:defRPr sz="2400" kern="1200">
                <a:solidFill>
                  <a:schemeClr val="tx1"/>
                </a:solidFill>
                <a:latin typeface="Arial" charset="0"/>
                <a:ea typeface="MS PGothic" pitchFamily="34" charset="-128"/>
                <a:cs typeface="+mn-cs"/>
              </a:defRPr>
            </a:lvl3pPr>
            <a:lvl4pPr marL="1371600" algn="l" rtl="0" eaLnBrk="0" fontAlgn="base" hangingPunct="0">
              <a:spcBef>
                <a:spcPct val="0"/>
              </a:spcBef>
              <a:spcAft>
                <a:spcPct val="0"/>
              </a:spcAft>
              <a:defRPr sz="2400" kern="1200">
                <a:solidFill>
                  <a:schemeClr val="tx1"/>
                </a:solidFill>
                <a:latin typeface="Arial" charset="0"/>
                <a:ea typeface="MS PGothic" pitchFamily="34" charset="-128"/>
                <a:cs typeface="+mn-cs"/>
              </a:defRPr>
            </a:lvl4pPr>
            <a:lvl5pPr marL="1828800" algn="l" rtl="0" eaLnBrk="0" fontAlgn="base" hangingPunct="0">
              <a:spcBef>
                <a:spcPct val="0"/>
              </a:spcBef>
              <a:spcAft>
                <a:spcPct val="0"/>
              </a:spcAft>
              <a:defRPr sz="2400" kern="1200">
                <a:solidFill>
                  <a:schemeClr val="tx1"/>
                </a:solidFill>
                <a:latin typeface="Arial" charset="0"/>
                <a:ea typeface="MS PGothic" pitchFamily="34" charset="-128"/>
                <a:cs typeface="+mn-cs"/>
              </a:defRPr>
            </a:lvl5pPr>
            <a:lvl6pPr marL="2286000" algn="l" defTabSz="914400" rtl="0" eaLnBrk="1" latinLnBrk="0" hangingPunct="1">
              <a:defRPr sz="2400" kern="1200">
                <a:solidFill>
                  <a:schemeClr val="tx1"/>
                </a:solidFill>
                <a:latin typeface="Arial" charset="0"/>
                <a:ea typeface="MS PGothic" pitchFamily="34" charset="-128"/>
                <a:cs typeface="+mn-cs"/>
              </a:defRPr>
            </a:lvl6pPr>
            <a:lvl7pPr marL="2743200" algn="l" defTabSz="914400" rtl="0" eaLnBrk="1" latinLnBrk="0" hangingPunct="1">
              <a:defRPr sz="2400" kern="1200">
                <a:solidFill>
                  <a:schemeClr val="tx1"/>
                </a:solidFill>
                <a:latin typeface="Arial" charset="0"/>
                <a:ea typeface="MS PGothic" pitchFamily="34" charset="-128"/>
                <a:cs typeface="+mn-cs"/>
              </a:defRPr>
            </a:lvl7pPr>
            <a:lvl8pPr marL="3200400" algn="l" defTabSz="914400" rtl="0" eaLnBrk="1" latinLnBrk="0" hangingPunct="1">
              <a:defRPr sz="2400" kern="1200">
                <a:solidFill>
                  <a:schemeClr val="tx1"/>
                </a:solidFill>
                <a:latin typeface="Arial" charset="0"/>
                <a:ea typeface="MS PGothic" pitchFamily="34" charset="-128"/>
                <a:cs typeface="+mn-cs"/>
              </a:defRPr>
            </a:lvl8pPr>
            <a:lvl9pPr marL="3657600" algn="l" defTabSz="914400" rtl="0" eaLnBrk="1" latinLnBrk="0" hangingPunct="1">
              <a:defRPr sz="2400" kern="1200">
                <a:solidFill>
                  <a:schemeClr val="tx1"/>
                </a:solidFill>
                <a:latin typeface="Arial" charset="0"/>
                <a:ea typeface="MS PGothic" pitchFamily="34" charset="-128"/>
                <a:cs typeface="+mn-cs"/>
              </a:defRPr>
            </a:lvl9pPr>
          </a:lstStyle>
          <a:p>
            <a:r>
              <a:rPr lang="zh-TW" altLang="en-US" sz="1600" b="1" dirty="0">
                <a:solidFill>
                  <a:srgbClr val="FF0000"/>
                </a:solidFill>
                <a:latin typeface="微軟正黑體" pitchFamily="34" charset="-120"/>
                <a:ea typeface="微軟正黑體" pitchFamily="34" charset="-120"/>
              </a:rPr>
              <a:t>可视</a:t>
            </a:r>
            <a:r>
              <a:rPr lang="zh-TW" altLang="en-US" sz="1600" b="1" dirty="0">
                <a:solidFill>
                  <a:srgbClr val="000000"/>
                </a:solidFill>
                <a:latin typeface="微軟正黑體" pitchFamily="34" charset="-120"/>
                <a:ea typeface="微軟正黑體" pitchFamily="34" charset="-120"/>
              </a:rPr>
              <a:t>：结构化资料 </a:t>
            </a:r>
            <a:r>
              <a:rPr lang="en-US" altLang="zh-TW" sz="1600" b="1" dirty="0">
                <a:solidFill>
                  <a:srgbClr val="000000"/>
                </a:solidFill>
                <a:latin typeface="微軟正黑體" pitchFamily="34" charset="-120"/>
                <a:ea typeface="微軟正黑體" pitchFamily="34" charset="-120"/>
              </a:rPr>
              <a:t>15%</a:t>
            </a:r>
            <a:endParaRPr lang="zh-TW" altLang="en-US" sz="1600" b="1" dirty="0">
              <a:solidFill>
                <a:srgbClr val="000000"/>
              </a:solidFill>
              <a:latin typeface="微軟正黑體" pitchFamily="34" charset="-120"/>
              <a:ea typeface="微軟正黑體" pitchFamily="34" charset="-120"/>
            </a:endParaRPr>
          </a:p>
        </p:txBody>
      </p:sp>
      <p:sp>
        <p:nvSpPr>
          <p:cNvPr id="7" name="文字方塊 10"/>
          <p:cNvSpPr txBox="1"/>
          <p:nvPr/>
        </p:nvSpPr>
        <p:spPr>
          <a:xfrm>
            <a:off x="5648528" y="1875474"/>
            <a:ext cx="942181" cy="338554"/>
          </a:xfrm>
          <a:prstGeom prst="rect">
            <a:avLst/>
          </a:prstGeom>
          <a:noFill/>
        </p:spPr>
        <p:txBody>
          <a:bodyPr wrap="square" rtlCol="0">
            <a:spAutoFit/>
          </a:bodyPr>
          <a:lstStyle>
            <a:defPPr>
              <a:defRPr lang="en-US"/>
            </a:defPPr>
            <a:lvl1pPr algn="l" rtl="0" eaLnBrk="0" fontAlgn="base" hangingPunct="0">
              <a:spcBef>
                <a:spcPct val="0"/>
              </a:spcBef>
              <a:spcAft>
                <a:spcPct val="0"/>
              </a:spcAft>
              <a:defRPr sz="2400" kern="1200">
                <a:solidFill>
                  <a:schemeClr val="tx1"/>
                </a:solidFill>
                <a:latin typeface="Arial" charset="0"/>
                <a:ea typeface="MS PGothic" pitchFamily="34" charset="-128"/>
                <a:cs typeface="+mn-cs"/>
              </a:defRPr>
            </a:lvl1pPr>
            <a:lvl2pPr marL="457200" algn="l" rtl="0" eaLnBrk="0" fontAlgn="base" hangingPunct="0">
              <a:spcBef>
                <a:spcPct val="0"/>
              </a:spcBef>
              <a:spcAft>
                <a:spcPct val="0"/>
              </a:spcAft>
              <a:defRPr sz="2400" kern="1200">
                <a:solidFill>
                  <a:schemeClr val="tx1"/>
                </a:solidFill>
                <a:latin typeface="Arial" charset="0"/>
                <a:ea typeface="MS PGothic" pitchFamily="34" charset="-128"/>
                <a:cs typeface="+mn-cs"/>
              </a:defRPr>
            </a:lvl2pPr>
            <a:lvl3pPr marL="914400" algn="l" rtl="0" eaLnBrk="0" fontAlgn="base" hangingPunct="0">
              <a:spcBef>
                <a:spcPct val="0"/>
              </a:spcBef>
              <a:spcAft>
                <a:spcPct val="0"/>
              </a:spcAft>
              <a:defRPr sz="2400" kern="1200">
                <a:solidFill>
                  <a:schemeClr val="tx1"/>
                </a:solidFill>
                <a:latin typeface="Arial" charset="0"/>
                <a:ea typeface="MS PGothic" pitchFamily="34" charset="-128"/>
                <a:cs typeface="+mn-cs"/>
              </a:defRPr>
            </a:lvl3pPr>
            <a:lvl4pPr marL="1371600" algn="l" rtl="0" eaLnBrk="0" fontAlgn="base" hangingPunct="0">
              <a:spcBef>
                <a:spcPct val="0"/>
              </a:spcBef>
              <a:spcAft>
                <a:spcPct val="0"/>
              </a:spcAft>
              <a:defRPr sz="2400" kern="1200">
                <a:solidFill>
                  <a:schemeClr val="tx1"/>
                </a:solidFill>
                <a:latin typeface="Arial" charset="0"/>
                <a:ea typeface="MS PGothic" pitchFamily="34" charset="-128"/>
                <a:cs typeface="+mn-cs"/>
              </a:defRPr>
            </a:lvl4pPr>
            <a:lvl5pPr marL="1828800" algn="l" rtl="0" eaLnBrk="0" fontAlgn="base" hangingPunct="0">
              <a:spcBef>
                <a:spcPct val="0"/>
              </a:spcBef>
              <a:spcAft>
                <a:spcPct val="0"/>
              </a:spcAft>
              <a:defRPr sz="2400" kern="1200">
                <a:solidFill>
                  <a:schemeClr val="tx1"/>
                </a:solidFill>
                <a:latin typeface="Arial" charset="0"/>
                <a:ea typeface="MS PGothic" pitchFamily="34" charset="-128"/>
                <a:cs typeface="+mn-cs"/>
              </a:defRPr>
            </a:lvl5pPr>
            <a:lvl6pPr marL="2286000" algn="l" defTabSz="914400" rtl="0" eaLnBrk="1" latinLnBrk="0" hangingPunct="1">
              <a:defRPr sz="2400" kern="1200">
                <a:solidFill>
                  <a:schemeClr val="tx1"/>
                </a:solidFill>
                <a:latin typeface="Arial" charset="0"/>
                <a:ea typeface="MS PGothic" pitchFamily="34" charset="-128"/>
                <a:cs typeface="+mn-cs"/>
              </a:defRPr>
            </a:lvl6pPr>
            <a:lvl7pPr marL="2743200" algn="l" defTabSz="914400" rtl="0" eaLnBrk="1" latinLnBrk="0" hangingPunct="1">
              <a:defRPr sz="2400" kern="1200">
                <a:solidFill>
                  <a:schemeClr val="tx1"/>
                </a:solidFill>
                <a:latin typeface="Arial" charset="0"/>
                <a:ea typeface="MS PGothic" pitchFamily="34" charset="-128"/>
                <a:cs typeface="+mn-cs"/>
              </a:defRPr>
            </a:lvl7pPr>
            <a:lvl8pPr marL="3200400" algn="l" defTabSz="914400" rtl="0" eaLnBrk="1" latinLnBrk="0" hangingPunct="1">
              <a:defRPr sz="2400" kern="1200">
                <a:solidFill>
                  <a:schemeClr val="tx1"/>
                </a:solidFill>
                <a:latin typeface="Arial" charset="0"/>
                <a:ea typeface="MS PGothic" pitchFamily="34" charset="-128"/>
                <a:cs typeface="+mn-cs"/>
              </a:defRPr>
            </a:lvl8pPr>
            <a:lvl9pPr marL="3657600" algn="l" defTabSz="914400" rtl="0" eaLnBrk="1" latinLnBrk="0" hangingPunct="1">
              <a:defRPr sz="2400" kern="1200">
                <a:solidFill>
                  <a:schemeClr val="tx1"/>
                </a:solidFill>
                <a:latin typeface="Arial" charset="0"/>
                <a:ea typeface="MS PGothic" pitchFamily="34" charset="-128"/>
                <a:cs typeface="+mn-cs"/>
              </a:defRPr>
            </a:lvl9pPr>
          </a:lstStyle>
          <a:p>
            <a:pPr algn="ctr"/>
            <a:r>
              <a:rPr lang="en-US" altLang="zh-TW" sz="1600" b="1" dirty="0">
                <a:solidFill>
                  <a:srgbClr val="FFFFFF"/>
                </a:solidFill>
                <a:latin typeface="微軟正黑體" pitchFamily="34" charset="-120"/>
                <a:ea typeface="微軟正黑體" pitchFamily="34" charset="-120"/>
              </a:rPr>
              <a:t>DB/DW</a:t>
            </a:r>
            <a:endParaRPr lang="zh-TW" altLang="en-US" sz="1600" b="1" dirty="0">
              <a:solidFill>
                <a:srgbClr val="FFFFFF"/>
              </a:solidFill>
              <a:latin typeface="微軟正黑體" pitchFamily="34" charset="-120"/>
              <a:ea typeface="微軟正黑體" pitchFamily="34" charset="-120"/>
            </a:endParaRPr>
          </a:p>
        </p:txBody>
      </p:sp>
      <p:sp>
        <p:nvSpPr>
          <p:cNvPr id="8" name="標題 1"/>
          <p:cNvSpPr>
            <a:spLocks noGrp="1"/>
          </p:cNvSpPr>
          <p:nvPr/>
        </p:nvSpPr>
        <p:spPr bwMode="auto">
          <a:xfrm>
            <a:off x="6698434" y="4165601"/>
            <a:ext cx="2053679" cy="152784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3200">
                <a:solidFill>
                  <a:srgbClr val="FF1100"/>
                </a:solidFill>
                <a:latin typeface="+mj-lt"/>
                <a:ea typeface="+mn-ea"/>
                <a:cs typeface="+mj-cs"/>
              </a:defRPr>
            </a:lvl1pPr>
            <a:lvl2pPr algn="l" rtl="0" eaLnBrk="0" fontAlgn="base" hangingPunct="0">
              <a:spcBef>
                <a:spcPct val="0"/>
              </a:spcBef>
              <a:spcAft>
                <a:spcPct val="0"/>
              </a:spcAft>
              <a:defRPr sz="3200">
                <a:solidFill>
                  <a:srgbClr val="FF1100"/>
                </a:solidFill>
                <a:latin typeface="DIN-Bold" pitchFamily="34" charset="0"/>
                <a:ea typeface="文鼎新粗黑" pitchFamily="49" charset="-120"/>
              </a:defRPr>
            </a:lvl2pPr>
            <a:lvl3pPr algn="l" rtl="0" eaLnBrk="0" fontAlgn="base" hangingPunct="0">
              <a:spcBef>
                <a:spcPct val="0"/>
              </a:spcBef>
              <a:spcAft>
                <a:spcPct val="0"/>
              </a:spcAft>
              <a:defRPr sz="3200">
                <a:solidFill>
                  <a:srgbClr val="FF1100"/>
                </a:solidFill>
                <a:latin typeface="DIN-Bold" pitchFamily="34" charset="0"/>
                <a:ea typeface="文鼎新粗黑" pitchFamily="49" charset="-120"/>
              </a:defRPr>
            </a:lvl3pPr>
            <a:lvl4pPr algn="l" rtl="0" eaLnBrk="0" fontAlgn="base" hangingPunct="0">
              <a:spcBef>
                <a:spcPct val="0"/>
              </a:spcBef>
              <a:spcAft>
                <a:spcPct val="0"/>
              </a:spcAft>
              <a:defRPr sz="3200">
                <a:solidFill>
                  <a:srgbClr val="FF1100"/>
                </a:solidFill>
                <a:latin typeface="DIN-Bold" pitchFamily="34" charset="0"/>
                <a:ea typeface="文鼎新粗黑" pitchFamily="49" charset="-120"/>
              </a:defRPr>
            </a:lvl4pPr>
            <a:lvl5pPr algn="l" rtl="0" eaLnBrk="0" fontAlgn="base" hangingPunct="0">
              <a:spcBef>
                <a:spcPct val="0"/>
              </a:spcBef>
              <a:spcAft>
                <a:spcPct val="0"/>
              </a:spcAft>
              <a:defRPr sz="3200">
                <a:solidFill>
                  <a:srgbClr val="FF1100"/>
                </a:solidFill>
                <a:latin typeface="DIN-Bold" pitchFamily="34" charset="0"/>
                <a:ea typeface="文鼎新粗黑" pitchFamily="49" charset="-120"/>
              </a:defRPr>
            </a:lvl5pPr>
            <a:lvl6pPr marL="457200" algn="l" rtl="0" fontAlgn="base">
              <a:spcBef>
                <a:spcPct val="0"/>
              </a:spcBef>
              <a:spcAft>
                <a:spcPct val="0"/>
              </a:spcAft>
              <a:defRPr sz="3200">
                <a:solidFill>
                  <a:srgbClr val="FF1100"/>
                </a:solidFill>
                <a:latin typeface="DIN-Bold" pitchFamily="34" charset="0"/>
                <a:ea typeface="文鼎新特黑" pitchFamily="49" charset="-120"/>
              </a:defRPr>
            </a:lvl6pPr>
            <a:lvl7pPr marL="914400" algn="l" rtl="0" fontAlgn="base">
              <a:spcBef>
                <a:spcPct val="0"/>
              </a:spcBef>
              <a:spcAft>
                <a:spcPct val="0"/>
              </a:spcAft>
              <a:defRPr sz="3200">
                <a:solidFill>
                  <a:srgbClr val="FF1100"/>
                </a:solidFill>
                <a:latin typeface="DIN-Bold" pitchFamily="34" charset="0"/>
                <a:ea typeface="文鼎新特黑" pitchFamily="49" charset="-120"/>
              </a:defRPr>
            </a:lvl7pPr>
            <a:lvl8pPr marL="1371600" algn="l" rtl="0" fontAlgn="base">
              <a:spcBef>
                <a:spcPct val="0"/>
              </a:spcBef>
              <a:spcAft>
                <a:spcPct val="0"/>
              </a:spcAft>
              <a:defRPr sz="3200">
                <a:solidFill>
                  <a:srgbClr val="FF1100"/>
                </a:solidFill>
                <a:latin typeface="DIN-Bold" pitchFamily="34" charset="0"/>
                <a:ea typeface="文鼎新特黑" pitchFamily="49" charset="-120"/>
              </a:defRPr>
            </a:lvl8pPr>
            <a:lvl9pPr marL="1828800" algn="l" rtl="0" fontAlgn="base">
              <a:spcBef>
                <a:spcPct val="0"/>
              </a:spcBef>
              <a:spcAft>
                <a:spcPct val="0"/>
              </a:spcAft>
              <a:defRPr sz="3200">
                <a:solidFill>
                  <a:srgbClr val="FF1100"/>
                </a:solidFill>
                <a:latin typeface="DIN-Bold" pitchFamily="34" charset="0"/>
                <a:ea typeface="文鼎新特黑" pitchFamily="49" charset="-120"/>
              </a:defRPr>
            </a:lvl9pPr>
          </a:lstStyle>
          <a:p>
            <a:pPr>
              <a:lnSpc>
                <a:spcPct val="150000"/>
              </a:lnSpc>
            </a:pPr>
            <a:r>
              <a:rPr lang="zh-TW" altLang="en-US" sz="1800" dirty="0">
                <a:solidFill>
                  <a:srgbClr val="000000"/>
                </a:solidFill>
                <a:latin typeface="微軟正黑體" pitchFamily="34" charset="-120"/>
                <a:ea typeface="微軟正黑體" pitchFamily="34" charset="-120"/>
              </a:rPr>
              <a:t>主管们看的</a:t>
            </a:r>
            <a:r>
              <a:rPr lang="zh-CN" altLang="en-US" sz="1800" dirty="0">
                <a:solidFill>
                  <a:srgbClr val="000000"/>
                </a:solidFill>
                <a:latin typeface="微軟正黑體" pitchFamily="34" charset="-120"/>
                <a:ea typeface="微軟正黑體" pitchFamily="34" charset="-120"/>
              </a:rPr>
              <a:t>战略数字</a:t>
            </a:r>
            <a:r>
              <a:rPr lang="zh-TW" altLang="en-US" sz="1800" dirty="0">
                <a:solidFill>
                  <a:srgbClr val="000000"/>
                </a:solidFill>
                <a:latin typeface="微軟正黑體" pitchFamily="34" charset="-120"/>
                <a:ea typeface="微軟正黑體" pitchFamily="34" charset="-120"/>
              </a:rPr>
              <a:t>仪表板，其实是残缺的</a:t>
            </a:r>
            <a:r>
              <a:rPr lang="en-US" altLang="zh-TW" sz="1800" dirty="0">
                <a:solidFill>
                  <a:srgbClr val="000000"/>
                </a:solidFill>
                <a:latin typeface="微軟正黑體" pitchFamily="34" charset="-120"/>
                <a:ea typeface="微軟正黑體" pitchFamily="34" charset="-120"/>
              </a:rPr>
              <a:t>…</a:t>
            </a:r>
            <a:endParaRPr lang="zh-TW" altLang="en-US" sz="1800" dirty="0">
              <a:solidFill>
                <a:srgbClr val="000000"/>
              </a:solidFill>
              <a:latin typeface="微軟正黑體" pitchFamily="34" charset="-120"/>
              <a:ea typeface="微軟正黑體" pitchFamily="34" charset="-120"/>
            </a:endParaRPr>
          </a:p>
        </p:txBody>
      </p:sp>
      <p:pic>
        <p:nvPicPr>
          <p:cNvPr id="9" name="Picture 2" descr="http://www.dashboardinsight.com/CMS/fee14d3d-552c-4d4c-bb39-0cb73978306a/KPI_Middle_East_Cubes_Executive_Summary_Dashboard_Finance_Department.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063" t="15003" r="1200" b="8728"/>
          <a:stretch/>
        </p:blipFill>
        <p:spPr bwMode="auto">
          <a:xfrm rot="21144406">
            <a:off x="4569851" y="4231140"/>
            <a:ext cx="2037380" cy="1502684"/>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a:extLst>
            <a:ext uri="{909E8E84-426E-40DD-AFC4-6F175D3DCCD1}">
              <a14:hiddenFill xmlns:a14="http://schemas.microsoft.com/office/drawing/2010/main">
                <a:solidFill>
                  <a:srgbClr val="FFFFFF"/>
                </a:solidFill>
              </a14:hiddenFill>
            </a:ext>
          </a:extLst>
        </p:spPr>
      </p:pic>
      <p:sp>
        <p:nvSpPr>
          <p:cNvPr id="10" name="矩形 9"/>
          <p:cNvSpPr/>
          <p:nvPr/>
        </p:nvSpPr>
        <p:spPr>
          <a:xfrm>
            <a:off x="355937" y="6187559"/>
            <a:ext cx="8494633" cy="369332"/>
          </a:xfrm>
          <a:prstGeom prst="rect">
            <a:avLst/>
          </a:prstGeom>
        </p:spPr>
        <p:txBody>
          <a:bodyPr wrap="none">
            <a:spAutoFit/>
          </a:bodyPr>
          <a:lstStyle/>
          <a:p>
            <a:pPr>
              <a:spcBef>
                <a:spcPts val="1800"/>
              </a:spcBef>
              <a:defRPr/>
            </a:pPr>
            <a:r>
              <a:rPr lang="zh-CN" altLang="en-US" b="1" kern="0" dirty="0">
                <a:solidFill>
                  <a:srgbClr val="FF0000"/>
                </a:solidFill>
                <a:latin typeface="微软雅黑" pitchFamily="34" charset="-122"/>
                <a:ea typeface="微软雅黑" pitchFamily="34" charset="-122"/>
                <a:cs typeface="Calibri" pitchFamily="34" charset="0"/>
              </a:rPr>
              <a:t>非结构化数据更多没有被有效处理、分析和利用，只是被保存了、展示了、检索了</a:t>
            </a:r>
            <a:endParaRPr lang="en-US" altLang="zh-TW" b="1" kern="0" dirty="0">
              <a:solidFill>
                <a:srgbClr val="FF0000"/>
              </a:solidFill>
              <a:latin typeface="微软雅黑" pitchFamily="34" charset="-122"/>
              <a:ea typeface="微软雅黑" pitchFamily="34" charset="-122"/>
              <a:cs typeface="Calibri" pitchFamily="34" charset="0"/>
            </a:endParaRPr>
          </a:p>
        </p:txBody>
      </p:sp>
      <p:pic>
        <p:nvPicPr>
          <p:cNvPr id="11" name="图片 10">
            <a:extLst>
              <a:ext uri="{FF2B5EF4-FFF2-40B4-BE49-F238E27FC236}">
                <a16:creationId xmlns="" xmlns:a16="http://schemas.microsoft.com/office/drawing/2014/main" id="{02D04866-F333-40AB-84E0-24EF6712AC35}"/>
              </a:ext>
            </a:extLst>
          </p:cNvPr>
          <p:cNvPicPr>
            <a:picLocks noChangeAspect="1"/>
          </p:cNvPicPr>
          <p:nvPr/>
        </p:nvPicPr>
        <p:blipFill>
          <a:blip r:embed="rId4"/>
          <a:stretch>
            <a:fillRect/>
          </a:stretch>
        </p:blipFill>
        <p:spPr>
          <a:xfrm>
            <a:off x="4656154" y="1786139"/>
            <a:ext cx="3619500" cy="2266950"/>
          </a:xfrm>
          <a:prstGeom prst="rect">
            <a:avLst/>
          </a:prstGeom>
        </p:spPr>
      </p:pic>
    </p:spTree>
    <p:extLst>
      <p:ext uri="{BB962C8B-B14F-4D97-AF65-F5344CB8AC3E}">
        <p14:creationId xmlns:p14="http://schemas.microsoft.com/office/powerpoint/2010/main" val="10850907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圆角矩形 26"/>
          <p:cNvSpPr>
            <a:spLocks noChangeArrowheads="1"/>
          </p:cNvSpPr>
          <p:nvPr/>
        </p:nvSpPr>
        <p:spPr bwMode="auto">
          <a:xfrm>
            <a:off x="2308911" y="6227206"/>
            <a:ext cx="6620081" cy="586170"/>
          </a:xfrm>
          <a:prstGeom prst="roundRect">
            <a:avLst>
              <a:gd name="adj" fmla="val 5736"/>
            </a:avLst>
          </a:prstGeom>
          <a:gradFill>
            <a:gsLst>
              <a:gs pos="0">
                <a:schemeClr val="accent1">
                  <a:shade val="51000"/>
                  <a:satMod val="130000"/>
                </a:schemeClr>
              </a:gs>
              <a:gs pos="80000">
                <a:schemeClr val="accent1">
                  <a:shade val="93000"/>
                  <a:satMod val="130000"/>
                </a:schemeClr>
              </a:gs>
              <a:gs pos="100000">
                <a:schemeClr val="accent1">
                  <a:shade val="94000"/>
                  <a:satMod val="135000"/>
                </a:schemeClr>
              </a:gs>
            </a:gsLst>
          </a:gradFill>
          <a:ln>
            <a:headEnd/>
            <a:tailEnd/>
          </a:ln>
        </p:spPr>
        <p:style>
          <a:lnRef idx="0">
            <a:schemeClr val="accent1"/>
          </a:lnRef>
          <a:fillRef idx="3">
            <a:schemeClr val="accent1"/>
          </a:fillRef>
          <a:effectRef idx="3">
            <a:schemeClr val="accent1"/>
          </a:effectRef>
          <a:fontRef idx="minor">
            <a:schemeClr val="lt1"/>
          </a:fontRef>
        </p:style>
        <p:txBody>
          <a:bodyPr lIns="180000" anchor="ctr"/>
          <a:lstStyle/>
          <a:p>
            <a:pPr algn="ctr" eaLnBrk="1" hangingPunct="1">
              <a:lnSpc>
                <a:spcPct val="120000"/>
              </a:lnSpc>
              <a:defRPr/>
            </a:pPr>
            <a:r>
              <a:rPr lang="zh-CN" altLang="en-US" sz="2000" dirty="0">
                <a:solidFill>
                  <a:prstClr val="white"/>
                </a:solidFill>
                <a:latin typeface="微软雅黑" pitchFamily="34" charset="-122"/>
                <a:ea typeface="微软雅黑" pitchFamily="34" charset="-122"/>
              </a:rPr>
              <a:t>核心技术：自然语言处理  语义分析  机器学习  垂直搜索</a:t>
            </a:r>
            <a:endParaRPr lang="en-US" altLang="zh-CN" sz="2000" dirty="0">
              <a:solidFill>
                <a:prstClr val="white"/>
              </a:solidFill>
              <a:latin typeface="微软雅黑" pitchFamily="34" charset="-122"/>
              <a:ea typeface="微软雅黑" pitchFamily="34" charset="-122"/>
            </a:endParaRPr>
          </a:p>
        </p:txBody>
      </p:sp>
      <p:sp>
        <p:nvSpPr>
          <p:cNvPr id="29699" name="圆角矩形 51"/>
          <p:cNvSpPr>
            <a:spLocks noChangeArrowheads="1"/>
          </p:cNvSpPr>
          <p:nvPr/>
        </p:nvSpPr>
        <p:spPr bwMode="auto">
          <a:xfrm>
            <a:off x="242888" y="1701800"/>
            <a:ext cx="1570037" cy="431800"/>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Lucida Sans Unicode" panose="020B0602030504020204" pitchFamily="34" charset="0"/>
                <a:ea typeface="宋体" panose="02010600030101010101" pitchFamily="2" charset="-122"/>
              </a:defRPr>
            </a:lvl1pPr>
            <a:lvl2pPr marL="742950" indent="-285750">
              <a:defRPr>
                <a:solidFill>
                  <a:schemeClr val="tx1"/>
                </a:solidFill>
                <a:latin typeface="Lucida Sans Unicode" panose="020B0602030504020204" pitchFamily="34" charset="0"/>
                <a:ea typeface="宋体" panose="02010600030101010101" pitchFamily="2" charset="-122"/>
              </a:defRPr>
            </a:lvl2pPr>
            <a:lvl3pPr marL="1143000" indent="-228600">
              <a:defRPr>
                <a:solidFill>
                  <a:schemeClr val="tx1"/>
                </a:solidFill>
                <a:latin typeface="Lucida Sans Unicode" panose="020B0602030504020204" pitchFamily="34" charset="0"/>
                <a:ea typeface="宋体" panose="02010600030101010101" pitchFamily="2" charset="-122"/>
              </a:defRPr>
            </a:lvl3pPr>
            <a:lvl4pPr marL="1600200" indent="-228600">
              <a:defRPr>
                <a:solidFill>
                  <a:schemeClr val="tx1"/>
                </a:solidFill>
                <a:latin typeface="Lucida Sans Unicode" panose="020B0602030504020204" pitchFamily="34" charset="0"/>
                <a:ea typeface="宋体" panose="02010600030101010101" pitchFamily="2" charset="-122"/>
              </a:defRPr>
            </a:lvl4pPr>
            <a:lvl5pPr marL="2057400" indent="-228600">
              <a:defRPr>
                <a:solidFill>
                  <a:schemeClr val="tx1"/>
                </a:solidFill>
                <a:latin typeface="Lucida Sans Unicode" panose="020B0602030504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9pPr>
          </a:lstStyle>
          <a:p>
            <a:pPr algn="ctr" eaLnBrk="1" hangingPunct="1"/>
            <a:r>
              <a:rPr lang="zh-CN" altLang="en-US" sz="2000">
                <a:solidFill>
                  <a:srgbClr val="FFFFFF"/>
                </a:solidFill>
                <a:latin typeface="微软雅黑" panose="020B0503020204020204" pitchFamily="34" charset="-122"/>
                <a:ea typeface="微软雅黑" panose="020B0503020204020204" pitchFamily="34" charset="-122"/>
              </a:rPr>
              <a:t>综合门户</a:t>
            </a:r>
          </a:p>
        </p:txBody>
      </p:sp>
      <p:sp>
        <p:nvSpPr>
          <p:cNvPr id="29700" name="圆角矩形 51"/>
          <p:cNvSpPr>
            <a:spLocks noChangeArrowheads="1"/>
          </p:cNvSpPr>
          <p:nvPr/>
        </p:nvSpPr>
        <p:spPr bwMode="auto">
          <a:xfrm>
            <a:off x="242888" y="2166938"/>
            <a:ext cx="1570037" cy="431800"/>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Lucida Sans Unicode" panose="020B0602030504020204" pitchFamily="34" charset="0"/>
                <a:ea typeface="宋体" panose="02010600030101010101" pitchFamily="2" charset="-122"/>
              </a:defRPr>
            </a:lvl1pPr>
            <a:lvl2pPr marL="742950" indent="-285750">
              <a:defRPr>
                <a:solidFill>
                  <a:schemeClr val="tx1"/>
                </a:solidFill>
                <a:latin typeface="Lucida Sans Unicode" panose="020B0602030504020204" pitchFamily="34" charset="0"/>
                <a:ea typeface="宋体" panose="02010600030101010101" pitchFamily="2" charset="-122"/>
              </a:defRPr>
            </a:lvl2pPr>
            <a:lvl3pPr marL="1143000" indent="-228600">
              <a:defRPr>
                <a:solidFill>
                  <a:schemeClr val="tx1"/>
                </a:solidFill>
                <a:latin typeface="Lucida Sans Unicode" panose="020B0602030504020204" pitchFamily="34" charset="0"/>
                <a:ea typeface="宋体" panose="02010600030101010101" pitchFamily="2" charset="-122"/>
              </a:defRPr>
            </a:lvl3pPr>
            <a:lvl4pPr marL="1600200" indent="-228600">
              <a:defRPr>
                <a:solidFill>
                  <a:schemeClr val="tx1"/>
                </a:solidFill>
                <a:latin typeface="Lucida Sans Unicode" panose="020B0602030504020204" pitchFamily="34" charset="0"/>
                <a:ea typeface="宋体" panose="02010600030101010101" pitchFamily="2" charset="-122"/>
              </a:defRPr>
            </a:lvl4pPr>
            <a:lvl5pPr marL="2057400" indent="-228600">
              <a:defRPr>
                <a:solidFill>
                  <a:schemeClr val="tx1"/>
                </a:solidFill>
                <a:latin typeface="Lucida Sans Unicode" panose="020B0602030504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9pPr>
          </a:lstStyle>
          <a:p>
            <a:pPr algn="ctr" eaLnBrk="1" hangingPunct="1"/>
            <a:r>
              <a:rPr lang="zh-CN" altLang="en-US" sz="2000">
                <a:solidFill>
                  <a:srgbClr val="FFFFFF"/>
                </a:solidFill>
                <a:latin typeface="微软雅黑" panose="020B0503020204020204" pitchFamily="34" charset="-122"/>
                <a:ea typeface="微软雅黑" panose="020B0503020204020204" pitchFamily="34" charset="-122"/>
              </a:rPr>
              <a:t>新闻门户</a:t>
            </a:r>
          </a:p>
        </p:txBody>
      </p:sp>
      <p:sp>
        <p:nvSpPr>
          <p:cNvPr id="29701" name="圆角矩形 51"/>
          <p:cNvSpPr>
            <a:spLocks noChangeArrowheads="1"/>
          </p:cNvSpPr>
          <p:nvPr/>
        </p:nvSpPr>
        <p:spPr bwMode="auto">
          <a:xfrm>
            <a:off x="255588" y="2630488"/>
            <a:ext cx="1570037" cy="431800"/>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Lucida Sans Unicode" panose="020B0602030504020204" pitchFamily="34" charset="0"/>
                <a:ea typeface="宋体" panose="02010600030101010101" pitchFamily="2" charset="-122"/>
              </a:defRPr>
            </a:lvl1pPr>
            <a:lvl2pPr marL="742950" indent="-285750">
              <a:defRPr>
                <a:solidFill>
                  <a:schemeClr val="tx1"/>
                </a:solidFill>
                <a:latin typeface="Lucida Sans Unicode" panose="020B0602030504020204" pitchFamily="34" charset="0"/>
                <a:ea typeface="宋体" panose="02010600030101010101" pitchFamily="2" charset="-122"/>
              </a:defRPr>
            </a:lvl2pPr>
            <a:lvl3pPr marL="1143000" indent="-228600">
              <a:defRPr>
                <a:solidFill>
                  <a:schemeClr val="tx1"/>
                </a:solidFill>
                <a:latin typeface="Lucida Sans Unicode" panose="020B0602030504020204" pitchFamily="34" charset="0"/>
                <a:ea typeface="宋体" panose="02010600030101010101" pitchFamily="2" charset="-122"/>
              </a:defRPr>
            </a:lvl3pPr>
            <a:lvl4pPr marL="1600200" indent="-228600">
              <a:defRPr>
                <a:solidFill>
                  <a:schemeClr val="tx1"/>
                </a:solidFill>
                <a:latin typeface="Lucida Sans Unicode" panose="020B0602030504020204" pitchFamily="34" charset="0"/>
                <a:ea typeface="宋体" panose="02010600030101010101" pitchFamily="2" charset="-122"/>
              </a:defRPr>
            </a:lvl4pPr>
            <a:lvl5pPr marL="2057400" indent="-228600">
              <a:defRPr>
                <a:solidFill>
                  <a:schemeClr val="tx1"/>
                </a:solidFill>
                <a:latin typeface="Lucida Sans Unicode" panose="020B0602030504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9pPr>
          </a:lstStyle>
          <a:p>
            <a:pPr algn="ctr" eaLnBrk="1" hangingPunct="1"/>
            <a:r>
              <a:rPr lang="zh-CN" altLang="en-US" sz="2000">
                <a:solidFill>
                  <a:srgbClr val="FFFFFF"/>
                </a:solidFill>
                <a:latin typeface="微软雅黑" panose="020B0503020204020204" pitchFamily="34" charset="-122"/>
                <a:ea typeface="微软雅黑" panose="020B0503020204020204" pitchFamily="34" charset="-122"/>
              </a:rPr>
              <a:t>交友社区</a:t>
            </a:r>
          </a:p>
        </p:txBody>
      </p:sp>
      <p:sp>
        <p:nvSpPr>
          <p:cNvPr id="29702" name="圆角矩形 51"/>
          <p:cNvSpPr>
            <a:spLocks noChangeArrowheads="1"/>
          </p:cNvSpPr>
          <p:nvPr/>
        </p:nvSpPr>
        <p:spPr bwMode="auto">
          <a:xfrm>
            <a:off x="255588" y="3095625"/>
            <a:ext cx="1570037" cy="431800"/>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Lucida Sans Unicode" panose="020B0602030504020204" pitchFamily="34" charset="0"/>
                <a:ea typeface="宋体" panose="02010600030101010101" pitchFamily="2" charset="-122"/>
              </a:defRPr>
            </a:lvl1pPr>
            <a:lvl2pPr marL="742950" indent="-285750">
              <a:defRPr>
                <a:solidFill>
                  <a:schemeClr val="tx1"/>
                </a:solidFill>
                <a:latin typeface="Lucida Sans Unicode" panose="020B0602030504020204" pitchFamily="34" charset="0"/>
                <a:ea typeface="宋体" panose="02010600030101010101" pitchFamily="2" charset="-122"/>
              </a:defRPr>
            </a:lvl2pPr>
            <a:lvl3pPr marL="1143000" indent="-228600">
              <a:defRPr>
                <a:solidFill>
                  <a:schemeClr val="tx1"/>
                </a:solidFill>
                <a:latin typeface="Lucida Sans Unicode" panose="020B0602030504020204" pitchFamily="34" charset="0"/>
                <a:ea typeface="宋体" panose="02010600030101010101" pitchFamily="2" charset="-122"/>
              </a:defRPr>
            </a:lvl3pPr>
            <a:lvl4pPr marL="1600200" indent="-228600">
              <a:defRPr>
                <a:solidFill>
                  <a:schemeClr val="tx1"/>
                </a:solidFill>
                <a:latin typeface="Lucida Sans Unicode" panose="020B0602030504020204" pitchFamily="34" charset="0"/>
                <a:ea typeface="宋体" panose="02010600030101010101" pitchFamily="2" charset="-122"/>
              </a:defRPr>
            </a:lvl4pPr>
            <a:lvl5pPr marL="2057400" indent="-228600">
              <a:defRPr>
                <a:solidFill>
                  <a:schemeClr val="tx1"/>
                </a:solidFill>
                <a:latin typeface="Lucida Sans Unicode" panose="020B0602030504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9pPr>
          </a:lstStyle>
          <a:p>
            <a:pPr algn="ctr" eaLnBrk="1" hangingPunct="1"/>
            <a:r>
              <a:rPr lang="zh-CN" altLang="en-US" sz="2000">
                <a:solidFill>
                  <a:srgbClr val="FFFFFF"/>
                </a:solidFill>
                <a:latin typeface="微软雅黑" panose="020B0503020204020204" pitchFamily="34" charset="-122"/>
                <a:ea typeface="微软雅黑" panose="020B0503020204020204" pitchFamily="34" charset="-122"/>
              </a:rPr>
              <a:t>娱乐网站</a:t>
            </a:r>
          </a:p>
        </p:txBody>
      </p:sp>
      <p:sp>
        <p:nvSpPr>
          <p:cNvPr id="29703" name="圆角矩形 51"/>
          <p:cNvSpPr>
            <a:spLocks noChangeArrowheads="1"/>
          </p:cNvSpPr>
          <p:nvPr/>
        </p:nvSpPr>
        <p:spPr bwMode="auto">
          <a:xfrm>
            <a:off x="244475" y="3559175"/>
            <a:ext cx="1570038" cy="433388"/>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Lucida Sans Unicode" panose="020B0602030504020204" pitchFamily="34" charset="0"/>
                <a:ea typeface="宋体" panose="02010600030101010101" pitchFamily="2" charset="-122"/>
              </a:defRPr>
            </a:lvl1pPr>
            <a:lvl2pPr marL="742950" indent="-285750">
              <a:defRPr>
                <a:solidFill>
                  <a:schemeClr val="tx1"/>
                </a:solidFill>
                <a:latin typeface="Lucida Sans Unicode" panose="020B0602030504020204" pitchFamily="34" charset="0"/>
                <a:ea typeface="宋体" panose="02010600030101010101" pitchFamily="2" charset="-122"/>
              </a:defRPr>
            </a:lvl2pPr>
            <a:lvl3pPr marL="1143000" indent="-228600">
              <a:defRPr>
                <a:solidFill>
                  <a:schemeClr val="tx1"/>
                </a:solidFill>
                <a:latin typeface="Lucida Sans Unicode" panose="020B0602030504020204" pitchFamily="34" charset="0"/>
                <a:ea typeface="宋体" panose="02010600030101010101" pitchFamily="2" charset="-122"/>
              </a:defRPr>
            </a:lvl3pPr>
            <a:lvl4pPr marL="1600200" indent="-228600">
              <a:defRPr>
                <a:solidFill>
                  <a:schemeClr val="tx1"/>
                </a:solidFill>
                <a:latin typeface="Lucida Sans Unicode" panose="020B0602030504020204" pitchFamily="34" charset="0"/>
                <a:ea typeface="宋体" panose="02010600030101010101" pitchFamily="2" charset="-122"/>
              </a:defRPr>
            </a:lvl4pPr>
            <a:lvl5pPr marL="2057400" indent="-228600">
              <a:defRPr>
                <a:solidFill>
                  <a:schemeClr val="tx1"/>
                </a:solidFill>
                <a:latin typeface="Lucida Sans Unicode" panose="020B0602030504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9pPr>
          </a:lstStyle>
          <a:p>
            <a:pPr algn="ctr" eaLnBrk="1" hangingPunct="1"/>
            <a:r>
              <a:rPr lang="zh-CN" altLang="en-US" sz="2000">
                <a:solidFill>
                  <a:srgbClr val="FFFFFF"/>
                </a:solidFill>
                <a:latin typeface="微软雅黑" panose="020B0503020204020204" pitchFamily="34" charset="-122"/>
                <a:ea typeface="微软雅黑" panose="020B0503020204020204" pitchFamily="34" charset="-122"/>
              </a:rPr>
              <a:t>音乐网站</a:t>
            </a:r>
          </a:p>
        </p:txBody>
      </p:sp>
      <p:sp>
        <p:nvSpPr>
          <p:cNvPr id="29704" name="圆角矩形 51"/>
          <p:cNvSpPr>
            <a:spLocks noChangeArrowheads="1"/>
          </p:cNvSpPr>
          <p:nvPr/>
        </p:nvSpPr>
        <p:spPr bwMode="auto">
          <a:xfrm>
            <a:off x="242888" y="4024313"/>
            <a:ext cx="1570037" cy="431800"/>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Lucida Sans Unicode" panose="020B0602030504020204" pitchFamily="34" charset="0"/>
                <a:ea typeface="宋体" panose="02010600030101010101" pitchFamily="2" charset="-122"/>
              </a:defRPr>
            </a:lvl1pPr>
            <a:lvl2pPr marL="742950" indent="-285750">
              <a:defRPr>
                <a:solidFill>
                  <a:schemeClr val="tx1"/>
                </a:solidFill>
                <a:latin typeface="Lucida Sans Unicode" panose="020B0602030504020204" pitchFamily="34" charset="0"/>
                <a:ea typeface="宋体" panose="02010600030101010101" pitchFamily="2" charset="-122"/>
              </a:defRPr>
            </a:lvl2pPr>
            <a:lvl3pPr marL="1143000" indent="-228600">
              <a:defRPr>
                <a:solidFill>
                  <a:schemeClr val="tx1"/>
                </a:solidFill>
                <a:latin typeface="Lucida Sans Unicode" panose="020B0602030504020204" pitchFamily="34" charset="0"/>
                <a:ea typeface="宋体" panose="02010600030101010101" pitchFamily="2" charset="-122"/>
              </a:defRPr>
            </a:lvl3pPr>
            <a:lvl4pPr marL="1600200" indent="-228600">
              <a:defRPr>
                <a:solidFill>
                  <a:schemeClr val="tx1"/>
                </a:solidFill>
                <a:latin typeface="Lucida Sans Unicode" panose="020B0602030504020204" pitchFamily="34" charset="0"/>
                <a:ea typeface="宋体" panose="02010600030101010101" pitchFamily="2" charset="-122"/>
              </a:defRPr>
            </a:lvl4pPr>
            <a:lvl5pPr marL="2057400" indent="-228600">
              <a:defRPr>
                <a:solidFill>
                  <a:schemeClr val="tx1"/>
                </a:solidFill>
                <a:latin typeface="Lucida Sans Unicode" panose="020B0602030504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9pPr>
          </a:lstStyle>
          <a:p>
            <a:pPr algn="ctr" eaLnBrk="1" hangingPunct="1"/>
            <a:r>
              <a:rPr lang="zh-CN" altLang="en-US" sz="2000">
                <a:solidFill>
                  <a:srgbClr val="FFFFFF"/>
                </a:solidFill>
                <a:latin typeface="微软雅黑" panose="020B0503020204020204" pitchFamily="34" charset="-122"/>
                <a:ea typeface="微软雅黑" panose="020B0503020204020204" pitchFamily="34" charset="-122"/>
              </a:rPr>
              <a:t>体育网站</a:t>
            </a:r>
          </a:p>
        </p:txBody>
      </p:sp>
      <p:sp>
        <p:nvSpPr>
          <p:cNvPr id="29705" name="圆角矩形 51"/>
          <p:cNvSpPr>
            <a:spLocks noChangeArrowheads="1"/>
          </p:cNvSpPr>
          <p:nvPr/>
        </p:nvSpPr>
        <p:spPr bwMode="auto">
          <a:xfrm>
            <a:off x="242888" y="4489450"/>
            <a:ext cx="1570037" cy="431800"/>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Lucida Sans Unicode" panose="020B0602030504020204" pitchFamily="34" charset="0"/>
                <a:ea typeface="宋体" panose="02010600030101010101" pitchFamily="2" charset="-122"/>
              </a:defRPr>
            </a:lvl1pPr>
            <a:lvl2pPr marL="742950" indent="-285750">
              <a:defRPr>
                <a:solidFill>
                  <a:schemeClr val="tx1"/>
                </a:solidFill>
                <a:latin typeface="Lucida Sans Unicode" panose="020B0602030504020204" pitchFamily="34" charset="0"/>
                <a:ea typeface="宋体" panose="02010600030101010101" pitchFamily="2" charset="-122"/>
              </a:defRPr>
            </a:lvl2pPr>
            <a:lvl3pPr marL="1143000" indent="-228600">
              <a:defRPr>
                <a:solidFill>
                  <a:schemeClr val="tx1"/>
                </a:solidFill>
                <a:latin typeface="Lucida Sans Unicode" panose="020B0602030504020204" pitchFamily="34" charset="0"/>
                <a:ea typeface="宋体" panose="02010600030101010101" pitchFamily="2" charset="-122"/>
              </a:defRPr>
            </a:lvl3pPr>
            <a:lvl4pPr marL="1600200" indent="-228600">
              <a:defRPr>
                <a:solidFill>
                  <a:schemeClr val="tx1"/>
                </a:solidFill>
                <a:latin typeface="Lucida Sans Unicode" panose="020B0602030504020204" pitchFamily="34" charset="0"/>
                <a:ea typeface="宋体" panose="02010600030101010101" pitchFamily="2" charset="-122"/>
              </a:defRPr>
            </a:lvl4pPr>
            <a:lvl5pPr marL="2057400" indent="-228600">
              <a:defRPr>
                <a:solidFill>
                  <a:schemeClr val="tx1"/>
                </a:solidFill>
                <a:latin typeface="Lucida Sans Unicode" panose="020B0602030504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9pPr>
          </a:lstStyle>
          <a:p>
            <a:pPr algn="ctr" eaLnBrk="1" hangingPunct="1"/>
            <a:r>
              <a:rPr lang="zh-CN" altLang="en-US" sz="2000">
                <a:solidFill>
                  <a:srgbClr val="FFFFFF"/>
                </a:solidFill>
                <a:latin typeface="微软雅黑" panose="020B0503020204020204" pitchFamily="34" charset="-122"/>
                <a:ea typeface="微软雅黑" panose="020B0503020204020204" pitchFamily="34" charset="-122"/>
              </a:rPr>
              <a:t>网上购物</a:t>
            </a:r>
          </a:p>
        </p:txBody>
      </p:sp>
      <p:sp>
        <p:nvSpPr>
          <p:cNvPr id="29706" name="圆角矩形 51"/>
          <p:cNvSpPr>
            <a:spLocks noChangeArrowheads="1"/>
          </p:cNvSpPr>
          <p:nvPr/>
        </p:nvSpPr>
        <p:spPr bwMode="auto">
          <a:xfrm>
            <a:off x="231775" y="4953000"/>
            <a:ext cx="1570038" cy="431800"/>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Lucida Sans Unicode" panose="020B0602030504020204" pitchFamily="34" charset="0"/>
                <a:ea typeface="宋体" panose="02010600030101010101" pitchFamily="2" charset="-122"/>
              </a:defRPr>
            </a:lvl1pPr>
            <a:lvl2pPr marL="742950" indent="-285750">
              <a:defRPr>
                <a:solidFill>
                  <a:schemeClr val="tx1"/>
                </a:solidFill>
                <a:latin typeface="Lucida Sans Unicode" panose="020B0602030504020204" pitchFamily="34" charset="0"/>
                <a:ea typeface="宋体" panose="02010600030101010101" pitchFamily="2" charset="-122"/>
              </a:defRPr>
            </a:lvl2pPr>
            <a:lvl3pPr marL="1143000" indent="-228600">
              <a:defRPr>
                <a:solidFill>
                  <a:schemeClr val="tx1"/>
                </a:solidFill>
                <a:latin typeface="Lucida Sans Unicode" panose="020B0602030504020204" pitchFamily="34" charset="0"/>
                <a:ea typeface="宋体" panose="02010600030101010101" pitchFamily="2" charset="-122"/>
              </a:defRPr>
            </a:lvl3pPr>
            <a:lvl4pPr marL="1600200" indent="-228600">
              <a:defRPr>
                <a:solidFill>
                  <a:schemeClr val="tx1"/>
                </a:solidFill>
                <a:latin typeface="Lucida Sans Unicode" panose="020B0602030504020204" pitchFamily="34" charset="0"/>
                <a:ea typeface="宋体" panose="02010600030101010101" pitchFamily="2" charset="-122"/>
              </a:defRPr>
            </a:lvl4pPr>
            <a:lvl5pPr marL="2057400" indent="-228600">
              <a:defRPr>
                <a:solidFill>
                  <a:schemeClr val="tx1"/>
                </a:solidFill>
                <a:latin typeface="Lucida Sans Unicode" panose="020B0602030504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9pPr>
          </a:lstStyle>
          <a:p>
            <a:pPr algn="ctr" eaLnBrk="1" hangingPunct="1"/>
            <a:r>
              <a:rPr lang="zh-CN" altLang="en-US" sz="2000">
                <a:solidFill>
                  <a:srgbClr val="FFFFFF"/>
                </a:solidFill>
                <a:latin typeface="微软雅黑" panose="020B0503020204020204" pitchFamily="34" charset="-122"/>
                <a:ea typeface="微软雅黑" panose="020B0503020204020204" pitchFamily="34" charset="-122"/>
              </a:rPr>
              <a:t>旅行网站</a:t>
            </a:r>
          </a:p>
        </p:txBody>
      </p:sp>
      <p:sp>
        <p:nvSpPr>
          <p:cNvPr id="29707" name="圆角矩形 51"/>
          <p:cNvSpPr>
            <a:spLocks noChangeArrowheads="1"/>
          </p:cNvSpPr>
          <p:nvPr/>
        </p:nvSpPr>
        <p:spPr bwMode="auto">
          <a:xfrm>
            <a:off x="255588" y="5418138"/>
            <a:ext cx="1570037" cy="431800"/>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Lucida Sans Unicode" panose="020B0602030504020204" pitchFamily="34" charset="0"/>
                <a:ea typeface="宋体" panose="02010600030101010101" pitchFamily="2" charset="-122"/>
              </a:defRPr>
            </a:lvl1pPr>
            <a:lvl2pPr marL="742950" indent="-285750">
              <a:defRPr>
                <a:solidFill>
                  <a:schemeClr val="tx1"/>
                </a:solidFill>
                <a:latin typeface="Lucida Sans Unicode" panose="020B0602030504020204" pitchFamily="34" charset="0"/>
                <a:ea typeface="宋体" panose="02010600030101010101" pitchFamily="2" charset="-122"/>
              </a:defRPr>
            </a:lvl2pPr>
            <a:lvl3pPr marL="1143000" indent="-228600">
              <a:defRPr>
                <a:solidFill>
                  <a:schemeClr val="tx1"/>
                </a:solidFill>
                <a:latin typeface="Lucida Sans Unicode" panose="020B0602030504020204" pitchFamily="34" charset="0"/>
                <a:ea typeface="宋体" panose="02010600030101010101" pitchFamily="2" charset="-122"/>
              </a:defRPr>
            </a:lvl3pPr>
            <a:lvl4pPr marL="1600200" indent="-228600">
              <a:defRPr>
                <a:solidFill>
                  <a:schemeClr val="tx1"/>
                </a:solidFill>
                <a:latin typeface="Lucida Sans Unicode" panose="020B0602030504020204" pitchFamily="34" charset="0"/>
                <a:ea typeface="宋体" panose="02010600030101010101" pitchFamily="2" charset="-122"/>
              </a:defRPr>
            </a:lvl4pPr>
            <a:lvl5pPr marL="2057400" indent="-228600">
              <a:defRPr>
                <a:solidFill>
                  <a:schemeClr val="tx1"/>
                </a:solidFill>
                <a:latin typeface="Lucida Sans Unicode" panose="020B0602030504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9pPr>
          </a:lstStyle>
          <a:p>
            <a:pPr algn="ctr" eaLnBrk="1" hangingPunct="1"/>
            <a:r>
              <a:rPr lang="zh-CN" altLang="en-US" sz="2000">
                <a:solidFill>
                  <a:srgbClr val="FFFFFF"/>
                </a:solidFill>
                <a:latin typeface="微软雅黑" panose="020B0503020204020204" pitchFamily="34" charset="-122"/>
                <a:ea typeface="微软雅黑" panose="020B0503020204020204" pitchFamily="34" charset="-122"/>
              </a:rPr>
              <a:t>网上招聘</a:t>
            </a:r>
          </a:p>
        </p:txBody>
      </p:sp>
      <p:sp>
        <p:nvSpPr>
          <p:cNvPr id="29708" name="圆角矩形 51"/>
          <p:cNvSpPr>
            <a:spLocks noChangeArrowheads="1"/>
          </p:cNvSpPr>
          <p:nvPr/>
        </p:nvSpPr>
        <p:spPr bwMode="auto">
          <a:xfrm>
            <a:off x="255588" y="5881688"/>
            <a:ext cx="1570037" cy="431800"/>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Lucida Sans Unicode" panose="020B0602030504020204" pitchFamily="34" charset="0"/>
                <a:ea typeface="宋体" panose="02010600030101010101" pitchFamily="2" charset="-122"/>
              </a:defRPr>
            </a:lvl1pPr>
            <a:lvl2pPr marL="742950" indent="-285750">
              <a:defRPr>
                <a:solidFill>
                  <a:schemeClr val="tx1"/>
                </a:solidFill>
                <a:latin typeface="Lucida Sans Unicode" panose="020B0602030504020204" pitchFamily="34" charset="0"/>
                <a:ea typeface="宋体" panose="02010600030101010101" pitchFamily="2" charset="-122"/>
              </a:defRPr>
            </a:lvl2pPr>
            <a:lvl3pPr marL="1143000" indent="-228600">
              <a:defRPr>
                <a:solidFill>
                  <a:schemeClr val="tx1"/>
                </a:solidFill>
                <a:latin typeface="Lucida Sans Unicode" panose="020B0602030504020204" pitchFamily="34" charset="0"/>
                <a:ea typeface="宋体" panose="02010600030101010101" pitchFamily="2" charset="-122"/>
              </a:defRPr>
            </a:lvl3pPr>
            <a:lvl4pPr marL="1600200" indent="-228600">
              <a:defRPr>
                <a:solidFill>
                  <a:schemeClr val="tx1"/>
                </a:solidFill>
                <a:latin typeface="Lucida Sans Unicode" panose="020B0602030504020204" pitchFamily="34" charset="0"/>
                <a:ea typeface="宋体" panose="02010600030101010101" pitchFamily="2" charset="-122"/>
              </a:defRPr>
            </a:lvl4pPr>
            <a:lvl5pPr marL="2057400" indent="-228600">
              <a:defRPr>
                <a:solidFill>
                  <a:schemeClr val="tx1"/>
                </a:solidFill>
                <a:latin typeface="Lucida Sans Unicode" panose="020B0602030504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9pPr>
          </a:lstStyle>
          <a:p>
            <a:pPr algn="ctr" eaLnBrk="1" hangingPunct="1"/>
            <a:r>
              <a:rPr lang="zh-CN" altLang="en-US" sz="2000">
                <a:solidFill>
                  <a:srgbClr val="FFFFFF"/>
                </a:solidFill>
                <a:latin typeface="微软雅黑" panose="020B0503020204020204" pitchFamily="34" charset="-122"/>
                <a:ea typeface="微软雅黑" panose="020B0503020204020204" pitchFamily="34" charset="-122"/>
              </a:rPr>
              <a:t>网络游戏</a:t>
            </a:r>
          </a:p>
        </p:txBody>
      </p:sp>
      <p:sp>
        <p:nvSpPr>
          <p:cNvPr id="29709" name="圆角矩形 51"/>
          <p:cNvSpPr>
            <a:spLocks noChangeArrowheads="1"/>
          </p:cNvSpPr>
          <p:nvPr/>
        </p:nvSpPr>
        <p:spPr bwMode="auto">
          <a:xfrm>
            <a:off x="244475" y="6346825"/>
            <a:ext cx="1570038" cy="431800"/>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Lucida Sans Unicode" panose="020B0602030504020204" pitchFamily="34" charset="0"/>
                <a:ea typeface="宋体" panose="02010600030101010101" pitchFamily="2" charset="-122"/>
              </a:defRPr>
            </a:lvl1pPr>
            <a:lvl2pPr marL="742950" indent="-285750">
              <a:defRPr>
                <a:solidFill>
                  <a:schemeClr val="tx1"/>
                </a:solidFill>
                <a:latin typeface="Lucida Sans Unicode" panose="020B0602030504020204" pitchFamily="34" charset="0"/>
                <a:ea typeface="宋体" panose="02010600030101010101" pitchFamily="2" charset="-122"/>
              </a:defRPr>
            </a:lvl2pPr>
            <a:lvl3pPr marL="1143000" indent="-228600">
              <a:defRPr>
                <a:solidFill>
                  <a:schemeClr val="tx1"/>
                </a:solidFill>
                <a:latin typeface="Lucida Sans Unicode" panose="020B0602030504020204" pitchFamily="34" charset="0"/>
                <a:ea typeface="宋体" panose="02010600030101010101" pitchFamily="2" charset="-122"/>
              </a:defRPr>
            </a:lvl3pPr>
            <a:lvl4pPr marL="1600200" indent="-228600">
              <a:defRPr>
                <a:solidFill>
                  <a:schemeClr val="tx1"/>
                </a:solidFill>
                <a:latin typeface="Lucida Sans Unicode" panose="020B0602030504020204" pitchFamily="34" charset="0"/>
                <a:ea typeface="宋体" panose="02010600030101010101" pitchFamily="2" charset="-122"/>
              </a:defRPr>
            </a:lvl4pPr>
            <a:lvl5pPr marL="2057400" indent="-228600">
              <a:defRPr>
                <a:solidFill>
                  <a:schemeClr val="tx1"/>
                </a:solidFill>
                <a:latin typeface="Lucida Sans Unicode" panose="020B0602030504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9pPr>
          </a:lstStyle>
          <a:p>
            <a:pPr algn="ctr" eaLnBrk="1" hangingPunct="1"/>
            <a:r>
              <a:rPr lang="en-US" altLang="zh-CN" sz="2000">
                <a:solidFill>
                  <a:srgbClr val="FFFFFF"/>
                </a:solidFill>
                <a:latin typeface="微软雅黑" panose="020B0503020204020204" pitchFamily="34" charset="-122"/>
                <a:ea typeface="微软雅黑" panose="020B0503020204020204" pitchFamily="34" charset="-122"/>
              </a:rPr>
              <a:t>……</a:t>
            </a:r>
            <a:endParaRPr lang="zh-CN" altLang="en-US" sz="2000">
              <a:solidFill>
                <a:srgbClr val="FFFFFF"/>
              </a:solidFill>
              <a:latin typeface="微软雅黑" panose="020B0503020204020204" pitchFamily="34" charset="-122"/>
              <a:ea typeface="微软雅黑" panose="020B0503020204020204" pitchFamily="34" charset="-122"/>
            </a:endParaRPr>
          </a:p>
        </p:txBody>
      </p:sp>
      <p:sp>
        <p:nvSpPr>
          <p:cNvPr id="2" name="右大括号 1"/>
          <p:cNvSpPr/>
          <p:nvPr/>
        </p:nvSpPr>
        <p:spPr bwMode="auto">
          <a:xfrm>
            <a:off x="1872208" y="1969112"/>
            <a:ext cx="436703" cy="4536504"/>
          </a:xfrm>
          <a:prstGeom prst="rightBrace">
            <a:avLst>
              <a:gd name="adj1" fmla="val 48646"/>
              <a:gd name="adj2" fmla="val 50000"/>
            </a:avLst>
          </a:prstGeom>
          <a:ln>
            <a:headEnd type="none" w="med" len="med"/>
            <a:tailEnd type="none" w="med" len="med"/>
          </a:ln>
        </p:spPr>
        <p:style>
          <a:lnRef idx="3">
            <a:schemeClr val="accent6"/>
          </a:lnRef>
          <a:fillRef idx="0">
            <a:schemeClr val="accent6"/>
          </a:fillRef>
          <a:effectRef idx="2">
            <a:schemeClr val="accent6"/>
          </a:effectRef>
          <a:fontRef idx="minor">
            <a:schemeClr val="tx1"/>
          </a:fontRef>
        </p:style>
        <p:txBody>
          <a:bodyPr wrap="none" anchor="ctr"/>
          <a:lstStyle/>
          <a:p>
            <a:pPr algn="ctr" eaLnBrk="1" hangingPunct="1">
              <a:defRPr/>
            </a:pPr>
            <a:endParaRPr lang="zh-CN" altLang="en-US">
              <a:solidFill>
                <a:prstClr val="black"/>
              </a:solidFill>
              <a:latin typeface="Arial" pitchFamily="34" charset="0"/>
            </a:endParaRPr>
          </a:p>
        </p:txBody>
      </p:sp>
      <p:sp>
        <p:nvSpPr>
          <p:cNvPr id="29711" name="圆角矩形 26"/>
          <p:cNvSpPr>
            <a:spLocks noChangeArrowheads="1"/>
          </p:cNvSpPr>
          <p:nvPr/>
        </p:nvSpPr>
        <p:spPr bwMode="auto">
          <a:xfrm>
            <a:off x="2349500" y="2962275"/>
            <a:ext cx="1384300" cy="2713038"/>
          </a:xfrm>
          <a:prstGeom prst="roundRect">
            <a:avLst>
              <a:gd name="adj" fmla="val 5736"/>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80000" anchor="ctr"/>
          <a:lstStyle>
            <a:lvl1pPr>
              <a:defRPr>
                <a:solidFill>
                  <a:schemeClr val="tx1"/>
                </a:solidFill>
                <a:latin typeface="Lucida Sans Unicode" panose="020B0602030504020204" pitchFamily="34" charset="0"/>
                <a:ea typeface="宋体" panose="02010600030101010101" pitchFamily="2" charset="-122"/>
              </a:defRPr>
            </a:lvl1pPr>
            <a:lvl2pPr marL="742950" indent="-285750">
              <a:defRPr>
                <a:solidFill>
                  <a:schemeClr val="tx1"/>
                </a:solidFill>
                <a:latin typeface="Lucida Sans Unicode" panose="020B0602030504020204" pitchFamily="34" charset="0"/>
                <a:ea typeface="宋体" panose="02010600030101010101" pitchFamily="2" charset="-122"/>
              </a:defRPr>
            </a:lvl2pPr>
            <a:lvl3pPr marL="1143000" indent="-228600">
              <a:defRPr>
                <a:solidFill>
                  <a:schemeClr val="tx1"/>
                </a:solidFill>
                <a:latin typeface="Lucida Sans Unicode" panose="020B0602030504020204" pitchFamily="34" charset="0"/>
                <a:ea typeface="宋体" panose="02010600030101010101" pitchFamily="2" charset="-122"/>
              </a:defRPr>
            </a:lvl3pPr>
            <a:lvl4pPr marL="1600200" indent="-228600">
              <a:defRPr>
                <a:solidFill>
                  <a:schemeClr val="tx1"/>
                </a:solidFill>
                <a:latin typeface="Lucida Sans Unicode" panose="020B0602030504020204" pitchFamily="34" charset="0"/>
                <a:ea typeface="宋体" panose="02010600030101010101" pitchFamily="2" charset="-122"/>
              </a:defRPr>
            </a:lvl4pPr>
            <a:lvl5pPr marL="2057400" indent="-228600">
              <a:defRPr>
                <a:solidFill>
                  <a:schemeClr val="tx1"/>
                </a:solidFill>
                <a:latin typeface="Lucida Sans Unicode" panose="020B0602030504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9pPr>
          </a:lstStyle>
          <a:p>
            <a:pPr algn="ctr" eaLnBrk="1" hangingPunct="1">
              <a:lnSpc>
                <a:spcPct val="120000"/>
              </a:lnSpc>
            </a:pPr>
            <a:r>
              <a:rPr lang="zh-CN" altLang="en-US" sz="2000">
                <a:solidFill>
                  <a:srgbClr val="FFFFFF"/>
                </a:solidFill>
                <a:latin typeface="微软雅黑" panose="020B0503020204020204" pitchFamily="34" charset="-122"/>
                <a:ea typeface="微软雅黑" panose="020B0503020204020204" pitchFamily="34" charset="-122"/>
              </a:rPr>
              <a:t>新闻评论</a:t>
            </a:r>
            <a:endParaRPr lang="en-US" altLang="zh-CN" sz="2000">
              <a:solidFill>
                <a:srgbClr val="FFFFFF"/>
              </a:solidFill>
              <a:latin typeface="微软雅黑" panose="020B0503020204020204" pitchFamily="34" charset="-122"/>
              <a:ea typeface="微软雅黑" panose="020B0503020204020204" pitchFamily="34" charset="-122"/>
            </a:endParaRPr>
          </a:p>
          <a:p>
            <a:pPr algn="ctr" eaLnBrk="1" hangingPunct="1">
              <a:lnSpc>
                <a:spcPct val="120000"/>
              </a:lnSpc>
            </a:pPr>
            <a:r>
              <a:rPr lang="zh-CN" altLang="en-US" sz="2000">
                <a:solidFill>
                  <a:srgbClr val="FFFFFF"/>
                </a:solidFill>
                <a:latin typeface="微软雅黑" panose="020B0503020204020204" pitchFamily="34" charset="-122"/>
                <a:ea typeface="微软雅黑" panose="020B0503020204020204" pitchFamily="34" charset="-122"/>
              </a:rPr>
              <a:t>博客博文</a:t>
            </a:r>
            <a:endParaRPr lang="en-US" altLang="zh-CN" sz="2000">
              <a:solidFill>
                <a:srgbClr val="FFFFFF"/>
              </a:solidFill>
              <a:latin typeface="微软雅黑" panose="020B0503020204020204" pitchFamily="34" charset="-122"/>
              <a:ea typeface="微软雅黑" panose="020B0503020204020204" pitchFamily="34" charset="-122"/>
            </a:endParaRPr>
          </a:p>
          <a:p>
            <a:pPr algn="ctr" eaLnBrk="1" hangingPunct="1">
              <a:lnSpc>
                <a:spcPct val="120000"/>
              </a:lnSpc>
            </a:pPr>
            <a:r>
              <a:rPr lang="zh-CN" altLang="en-US" sz="2000">
                <a:solidFill>
                  <a:srgbClr val="FFFFFF"/>
                </a:solidFill>
                <a:latin typeface="微软雅黑" panose="020B0503020204020204" pitchFamily="34" charset="-122"/>
                <a:ea typeface="微软雅黑" panose="020B0503020204020204" pitchFamily="34" charset="-122"/>
              </a:rPr>
              <a:t>讨论话题</a:t>
            </a:r>
            <a:endParaRPr lang="en-US" altLang="zh-CN" sz="2000">
              <a:solidFill>
                <a:srgbClr val="FFFFFF"/>
              </a:solidFill>
              <a:latin typeface="微软雅黑" panose="020B0503020204020204" pitchFamily="34" charset="-122"/>
              <a:ea typeface="微软雅黑" panose="020B0503020204020204" pitchFamily="34" charset="-122"/>
            </a:endParaRPr>
          </a:p>
          <a:p>
            <a:pPr algn="ctr" eaLnBrk="1" hangingPunct="1">
              <a:lnSpc>
                <a:spcPct val="120000"/>
              </a:lnSpc>
            </a:pPr>
            <a:r>
              <a:rPr lang="zh-CN" altLang="en-US" sz="2000">
                <a:solidFill>
                  <a:srgbClr val="FFFFFF"/>
                </a:solidFill>
                <a:latin typeface="微软雅黑" panose="020B0503020204020204" pitchFamily="34" charset="-122"/>
                <a:ea typeface="微软雅黑" panose="020B0503020204020204" pitchFamily="34" charset="-122"/>
              </a:rPr>
              <a:t>音视点播</a:t>
            </a:r>
            <a:endParaRPr lang="en-US" altLang="zh-CN" sz="2000">
              <a:solidFill>
                <a:srgbClr val="FFFFFF"/>
              </a:solidFill>
              <a:latin typeface="微软雅黑" panose="020B0503020204020204" pitchFamily="34" charset="-122"/>
              <a:ea typeface="微软雅黑" panose="020B0503020204020204" pitchFamily="34" charset="-122"/>
            </a:endParaRPr>
          </a:p>
          <a:p>
            <a:pPr algn="ctr" eaLnBrk="1" hangingPunct="1">
              <a:lnSpc>
                <a:spcPct val="120000"/>
              </a:lnSpc>
            </a:pPr>
            <a:r>
              <a:rPr lang="zh-CN" altLang="en-US" sz="2000">
                <a:solidFill>
                  <a:srgbClr val="FFFFFF"/>
                </a:solidFill>
                <a:latin typeface="微软雅黑" panose="020B0503020204020204" pitchFamily="34" charset="-122"/>
                <a:ea typeface="微软雅黑" panose="020B0503020204020204" pitchFamily="34" charset="-122"/>
              </a:rPr>
              <a:t>网购记录</a:t>
            </a:r>
            <a:endParaRPr lang="en-US" altLang="zh-CN" sz="2000">
              <a:solidFill>
                <a:srgbClr val="FFFFFF"/>
              </a:solidFill>
              <a:latin typeface="微软雅黑" panose="020B0503020204020204" pitchFamily="34" charset="-122"/>
              <a:ea typeface="微软雅黑" panose="020B0503020204020204" pitchFamily="34" charset="-122"/>
            </a:endParaRPr>
          </a:p>
          <a:p>
            <a:pPr algn="ctr" eaLnBrk="1" hangingPunct="1">
              <a:lnSpc>
                <a:spcPct val="120000"/>
              </a:lnSpc>
            </a:pPr>
            <a:r>
              <a:rPr lang="zh-CN" altLang="en-US" sz="2000">
                <a:solidFill>
                  <a:srgbClr val="FFFFFF"/>
                </a:solidFill>
                <a:latin typeface="微软雅黑" panose="020B0503020204020204" pitchFamily="34" charset="-122"/>
                <a:ea typeface="微软雅黑" panose="020B0503020204020204" pitchFamily="34" charset="-122"/>
              </a:rPr>
              <a:t>网上简历</a:t>
            </a:r>
            <a:endParaRPr lang="en-US" altLang="zh-CN" sz="2000">
              <a:solidFill>
                <a:srgbClr val="FFFFFF"/>
              </a:solidFill>
              <a:latin typeface="微软雅黑" panose="020B0503020204020204" pitchFamily="34" charset="-122"/>
              <a:ea typeface="微软雅黑" panose="020B0503020204020204" pitchFamily="34" charset="-122"/>
            </a:endParaRPr>
          </a:p>
          <a:p>
            <a:pPr algn="ctr" eaLnBrk="1" hangingPunct="1">
              <a:lnSpc>
                <a:spcPct val="120000"/>
              </a:lnSpc>
            </a:pPr>
            <a:r>
              <a:rPr lang="en-US" altLang="zh-CN" sz="2000">
                <a:solidFill>
                  <a:srgbClr val="FFFFFF"/>
                </a:solidFill>
                <a:latin typeface="微软雅黑" panose="020B0503020204020204" pitchFamily="34" charset="-122"/>
                <a:ea typeface="微软雅黑" panose="020B0503020204020204" pitchFamily="34" charset="-122"/>
              </a:rPr>
              <a:t>…...</a:t>
            </a:r>
          </a:p>
        </p:txBody>
      </p:sp>
      <p:sp>
        <p:nvSpPr>
          <p:cNvPr id="3" name="右箭头 2"/>
          <p:cNvSpPr/>
          <p:nvPr/>
        </p:nvSpPr>
        <p:spPr bwMode="auto">
          <a:xfrm>
            <a:off x="3887788" y="3825875"/>
            <a:ext cx="360362" cy="576263"/>
          </a:xfrm>
          <a:prstGeom prst="rightArrow">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wrap="none" anchor="ctr"/>
          <a:lstStyle/>
          <a:p>
            <a:pPr algn="ctr" eaLnBrk="1" hangingPunct="1">
              <a:defRPr/>
            </a:pPr>
            <a:endParaRPr lang="zh-CN" altLang="en-US" dirty="0">
              <a:solidFill>
                <a:prstClr val="black"/>
              </a:solidFill>
              <a:latin typeface="楷体_GB2312" pitchFamily="49" charset="-122"/>
              <a:ea typeface="楷体_GB2312" pitchFamily="49" charset="-122"/>
            </a:endParaRPr>
          </a:p>
        </p:txBody>
      </p:sp>
      <p:sp>
        <p:nvSpPr>
          <p:cNvPr id="29713" name="矩形 24"/>
          <p:cNvSpPr>
            <a:spLocks noChangeArrowheads="1"/>
          </p:cNvSpPr>
          <p:nvPr/>
        </p:nvSpPr>
        <p:spPr bwMode="auto">
          <a:xfrm>
            <a:off x="2466975" y="2170113"/>
            <a:ext cx="12827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Lucida Sans Unicode" panose="020B0602030504020204" pitchFamily="34" charset="0"/>
                <a:ea typeface="宋体" panose="02010600030101010101" pitchFamily="2" charset="-122"/>
              </a:defRPr>
            </a:lvl1pPr>
            <a:lvl2pPr marL="742950" indent="-285750">
              <a:defRPr>
                <a:solidFill>
                  <a:schemeClr val="tx1"/>
                </a:solidFill>
                <a:latin typeface="Lucida Sans Unicode" panose="020B0602030504020204" pitchFamily="34" charset="0"/>
                <a:ea typeface="宋体" panose="02010600030101010101" pitchFamily="2" charset="-122"/>
              </a:defRPr>
            </a:lvl2pPr>
            <a:lvl3pPr marL="1143000" indent="-228600">
              <a:defRPr>
                <a:solidFill>
                  <a:schemeClr val="tx1"/>
                </a:solidFill>
                <a:latin typeface="Lucida Sans Unicode" panose="020B0602030504020204" pitchFamily="34" charset="0"/>
                <a:ea typeface="宋体" panose="02010600030101010101" pitchFamily="2" charset="-122"/>
              </a:defRPr>
            </a:lvl3pPr>
            <a:lvl4pPr marL="1600200" indent="-228600">
              <a:defRPr>
                <a:solidFill>
                  <a:schemeClr val="tx1"/>
                </a:solidFill>
                <a:latin typeface="Lucida Sans Unicode" panose="020B0602030504020204" pitchFamily="34" charset="0"/>
                <a:ea typeface="宋体" panose="02010600030101010101" pitchFamily="2" charset="-122"/>
              </a:defRPr>
            </a:lvl4pPr>
            <a:lvl5pPr marL="2057400" indent="-228600">
              <a:defRPr>
                <a:solidFill>
                  <a:schemeClr val="tx1"/>
                </a:solidFill>
                <a:latin typeface="Lucida Sans Unicode" panose="020B0602030504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9pPr>
          </a:lstStyle>
          <a:p>
            <a:pPr eaLnBrk="1" hangingPunct="1"/>
            <a:r>
              <a:rPr lang="zh-CN" altLang="en-US" sz="2000">
                <a:solidFill>
                  <a:srgbClr val="000000"/>
                </a:solidFill>
                <a:latin typeface="微软雅黑" panose="020B0503020204020204" pitchFamily="34" charset="-122"/>
                <a:ea typeface="微软雅黑" panose="020B0503020204020204" pitchFamily="34" charset="-122"/>
              </a:rPr>
              <a:t>交互信息</a:t>
            </a:r>
            <a:endParaRPr lang="en-US" altLang="zh-CN" sz="2000">
              <a:solidFill>
                <a:srgbClr val="000000"/>
              </a:solidFill>
              <a:latin typeface="微软雅黑" panose="020B0503020204020204" pitchFamily="34" charset="-122"/>
              <a:ea typeface="微软雅黑" panose="020B0503020204020204" pitchFamily="34" charset="-122"/>
            </a:endParaRPr>
          </a:p>
          <a:p>
            <a:pPr eaLnBrk="1" hangingPunct="1"/>
            <a:r>
              <a:rPr lang="zh-CN" altLang="en-US" sz="2000">
                <a:solidFill>
                  <a:srgbClr val="000000"/>
                </a:solidFill>
                <a:latin typeface="微软雅黑" panose="020B0503020204020204" pitchFamily="34" charset="-122"/>
                <a:ea typeface="微软雅黑" panose="020B0503020204020204" pitchFamily="34" charset="-122"/>
              </a:rPr>
              <a:t>痕迹信息</a:t>
            </a:r>
            <a:endParaRPr lang="zh-CN" altLang="zh-CN" sz="2000">
              <a:solidFill>
                <a:srgbClr val="000000"/>
              </a:solidFill>
              <a:latin typeface="微软雅黑" panose="020B0503020204020204" pitchFamily="34" charset="-122"/>
              <a:ea typeface="微软雅黑" panose="020B0503020204020204" pitchFamily="34" charset="-122"/>
            </a:endParaRPr>
          </a:p>
        </p:txBody>
      </p:sp>
      <p:sp>
        <p:nvSpPr>
          <p:cNvPr id="29" name="圆角矩形 28"/>
          <p:cNvSpPr/>
          <p:nvPr/>
        </p:nvSpPr>
        <p:spPr bwMode="auto">
          <a:xfrm>
            <a:off x="4539313" y="4834356"/>
            <a:ext cx="1383132" cy="551402"/>
          </a:xfrm>
          <a:prstGeom prst="roundRect">
            <a:avLst/>
          </a:prstGeom>
          <a:ln>
            <a:headEnd/>
            <a:tailEnd/>
          </a:ln>
        </p:spPr>
        <p:style>
          <a:lnRef idx="1">
            <a:schemeClr val="accent4"/>
          </a:lnRef>
          <a:fillRef idx="3">
            <a:schemeClr val="accent4"/>
          </a:fillRef>
          <a:effectRef idx="2">
            <a:schemeClr val="accent4"/>
          </a:effectRef>
          <a:fontRef idx="minor">
            <a:schemeClr val="lt1"/>
          </a:fontRef>
        </p:style>
        <p:txBody>
          <a:bodyPr anchor="ctr"/>
          <a:lstStyle/>
          <a:p>
            <a:pPr algn="ctr" eaLnBrk="1" hangingPunct="1">
              <a:defRPr/>
            </a:pPr>
            <a:r>
              <a:rPr lang="zh-CN" altLang="en-US" sz="2000" dirty="0">
                <a:solidFill>
                  <a:srgbClr val="FFFFFF"/>
                </a:solidFill>
                <a:latin typeface="微软雅黑" panose="020B0503020204020204" pitchFamily="34" charset="-122"/>
                <a:ea typeface="微软雅黑" panose="020B0503020204020204" pitchFamily="34" charset="-122"/>
              </a:rPr>
              <a:t>民生民意</a:t>
            </a:r>
          </a:p>
        </p:txBody>
      </p:sp>
      <p:sp>
        <p:nvSpPr>
          <p:cNvPr id="35" name="圆角矩形 34"/>
          <p:cNvSpPr/>
          <p:nvPr/>
        </p:nvSpPr>
        <p:spPr bwMode="auto">
          <a:xfrm>
            <a:off x="6032217" y="5501308"/>
            <a:ext cx="1383132" cy="551402"/>
          </a:xfrm>
          <a:prstGeom prst="roundRect">
            <a:avLst/>
          </a:prstGeom>
          <a:ln>
            <a:headEnd/>
            <a:tailEnd/>
          </a:ln>
        </p:spPr>
        <p:style>
          <a:lnRef idx="1">
            <a:schemeClr val="accent4"/>
          </a:lnRef>
          <a:fillRef idx="3">
            <a:schemeClr val="accent4"/>
          </a:fillRef>
          <a:effectRef idx="2">
            <a:schemeClr val="accent4"/>
          </a:effectRef>
          <a:fontRef idx="minor">
            <a:schemeClr val="lt1"/>
          </a:fontRef>
        </p:style>
        <p:txBody>
          <a:bodyPr anchor="ctr"/>
          <a:lstStyle/>
          <a:p>
            <a:pPr algn="ctr" eaLnBrk="1" hangingPunct="1">
              <a:defRPr/>
            </a:pPr>
            <a:r>
              <a:rPr lang="zh-CN" altLang="en-US" sz="2000" dirty="0">
                <a:solidFill>
                  <a:srgbClr val="FFFFFF"/>
                </a:solidFill>
                <a:latin typeface="微软雅黑" panose="020B0503020204020204" pitchFamily="34" charset="-122"/>
                <a:ea typeface="微软雅黑" panose="020B0503020204020204" pitchFamily="34" charset="-122"/>
              </a:rPr>
              <a:t>生活习惯</a:t>
            </a:r>
          </a:p>
        </p:txBody>
      </p:sp>
      <p:sp>
        <p:nvSpPr>
          <p:cNvPr id="36" name="圆角矩形 35"/>
          <p:cNvSpPr/>
          <p:nvPr/>
        </p:nvSpPr>
        <p:spPr bwMode="auto">
          <a:xfrm>
            <a:off x="4539313" y="5501308"/>
            <a:ext cx="1383132" cy="551402"/>
          </a:xfrm>
          <a:prstGeom prst="roundRect">
            <a:avLst/>
          </a:prstGeom>
          <a:ln>
            <a:headEnd/>
            <a:tailEnd/>
          </a:ln>
        </p:spPr>
        <p:style>
          <a:lnRef idx="1">
            <a:schemeClr val="accent4"/>
          </a:lnRef>
          <a:fillRef idx="3">
            <a:schemeClr val="accent4"/>
          </a:fillRef>
          <a:effectRef idx="2">
            <a:schemeClr val="accent4"/>
          </a:effectRef>
          <a:fontRef idx="minor">
            <a:schemeClr val="lt1"/>
          </a:fontRef>
        </p:style>
        <p:txBody>
          <a:bodyPr anchor="ctr"/>
          <a:lstStyle/>
          <a:p>
            <a:pPr algn="ctr" eaLnBrk="1" hangingPunct="1">
              <a:defRPr/>
            </a:pPr>
            <a:r>
              <a:rPr lang="zh-CN" altLang="en-US" sz="2000" dirty="0">
                <a:solidFill>
                  <a:srgbClr val="FFFFFF"/>
                </a:solidFill>
                <a:latin typeface="微软雅黑" panose="020B0503020204020204" pitchFamily="34" charset="-122"/>
                <a:ea typeface="微软雅黑" panose="020B0503020204020204" pitchFamily="34" charset="-122"/>
              </a:rPr>
              <a:t>网民喜好</a:t>
            </a:r>
          </a:p>
        </p:txBody>
      </p:sp>
      <p:sp>
        <p:nvSpPr>
          <p:cNvPr id="39" name="圆角矩形 38"/>
          <p:cNvSpPr/>
          <p:nvPr/>
        </p:nvSpPr>
        <p:spPr bwMode="auto">
          <a:xfrm>
            <a:off x="6013475" y="4834356"/>
            <a:ext cx="1383132" cy="551402"/>
          </a:xfrm>
          <a:prstGeom prst="roundRect">
            <a:avLst/>
          </a:prstGeom>
          <a:ln>
            <a:headEnd/>
            <a:tailEnd/>
          </a:ln>
        </p:spPr>
        <p:style>
          <a:lnRef idx="1">
            <a:schemeClr val="accent4"/>
          </a:lnRef>
          <a:fillRef idx="3">
            <a:schemeClr val="accent4"/>
          </a:fillRef>
          <a:effectRef idx="2">
            <a:schemeClr val="accent4"/>
          </a:effectRef>
          <a:fontRef idx="minor">
            <a:schemeClr val="lt1"/>
          </a:fontRef>
        </p:style>
        <p:txBody>
          <a:bodyPr anchor="ctr"/>
          <a:lstStyle/>
          <a:p>
            <a:pPr algn="ctr" eaLnBrk="1" hangingPunct="1">
              <a:defRPr/>
            </a:pPr>
            <a:r>
              <a:rPr lang="zh-CN" altLang="en-US" sz="2000" dirty="0">
                <a:solidFill>
                  <a:srgbClr val="FFFFFF"/>
                </a:solidFill>
                <a:latin typeface="微软雅黑" panose="020B0503020204020204" pitchFamily="34" charset="-122"/>
                <a:ea typeface="微软雅黑" panose="020B0503020204020204" pitchFamily="34" charset="-122"/>
              </a:rPr>
              <a:t>关注焦点</a:t>
            </a:r>
          </a:p>
        </p:txBody>
      </p:sp>
      <p:sp>
        <p:nvSpPr>
          <p:cNvPr id="40" name="圆角矩形 39"/>
          <p:cNvSpPr/>
          <p:nvPr/>
        </p:nvSpPr>
        <p:spPr bwMode="auto">
          <a:xfrm>
            <a:off x="7545860" y="4834356"/>
            <a:ext cx="1383132" cy="551402"/>
          </a:xfrm>
          <a:prstGeom prst="roundRect">
            <a:avLst/>
          </a:prstGeom>
          <a:ln>
            <a:headEnd/>
            <a:tailEnd/>
          </a:ln>
        </p:spPr>
        <p:style>
          <a:lnRef idx="1">
            <a:schemeClr val="accent4"/>
          </a:lnRef>
          <a:fillRef idx="3">
            <a:schemeClr val="accent4"/>
          </a:fillRef>
          <a:effectRef idx="2">
            <a:schemeClr val="accent4"/>
          </a:effectRef>
          <a:fontRef idx="minor">
            <a:schemeClr val="lt1"/>
          </a:fontRef>
        </p:style>
        <p:txBody>
          <a:bodyPr anchor="ctr"/>
          <a:lstStyle/>
          <a:p>
            <a:pPr algn="ctr" eaLnBrk="1" hangingPunct="1">
              <a:defRPr/>
            </a:pPr>
            <a:r>
              <a:rPr lang="zh-CN" altLang="en-US" sz="2000" dirty="0">
                <a:solidFill>
                  <a:srgbClr val="FFFFFF"/>
                </a:solidFill>
                <a:latin typeface="微软雅黑" panose="020B0503020204020204" pitchFamily="34" charset="-122"/>
                <a:ea typeface="微软雅黑" panose="020B0503020204020204" pitchFamily="34" charset="-122"/>
              </a:rPr>
              <a:t>人群分类</a:t>
            </a:r>
          </a:p>
        </p:txBody>
      </p:sp>
      <p:sp>
        <p:nvSpPr>
          <p:cNvPr id="41" name="圆角矩形 40"/>
          <p:cNvSpPr/>
          <p:nvPr/>
        </p:nvSpPr>
        <p:spPr bwMode="auto">
          <a:xfrm>
            <a:off x="7545860" y="5501308"/>
            <a:ext cx="1383132" cy="551402"/>
          </a:xfrm>
          <a:prstGeom prst="roundRect">
            <a:avLst/>
          </a:prstGeom>
          <a:ln>
            <a:headEnd/>
            <a:tailEnd/>
          </a:ln>
        </p:spPr>
        <p:style>
          <a:lnRef idx="1">
            <a:schemeClr val="accent4"/>
          </a:lnRef>
          <a:fillRef idx="3">
            <a:schemeClr val="accent4"/>
          </a:fillRef>
          <a:effectRef idx="2">
            <a:schemeClr val="accent4"/>
          </a:effectRef>
          <a:fontRef idx="minor">
            <a:schemeClr val="lt1"/>
          </a:fontRef>
        </p:style>
        <p:txBody>
          <a:bodyPr anchor="ctr"/>
          <a:lstStyle/>
          <a:p>
            <a:pPr algn="ctr" eaLnBrk="1" hangingPunct="1">
              <a:defRPr/>
            </a:pPr>
            <a:r>
              <a:rPr lang="zh-CN" altLang="en-US" sz="2000" dirty="0">
                <a:solidFill>
                  <a:srgbClr val="FFFFFF"/>
                </a:solidFill>
                <a:latin typeface="微软雅黑" panose="020B0503020204020204" pitchFamily="34" charset="-122"/>
                <a:ea typeface="微软雅黑" panose="020B0503020204020204" pitchFamily="34" charset="-122"/>
              </a:rPr>
              <a:t>人性分析</a:t>
            </a:r>
          </a:p>
        </p:txBody>
      </p:sp>
      <p:graphicFrame>
        <p:nvGraphicFramePr>
          <p:cNvPr id="29720" name="图表 32"/>
          <p:cNvGraphicFramePr>
            <a:graphicFrameLocks/>
          </p:cNvGraphicFramePr>
          <p:nvPr/>
        </p:nvGraphicFramePr>
        <p:xfrm>
          <a:off x="3836988" y="1276350"/>
          <a:ext cx="5394325" cy="3608388"/>
        </p:xfrm>
        <a:graphic>
          <a:graphicData uri="http://schemas.openxmlformats.org/presentationml/2006/ole">
            <mc:AlternateContent xmlns:mc="http://schemas.openxmlformats.org/markup-compatibility/2006">
              <mc:Choice xmlns:v="urn:schemas-microsoft-com:vml" Requires="v">
                <p:oleObj spid="_x0000_s29741" r:id="rId4" imgW="5389331" imgH="3609145" progId="Excel.Chart.8">
                  <p:embed/>
                </p:oleObj>
              </mc:Choice>
              <mc:Fallback>
                <p:oleObj r:id="rId4" imgW="5389331" imgH="3609145" progId="Excel.Chart.8">
                  <p:embed/>
                  <p:pic>
                    <p:nvPicPr>
                      <p:cNvPr id="0" name="图表 32"/>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36988" y="1276350"/>
                        <a:ext cx="5394325" cy="3608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9721" name="矩形 41"/>
          <p:cNvSpPr>
            <a:spLocks noChangeArrowheads="1"/>
          </p:cNvSpPr>
          <p:nvPr/>
        </p:nvSpPr>
        <p:spPr bwMode="auto">
          <a:xfrm>
            <a:off x="361950" y="1052513"/>
            <a:ext cx="3705225"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a:solidFill>
                  <a:schemeClr val="tx1"/>
                </a:solidFill>
                <a:latin typeface="Lucida Sans Unicode" panose="020B0602030504020204" pitchFamily="34" charset="0"/>
                <a:ea typeface="宋体" panose="02010600030101010101" pitchFamily="2" charset="-122"/>
              </a:defRPr>
            </a:lvl1pPr>
            <a:lvl2pPr marL="292100" indent="-292100">
              <a:defRPr>
                <a:solidFill>
                  <a:schemeClr val="tx1"/>
                </a:solidFill>
                <a:latin typeface="Lucida Sans Unicode" panose="020B0602030504020204" pitchFamily="34" charset="0"/>
                <a:ea typeface="宋体" panose="02010600030101010101" pitchFamily="2" charset="-122"/>
              </a:defRPr>
            </a:lvl2pPr>
            <a:lvl3pPr marL="1143000" indent="-228600">
              <a:defRPr>
                <a:solidFill>
                  <a:schemeClr val="tx1"/>
                </a:solidFill>
                <a:latin typeface="Lucida Sans Unicode" panose="020B0602030504020204" pitchFamily="34" charset="0"/>
                <a:ea typeface="宋体" panose="02010600030101010101" pitchFamily="2" charset="-122"/>
              </a:defRPr>
            </a:lvl3pPr>
            <a:lvl4pPr marL="1600200" indent="-228600">
              <a:defRPr>
                <a:solidFill>
                  <a:schemeClr val="tx1"/>
                </a:solidFill>
                <a:latin typeface="Lucida Sans Unicode" panose="020B0602030504020204" pitchFamily="34" charset="0"/>
                <a:ea typeface="宋体" panose="02010600030101010101" pitchFamily="2" charset="-122"/>
              </a:defRPr>
            </a:lvl4pPr>
            <a:lvl5pPr marL="2057400" indent="-228600">
              <a:defRPr>
                <a:solidFill>
                  <a:schemeClr val="tx1"/>
                </a:solidFill>
                <a:latin typeface="Lucida Sans Unicode" panose="020B0602030504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9pPr>
          </a:lstStyle>
          <a:p>
            <a:pPr lvl="1" eaLnBrk="1" hangingPunct="1">
              <a:lnSpc>
                <a:spcPct val="120000"/>
              </a:lnSpc>
              <a:spcBef>
                <a:spcPct val="50000"/>
              </a:spcBef>
              <a:buFont typeface="Wingdings" panose="05000000000000000000" pitchFamily="2" charset="2"/>
              <a:buChar char="n"/>
            </a:pPr>
            <a:r>
              <a:rPr lang="zh-CN" altLang="en-US" sz="2400" b="1">
                <a:solidFill>
                  <a:srgbClr val="C00000"/>
                </a:solidFill>
                <a:latin typeface="黑体" panose="02010609060101010101" pitchFamily="49" charset="-122"/>
                <a:ea typeface="黑体" panose="02010609060101010101" pitchFamily="49" charset="-122"/>
                <a:cs typeface="文鼎CS中等线"/>
                <a:sym typeface="文鼎CS中等线"/>
              </a:rPr>
              <a:t>行为分析</a:t>
            </a:r>
            <a:endParaRPr lang="en-US" altLang="zh-CN" sz="2400" b="1">
              <a:solidFill>
                <a:srgbClr val="C00000"/>
              </a:solidFill>
              <a:latin typeface="黑体" panose="02010609060101010101" pitchFamily="49" charset="-122"/>
              <a:ea typeface="黑体" panose="02010609060101010101" pitchFamily="49" charset="-122"/>
              <a:cs typeface="文鼎CS中等线"/>
              <a:sym typeface="文鼎CS中等线"/>
            </a:endParaRPr>
          </a:p>
        </p:txBody>
      </p:sp>
      <p:sp>
        <p:nvSpPr>
          <p:cNvPr id="43" name="Rectangle 1"/>
          <p:cNvSpPr>
            <a:spLocks noChangeArrowheads="1"/>
          </p:cNvSpPr>
          <p:nvPr/>
        </p:nvSpPr>
        <p:spPr bwMode="auto">
          <a:xfrm>
            <a:off x="2214563" y="2962275"/>
            <a:ext cx="3786187" cy="2252663"/>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a:solidFill>
                  <a:schemeClr val="tx1"/>
                </a:solidFill>
                <a:latin typeface="Lucida Sans Unicode" panose="020B0602030504020204" pitchFamily="34" charset="0"/>
                <a:ea typeface="宋体" panose="02010600030101010101" pitchFamily="2" charset="-122"/>
              </a:defRPr>
            </a:lvl1pPr>
            <a:lvl2pPr marL="742950" indent="-285750">
              <a:defRPr>
                <a:solidFill>
                  <a:schemeClr val="tx1"/>
                </a:solidFill>
                <a:latin typeface="Lucida Sans Unicode" panose="020B0602030504020204" pitchFamily="34" charset="0"/>
                <a:ea typeface="宋体" panose="02010600030101010101" pitchFamily="2" charset="-122"/>
              </a:defRPr>
            </a:lvl2pPr>
            <a:lvl3pPr marL="1143000" indent="-228600">
              <a:defRPr>
                <a:solidFill>
                  <a:schemeClr val="tx1"/>
                </a:solidFill>
                <a:latin typeface="Lucida Sans Unicode" panose="020B0602030504020204" pitchFamily="34" charset="0"/>
                <a:ea typeface="宋体" panose="02010600030101010101" pitchFamily="2" charset="-122"/>
              </a:defRPr>
            </a:lvl3pPr>
            <a:lvl4pPr marL="1600200" indent="-228600">
              <a:defRPr>
                <a:solidFill>
                  <a:schemeClr val="tx1"/>
                </a:solidFill>
                <a:latin typeface="Lucida Sans Unicode" panose="020B0602030504020204" pitchFamily="34" charset="0"/>
                <a:ea typeface="宋体" panose="02010600030101010101" pitchFamily="2" charset="-122"/>
              </a:defRPr>
            </a:lvl4pPr>
            <a:lvl5pPr marL="2057400" indent="-228600">
              <a:defRPr>
                <a:solidFill>
                  <a:schemeClr val="tx1"/>
                </a:solidFill>
                <a:latin typeface="Lucida Sans Unicode" panose="020B0602030504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9pPr>
          </a:lstStyle>
          <a:p>
            <a:pPr algn="ctr" eaLnBrk="1" hangingPunct="1">
              <a:lnSpc>
                <a:spcPct val="130000"/>
              </a:lnSpc>
            </a:pPr>
            <a:r>
              <a:rPr lang="zh-CN" altLang="en-US" sz="5400">
                <a:solidFill>
                  <a:srgbClr val="C00000"/>
                </a:solidFill>
                <a:latin typeface="微软雅黑" panose="020B0503020204020204" pitchFamily="34" charset="-122"/>
                <a:ea typeface="微软雅黑" panose="020B0503020204020204" pitchFamily="34" charset="-122"/>
                <a:cs typeface="宋体" panose="02010600030101010101" pitchFamily="2" charset="-122"/>
              </a:rPr>
              <a:t>全民记录</a:t>
            </a:r>
            <a:endParaRPr lang="en-US" altLang="zh-CN" sz="5400">
              <a:solidFill>
                <a:srgbClr val="C00000"/>
              </a:solidFill>
              <a:latin typeface="微软雅黑" panose="020B0503020204020204" pitchFamily="34" charset="-122"/>
              <a:ea typeface="微软雅黑" panose="020B0503020204020204" pitchFamily="34" charset="-122"/>
              <a:cs typeface="宋体" panose="02010600030101010101" pitchFamily="2" charset="-122"/>
            </a:endParaRPr>
          </a:p>
          <a:p>
            <a:pPr algn="ctr" eaLnBrk="1" hangingPunct="1">
              <a:lnSpc>
                <a:spcPct val="130000"/>
              </a:lnSpc>
            </a:pPr>
            <a:r>
              <a:rPr lang="zh-CN" altLang="en-US" sz="5400">
                <a:solidFill>
                  <a:srgbClr val="C00000"/>
                </a:solidFill>
                <a:latin typeface="微软雅黑" panose="020B0503020204020204" pitchFamily="34" charset="-122"/>
                <a:ea typeface="微软雅黑" panose="020B0503020204020204" pitchFamily="34" charset="-122"/>
                <a:cs typeface="宋体" panose="02010600030101010101" pitchFamily="2" charset="-122"/>
              </a:rPr>
              <a:t>记录全民</a:t>
            </a:r>
          </a:p>
        </p:txBody>
      </p:sp>
      <p:cxnSp>
        <p:nvCxnSpPr>
          <p:cNvPr id="34" name="直接连接符 33"/>
          <p:cNvCxnSpPr/>
          <p:nvPr/>
        </p:nvCxnSpPr>
        <p:spPr bwMode="auto">
          <a:xfrm flipV="1">
            <a:off x="0" y="1058863"/>
            <a:ext cx="8485188" cy="12700"/>
          </a:xfrm>
          <a:prstGeom prst="line">
            <a:avLst/>
          </a:prstGeom>
          <a:solidFill>
            <a:schemeClr val="accent1"/>
          </a:solidFill>
          <a:ln w="101600" cap="flat" cmpd="thinThick" algn="ctr">
            <a:solidFill>
              <a:srgbClr val="FF0000"/>
            </a:solidFill>
            <a:prstDash val="solid"/>
            <a:round/>
            <a:headEnd type="none" w="med" len="med"/>
            <a:tailEnd type="none" w="med" len="med"/>
          </a:ln>
          <a:effectLst>
            <a:outerShdw dist="17961" dir="2700000" algn="ctr" rotWithShape="0">
              <a:schemeClr val="tx1">
                <a:gamma/>
                <a:shade val="60000"/>
                <a:invGamma/>
                <a:alpha val="50000"/>
              </a:schemeClr>
            </a:outerShdw>
          </a:effectLst>
        </p:spPr>
      </p:cxnSp>
      <p:sp>
        <p:nvSpPr>
          <p:cNvPr id="29724" name="TextBox 31"/>
          <p:cNvSpPr txBox="1">
            <a:spLocks noChangeArrowheads="1"/>
          </p:cNvSpPr>
          <p:nvPr/>
        </p:nvSpPr>
        <p:spPr bwMode="auto">
          <a:xfrm>
            <a:off x="285750" y="260350"/>
            <a:ext cx="386556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Lucida Sans Unicode" panose="020B0602030504020204" pitchFamily="34" charset="0"/>
                <a:ea typeface="宋体" panose="02010600030101010101" pitchFamily="2" charset="-122"/>
              </a:defRPr>
            </a:lvl1pPr>
            <a:lvl2pPr marL="742950" indent="-285750">
              <a:defRPr>
                <a:solidFill>
                  <a:schemeClr val="tx1"/>
                </a:solidFill>
                <a:latin typeface="Lucida Sans Unicode" panose="020B0602030504020204" pitchFamily="34" charset="0"/>
                <a:ea typeface="宋体" panose="02010600030101010101" pitchFamily="2" charset="-122"/>
              </a:defRPr>
            </a:lvl2pPr>
            <a:lvl3pPr marL="1143000" indent="-228600">
              <a:defRPr>
                <a:solidFill>
                  <a:schemeClr val="tx1"/>
                </a:solidFill>
                <a:latin typeface="Lucida Sans Unicode" panose="020B0602030504020204" pitchFamily="34" charset="0"/>
                <a:ea typeface="宋体" panose="02010600030101010101" pitchFamily="2" charset="-122"/>
              </a:defRPr>
            </a:lvl3pPr>
            <a:lvl4pPr marL="1600200" indent="-228600">
              <a:defRPr>
                <a:solidFill>
                  <a:schemeClr val="tx1"/>
                </a:solidFill>
                <a:latin typeface="Lucida Sans Unicode" panose="020B0602030504020204" pitchFamily="34" charset="0"/>
                <a:ea typeface="宋体" panose="02010600030101010101" pitchFamily="2" charset="-122"/>
              </a:defRPr>
            </a:lvl4pPr>
            <a:lvl5pPr marL="2057400" indent="-228600">
              <a:defRPr>
                <a:solidFill>
                  <a:schemeClr val="tx1"/>
                </a:solidFill>
                <a:latin typeface="Lucida Sans Unicode" panose="020B0602030504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9pPr>
          </a:lstStyle>
          <a:p>
            <a:pPr eaLnBrk="1" hangingPunct="1">
              <a:buFont typeface="Arial" panose="020B0604020202020204" pitchFamily="34" charset="0"/>
              <a:buNone/>
            </a:pPr>
            <a:r>
              <a:rPr lang="zh-CN" altLang="en-US" sz="2800" b="1">
                <a:solidFill>
                  <a:srgbClr val="3333CC"/>
                </a:solidFill>
                <a:latin typeface="黑体" panose="02010609060101010101" pitchFamily="49" charset="-122"/>
                <a:ea typeface="黑体" panose="02010609060101010101" pitchFamily="49" charset="-122"/>
              </a:rPr>
              <a:t>（六）大数据</a:t>
            </a:r>
            <a:endParaRPr lang="zh-CN" altLang="zh-CN" sz="2800">
              <a:solidFill>
                <a:srgbClr val="3333CC"/>
              </a:solidFill>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8" presetClass="entr" presetSubtype="16"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diamond(in)">
                                      <p:cBhvr>
                                        <p:cTn id="7" dur="1000"/>
                                        <p:tgtEl>
                                          <p:spTgt spid="4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8" presetClass="exit" presetSubtype="16" fill="hold" grpId="1" nodeType="clickEffect">
                                  <p:stCondLst>
                                    <p:cond delay="0"/>
                                  </p:stCondLst>
                                  <p:childTnLst>
                                    <p:animEffect transition="out" filter="diamond(in)">
                                      <p:cBhvr>
                                        <p:cTn id="11" dur="2000"/>
                                        <p:tgtEl>
                                          <p:spTgt spid="43"/>
                                        </p:tgtEl>
                                      </p:cBhvr>
                                    </p:animEffect>
                                    <p:set>
                                      <p:cBhvr>
                                        <p:cTn id="12" dur="1" fill="hold">
                                          <p:stCondLst>
                                            <p:cond delay="1999"/>
                                          </p:stCondLst>
                                        </p:cTn>
                                        <p:tgtEl>
                                          <p:spTgt spid="4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3" grpId="1"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bwMode="auto">
          <a:xfrm flipV="1">
            <a:off x="0" y="1144588"/>
            <a:ext cx="8459788" cy="3175"/>
          </a:xfrm>
          <a:prstGeom prst="line">
            <a:avLst/>
          </a:prstGeom>
          <a:solidFill>
            <a:schemeClr val="accent1"/>
          </a:solidFill>
          <a:ln w="101600" cap="flat" cmpd="thinThick" algn="ctr">
            <a:solidFill>
              <a:srgbClr val="FF0000"/>
            </a:solidFill>
            <a:prstDash val="solid"/>
            <a:round/>
            <a:headEnd type="none" w="med" len="med"/>
            <a:tailEnd type="none" w="med" len="med"/>
          </a:ln>
          <a:effectLst>
            <a:outerShdw dist="17961" dir="2700000" algn="ctr" rotWithShape="0">
              <a:schemeClr val="tx1">
                <a:gamma/>
                <a:shade val="60000"/>
                <a:invGamma/>
                <a:alpha val="50000"/>
              </a:schemeClr>
            </a:outerShdw>
          </a:effectLst>
        </p:spPr>
      </p:cxnSp>
      <p:sp>
        <p:nvSpPr>
          <p:cNvPr id="45059" name="矩形 9"/>
          <p:cNvSpPr>
            <a:spLocks noChangeArrowheads="1"/>
          </p:cNvSpPr>
          <p:nvPr/>
        </p:nvSpPr>
        <p:spPr bwMode="auto">
          <a:xfrm>
            <a:off x="214313" y="285750"/>
            <a:ext cx="621506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Lucida Sans Unicode" panose="020B0602030504020204" pitchFamily="34" charset="0"/>
                <a:ea typeface="宋体" panose="02010600030101010101" pitchFamily="2" charset="-122"/>
              </a:defRPr>
            </a:lvl1pPr>
            <a:lvl2pPr marL="742950" indent="-285750">
              <a:defRPr>
                <a:solidFill>
                  <a:schemeClr val="tx1"/>
                </a:solidFill>
                <a:latin typeface="Lucida Sans Unicode" panose="020B0602030504020204" pitchFamily="34" charset="0"/>
                <a:ea typeface="宋体" panose="02010600030101010101" pitchFamily="2" charset="-122"/>
              </a:defRPr>
            </a:lvl2pPr>
            <a:lvl3pPr marL="1143000" indent="-228600">
              <a:defRPr>
                <a:solidFill>
                  <a:schemeClr val="tx1"/>
                </a:solidFill>
                <a:latin typeface="Lucida Sans Unicode" panose="020B0602030504020204" pitchFamily="34" charset="0"/>
                <a:ea typeface="宋体" panose="02010600030101010101" pitchFamily="2" charset="-122"/>
              </a:defRPr>
            </a:lvl3pPr>
            <a:lvl4pPr marL="1600200" indent="-228600">
              <a:defRPr>
                <a:solidFill>
                  <a:schemeClr val="tx1"/>
                </a:solidFill>
                <a:latin typeface="Lucida Sans Unicode" panose="020B0602030504020204" pitchFamily="34" charset="0"/>
                <a:ea typeface="宋体" panose="02010600030101010101" pitchFamily="2" charset="-122"/>
              </a:defRPr>
            </a:lvl4pPr>
            <a:lvl5pPr marL="2057400" indent="-228600">
              <a:defRPr>
                <a:solidFill>
                  <a:schemeClr val="tx1"/>
                </a:solidFill>
                <a:latin typeface="Lucida Sans Unicode" panose="020B0602030504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9pPr>
          </a:lstStyle>
          <a:p>
            <a:pPr algn="ctr" eaLnBrk="1" hangingPunct="1">
              <a:spcBef>
                <a:spcPct val="50000"/>
              </a:spcBef>
              <a:buFont typeface="Wingdings" panose="05000000000000000000" pitchFamily="2" charset="2"/>
              <a:buChar char="p"/>
            </a:pPr>
            <a:r>
              <a:rPr lang="zh-CN" altLang="zh-CN" sz="2800" b="1">
                <a:solidFill>
                  <a:srgbClr val="3333FF"/>
                </a:solidFill>
                <a:latin typeface="微软雅黑" panose="020B0503020204020204" pitchFamily="34" charset="-122"/>
                <a:ea typeface="微软雅黑" panose="020B0503020204020204" pitchFamily="34" charset="-122"/>
              </a:rPr>
              <a:t>数据</a:t>
            </a:r>
            <a:r>
              <a:rPr lang="zh-CN" altLang="en-US" sz="2800" b="1">
                <a:solidFill>
                  <a:srgbClr val="3333FF"/>
                </a:solidFill>
                <a:latin typeface="微软雅黑" panose="020B0503020204020204" pitchFamily="34" charset="-122"/>
                <a:ea typeface="微软雅黑" panose="020B0503020204020204" pitchFamily="34" charset="-122"/>
              </a:rPr>
              <a:t>来源多、格式多（</a:t>
            </a:r>
            <a:r>
              <a:rPr lang="en-US" altLang="zh-CN" sz="2800" b="1">
                <a:solidFill>
                  <a:srgbClr val="3333FF"/>
                </a:solidFill>
                <a:latin typeface="微软雅黑" panose="020B0503020204020204" pitchFamily="34" charset="-122"/>
                <a:ea typeface="微软雅黑" panose="020B0503020204020204" pitchFamily="34" charset="-122"/>
              </a:rPr>
              <a:t>Variety</a:t>
            </a:r>
            <a:r>
              <a:rPr lang="zh-CN" altLang="en-US" sz="2800" b="1">
                <a:solidFill>
                  <a:srgbClr val="3333FF"/>
                </a:solidFill>
                <a:latin typeface="微软雅黑" panose="020B0503020204020204" pitchFamily="34" charset="-122"/>
                <a:ea typeface="微软雅黑" panose="020B0503020204020204" pitchFamily="34" charset="-122"/>
              </a:rPr>
              <a:t>）</a:t>
            </a:r>
            <a:endParaRPr lang="en-US" altLang="zh-CN" sz="2800" b="1">
              <a:solidFill>
                <a:srgbClr val="3333FF"/>
              </a:solidFill>
              <a:latin typeface="微软雅黑" panose="020B0503020204020204" pitchFamily="34" charset="-122"/>
              <a:ea typeface="微软雅黑" panose="020B0503020204020204" pitchFamily="34" charset="-122"/>
            </a:endParaRPr>
          </a:p>
        </p:txBody>
      </p:sp>
      <p:sp>
        <p:nvSpPr>
          <p:cNvPr id="45060" name="Text Box 4"/>
          <p:cNvSpPr txBox="1">
            <a:spLocks noChangeArrowheads="1"/>
          </p:cNvSpPr>
          <p:nvPr/>
        </p:nvSpPr>
        <p:spPr bwMode="gray">
          <a:xfrm>
            <a:off x="442913" y="1428750"/>
            <a:ext cx="8429625" cy="324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a:solidFill>
                  <a:schemeClr val="tx1"/>
                </a:solidFill>
                <a:latin typeface="Lucida Sans Unicode" panose="020B0602030504020204" pitchFamily="34" charset="0"/>
                <a:ea typeface="宋体" panose="02010600030101010101" pitchFamily="2" charset="-122"/>
              </a:defRPr>
            </a:lvl1pPr>
            <a:lvl2pPr marL="742950" indent="-285750">
              <a:defRPr>
                <a:solidFill>
                  <a:schemeClr val="tx1"/>
                </a:solidFill>
                <a:latin typeface="Lucida Sans Unicode" panose="020B0602030504020204" pitchFamily="34" charset="0"/>
                <a:ea typeface="宋体" panose="02010600030101010101" pitchFamily="2" charset="-122"/>
              </a:defRPr>
            </a:lvl2pPr>
            <a:lvl3pPr marL="1143000" indent="-228600">
              <a:defRPr>
                <a:solidFill>
                  <a:schemeClr val="tx1"/>
                </a:solidFill>
                <a:latin typeface="Lucida Sans Unicode" panose="020B0602030504020204" pitchFamily="34" charset="0"/>
                <a:ea typeface="宋体" panose="02010600030101010101" pitchFamily="2" charset="-122"/>
              </a:defRPr>
            </a:lvl3pPr>
            <a:lvl4pPr marL="1600200" indent="-228600">
              <a:defRPr>
                <a:solidFill>
                  <a:schemeClr val="tx1"/>
                </a:solidFill>
                <a:latin typeface="Lucida Sans Unicode" panose="020B0602030504020204" pitchFamily="34" charset="0"/>
                <a:ea typeface="宋体" panose="02010600030101010101" pitchFamily="2" charset="-122"/>
              </a:defRPr>
            </a:lvl4pPr>
            <a:lvl5pPr marL="2057400" indent="-228600">
              <a:defRPr>
                <a:solidFill>
                  <a:schemeClr val="tx1"/>
                </a:solidFill>
                <a:latin typeface="Lucida Sans Unicode" panose="020B0602030504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9pPr>
          </a:lstStyle>
          <a:p>
            <a:pPr eaLnBrk="1" hangingPunct="1">
              <a:lnSpc>
                <a:spcPct val="150000"/>
              </a:lnSpc>
              <a:buFont typeface="Arial" panose="020B0604020202020204" pitchFamily="34" charset="0"/>
              <a:buNone/>
            </a:pPr>
            <a:r>
              <a:rPr lang="zh-CN" altLang="en-US" sz="2800" b="1">
                <a:latin typeface="微软雅黑" panose="020B0503020204020204" pitchFamily="34" charset="-122"/>
                <a:ea typeface="微软雅黑" panose="020B0503020204020204" pitchFamily="34" charset="-122"/>
              </a:rPr>
              <a:t>       大数据类型分为结构化数据和非结构化数据，结构化数据是指用数据或统一的结构加以表示，如</a:t>
            </a:r>
            <a:r>
              <a:rPr lang="zh-CN" altLang="en-US" sz="2800" b="1">
                <a:solidFill>
                  <a:srgbClr val="FF0000"/>
                </a:solidFill>
                <a:latin typeface="微软雅黑" panose="020B0503020204020204" pitchFamily="34" charset="-122"/>
                <a:ea typeface="微软雅黑" panose="020B0503020204020204" pitchFamily="34" charset="-122"/>
              </a:rPr>
              <a:t>数字、符号</a:t>
            </a:r>
            <a:r>
              <a:rPr lang="zh-CN" altLang="en-US" sz="2800" b="1">
                <a:latin typeface="微软雅黑" panose="020B0503020204020204" pitchFamily="34" charset="-122"/>
                <a:ea typeface="微软雅黑" panose="020B0503020204020204" pitchFamily="34" charset="-122"/>
              </a:rPr>
              <a:t>；非结构化数据是指无法用数字或统一的结构表示，如</a:t>
            </a:r>
            <a:r>
              <a:rPr lang="zh-CN" altLang="en-US" sz="2800" b="1">
                <a:solidFill>
                  <a:srgbClr val="FF0000"/>
                </a:solidFill>
                <a:latin typeface="微软雅黑" panose="020B0503020204020204" pitchFamily="34" charset="-122"/>
                <a:ea typeface="微软雅黑" panose="020B0503020204020204" pitchFamily="34" charset="-122"/>
              </a:rPr>
              <a:t>文本、图像、声音、网页、地理位置信息</a:t>
            </a:r>
            <a:r>
              <a:rPr lang="zh-CN" altLang="en-US" sz="2800" b="1">
                <a:latin typeface="微软雅黑" panose="020B0503020204020204" pitchFamily="34" charset="-122"/>
                <a:ea typeface="微软雅黑" panose="020B0503020204020204" pitchFamily="34" charset="-122"/>
              </a:rPr>
              <a:t>等，这些多类型的数据对数据的处理能力提出了更高要求。</a:t>
            </a: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t>《</a:t>
            </a:r>
            <a:r>
              <a:rPr lang="zh-CN" altLang="en-US" dirty="0"/>
              <a:t>大数据技术基础</a:t>
            </a:r>
            <a:r>
              <a:rPr lang="en-US" altLang="zh-CN" dirty="0"/>
              <a:t>》</a:t>
            </a:r>
            <a:r>
              <a:rPr lang="zh-CN" altLang="en-US" dirty="0"/>
              <a:t>课程评价、考核资料清单、要求及说明</a:t>
            </a:r>
          </a:p>
        </p:txBody>
      </p:sp>
      <p:sp>
        <p:nvSpPr>
          <p:cNvPr id="3" name="内容占位符 2"/>
          <p:cNvSpPr>
            <a:spLocks noGrp="1"/>
          </p:cNvSpPr>
          <p:nvPr>
            <p:ph idx="1"/>
          </p:nvPr>
        </p:nvSpPr>
        <p:spPr/>
        <p:txBody>
          <a:bodyPr>
            <a:normAutofit/>
          </a:bodyPr>
          <a:lstStyle/>
          <a:p>
            <a:r>
              <a:rPr lang="en-US" altLang="zh-CN" dirty="0"/>
              <a:t>7</a:t>
            </a:r>
            <a:r>
              <a:rPr lang="zh-CN" altLang="en-US" dirty="0"/>
              <a:t>、（必选）课程结束后两周内（含两周）每个小组将答辩</a:t>
            </a:r>
            <a:r>
              <a:rPr lang="en-US" altLang="zh-CN" dirty="0"/>
              <a:t>PPT</a:t>
            </a:r>
            <a:r>
              <a:rPr lang="zh-CN" altLang="en-US" dirty="0"/>
              <a:t>、课程报告、程序（代码</a:t>
            </a:r>
            <a:r>
              <a:rPr lang="en-US" altLang="zh-CN" dirty="0"/>
              <a:t>+</a:t>
            </a:r>
            <a:r>
              <a:rPr lang="zh-CN" altLang="en-US" dirty="0"/>
              <a:t>注释</a:t>
            </a:r>
            <a:r>
              <a:rPr lang="en-US" altLang="zh-CN" dirty="0"/>
              <a:t>+</a:t>
            </a:r>
            <a:r>
              <a:rPr lang="zh-CN" altLang="en-US" dirty="0"/>
              <a:t>运行配置说明）、数据集和媒体资源存储至腾讯微云或百度云盘并将链接发送到我的邮箱</a:t>
            </a:r>
            <a:r>
              <a:rPr lang="en-US" altLang="zh-CN" dirty="0"/>
              <a:t>yong.feng@foxmail.com</a:t>
            </a:r>
            <a:r>
              <a:rPr lang="zh-CN" altLang="en-US" dirty="0"/>
              <a:t>，同时将纸质报告双面打印交至我指定的联系人处。</a:t>
            </a:r>
            <a:endParaRPr lang="zh-CN" altLang="en-US" dirty="0"/>
          </a:p>
        </p:txBody>
      </p:sp>
    </p:spTree>
    <p:extLst>
      <p:ext uri="{BB962C8B-B14F-4D97-AF65-F5344CB8AC3E}">
        <p14:creationId xmlns:p14="http://schemas.microsoft.com/office/powerpoint/2010/main" val="30901864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bwMode="auto">
          <a:xfrm>
            <a:off x="2943225" y="157163"/>
            <a:ext cx="6157913" cy="836612"/>
          </a:xfrm>
          <a:prstGeom prst="rect">
            <a:avLst/>
          </a:prstGeom>
          <a:noFill/>
          <a:ln w="9525">
            <a:noFill/>
            <a:miter lim="800000"/>
            <a:headEnd/>
            <a:tailEnd/>
          </a:ln>
        </p:spPr>
        <p:txBody>
          <a:bodyPr anchor="ctr"/>
          <a:lstStyle/>
          <a:p>
            <a:pPr eaLnBrk="1" fontAlgn="auto" hangingPunct="1">
              <a:spcBef>
                <a:spcPts val="0"/>
              </a:spcBef>
              <a:spcAft>
                <a:spcPts val="0"/>
              </a:spcAft>
              <a:defRPr/>
            </a:pPr>
            <a:r>
              <a:rPr lang="zh-CN" altLang="en-US" sz="3200" b="1" kern="0" dirty="0">
                <a:solidFill>
                  <a:srgbClr val="3333CC"/>
                </a:solidFill>
                <a:latin typeface="黑体"/>
                <a:ea typeface="黑体"/>
              </a:rPr>
              <a:t>大数据的来源</a:t>
            </a:r>
          </a:p>
        </p:txBody>
      </p:sp>
      <p:sp>
        <p:nvSpPr>
          <p:cNvPr id="3" name="Text Box 2"/>
          <p:cNvSpPr txBox="1">
            <a:spLocks noChangeArrowheads="1"/>
          </p:cNvSpPr>
          <p:nvPr/>
        </p:nvSpPr>
        <p:spPr bwMode="auto">
          <a:xfrm>
            <a:off x="452438" y="1284288"/>
            <a:ext cx="8296275" cy="6002337"/>
          </a:xfrm>
          <a:prstGeom prst="rect">
            <a:avLst/>
          </a:prstGeom>
          <a:noFill/>
          <a:ln>
            <a:noFill/>
          </a:ln>
          <a:extLst/>
        </p:spPr>
        <p:txBody>
          <a:bodyPr>
            <a:spAutoFit/>
          </a:bodyPr>
          <a:lstStyle>
            <a:lvl1pPr marL="457200" indent="-457200">
              <a:spcBef>
                <a:spcPct val="20000"/>
              </a:spcBef>
              <a:buClr>
                <a:srgbClr val="00FFFF"/>
              </a:buClr>
              <a:buChar char="•"/>
              <a:defRPr sz="3200">
                <a:solidFill>
                  <a:srgbClr val="00FFFF"/>
                </a:solidFill>
                <a:latin typeface="Times New Roman" pitchFamily="18" charset="0"/>
                <a:ea typeface="黑体" pitchFamily="2" charset="-122"/>
              </a:defRPr>
            </a:lvl1pPr>
            <a:lvl2pPr marL="742950" indent="-285750">
              <a:spcBef>
                <a:spcPct val="20000"/>
              </a:spcBef>
              <a:buChar char="–"/>
              <a:defRPr sz="2800">
                <a:solidFill>
                  <a:schemeClr val="bg1"/>
                </a:solidFill>
                <a:latin typeface="Times New Roman" pitchFamily="18" charset="0"/>
                <a:ea typeface="黑体" pitchFamily="2" charset="-122"/>
              </a:defRPr>
            </a:lvl2pPr>
            <a:lvl3pPr marL="1143000" indent="-228600">
              <a:spcBef>
                <a:spcPct val="20000"/>
              </a:spcBef>
              <a:buChar char="•"/>
              <a:defRPr sz="2400">
                <a:solidFill>
                  <a:schemeClr val="bg1"/>
                </a:solidFill>
                <a:latin typeface="Times New Roman" pitchFamily="18" charset="0"/>
                <a:ea typeface="黑体" pitchFamily="2" charset="-122"/>
              </a:defRPr>
            </a:lvl3pPr>
            <a:lvl4pPr marL="1600200" indent="-228600">
              <a:spcBef>
                <a:spcPct val="20000"/>
              </a:spcBef>
              <a:buChar char="–"/>
              <a:defRPr sz="2000">
                <a:solidFill>
                  <a:schemeClr val="bg1"/>
                </a:solidFill>
                <a:latin typeface="Times New Roman" pitchFamily="18" charset="0"/>
                <a:ea typeface="黑体" pitchFamily="2" charset="-122"/>
              </a:defRPr>
            </a:lvl4pPr>
            <a:lvl5pPr marL="2057400" indent="-228600">
              <a:spcBef>
                <a:spcPct val="20000"/>
              </a:spcBef>
              <a:buChar char="»"/>
              <a:defRPr sz="2000">
                <a:solidFill>
                  <a:schemeClr val="bg1"/>
                </a:solidFill>
                <a:latin typeface="Times New Roman" pitchFamily="18" charset="0"/>
                <a:ea typeface="黑体" pitchFamily="2" charset="-122"/>
              </a:defRPr>
            </a:lvl5pPr>
            <a:lvl6pPr marL="2514600" indent="-228600" eaLnBrk="0" fontAlgn="base" hangingPunct="0">
              <a:spcBef>
                <a:spcPct val="20000"/>
              </a:spcBef>
              <a:spcAft>
                <a:spcPct val="0"/>
              </a:spcAft>
              <a:buChar char="»"/>
              <a:defRPr sz="2000">
                <a:solidFill>
                  <a:schemeClr val="bg1"/>
                </a:solidFill>
                <a:latin typeface="Times New Roman" pitchFamily="18" charset="0"/>
                <a:ea typeface="黑体" pitchFamily="2" charset="-122"/>
              </a:defRPr>
            </a:lvl6pPr>
            <a:lvl7pPr marL="2971800" indent="-228600" eaLnBrk="0" fontAlgn="base" hangingPunct="0">
              <a:spcBef>
                <a:spcPct val="20000"/>
              </a:spcBef>
              <a:spcAft>
                <a:spcPct val="0"/>
              </a:spcAft>
              <a:buChar char="»"/>
              <a:defRPr sz="2000">
                <a:solidFill>
                  <a:schemeClr val="bg1"/>
                </a:solidFill>
                <a:latin typeface="Times New Roman" pitchFamily="18" charset="0"/>
                <a:ea typeface="黑体" pitchFamily="2" charset="-122"/>
              </a:defRPr>
            </a:lvl7pPr>
            <a:lvl8pPr marL="3429000" indent="-228600" eaLnBrk="0" fontAlgn="base" hangingPunct="0">
              <a:spcBef>
                <a:spcPct val="20000"/>
              </a:spcBef>
              <a:spcAft>
                <a:spcPct val="0"/>
              </a:spcAft>
              <a:buChar char="»"/>
              <a:defRPr sz="2000">
                <a:solidFill>
                  <a:schemeClr val="bg1"/>
                </a:solidFill>
                <a:latin typeface="Times New Roman" pitchFamily="18" charset="0"/>
                <a:ea typeface="黑体" pitchFamily="2" charset="-122"/>
              </a:defRPr>
            </a:lvl8pPr>
            <a:lvl9pPr marL="3886200" indent="-228600" eaLnBrk="0" fontAlgn="base" hangingPunct="0">
              <a:spcBef>
                <a:spcPct val="20000"/>
              </a:spcBef>
              <a:spcAft>
                <a:spcPct val="0"/>
              </a:spcAft>
              <a:buChar char="»"/>
              <a:defRPr sz="2000">
                <a:solidFill>
                  <a:schemeClr val="bg1"/>
                </a:solidFill>
                <a:latin typeface="Times New Roman" pitchFamily="18" charset="0"/>
                <a:ea typeface="黑体" pitchFamily="2" charset="-122"/>
              </a:defRPr>
            </a:lvl9pPr>
          </a:lstStyle>
          <a:p>
            <a:pPr eaLnBrk="1" fontAlgn="auto" hangingPunct="1">
              <a:lnSpc>
                <a:spcPct val="160000"/>
              </a:lnSpc>
              <a:spcBef>
                <a:spcPct val="0"/>
              </a:spcBef>
              <a:spcAft>
                <a:spcPts val="0"/>
              </a:spcAft>
              <a:buClr>
                <a:srgbClr val="000000"/>
              </a:buClr>
              <a:buFont typeface="Wingdings" panose="05000000000000000000" pitchFamily="2" charset="2"/>
              <a:buChar char="u"/>
              <a:defRPr/>
            </a:pPr>
            <a:r>
              <a:rPr lang="zh-CN" altLang="en-US" sz="2400" b="1" kern="0" dirty="0" smtClean="0">
                <a:solidFill>
                  <a:srgbClr val="000000"/>
                </a:solidFill>
                <a:latin typeface="楷体_GB2312" panose="02010609030101010101" pitchFamily="49" charset="-122"/>
                <a:ea typeface="楷体_GB2312" panose="02010609030101010101" pitchFamily="49" charset="-122"/>
              </a:rPr>
              <a:t>互联网快速发展，社交网络成熟</a:t>
            </a:r>
          </a:p>
          <a:p>
            <a:pPr eaLnBrk="1" fontAlgn="auto" hangingPunct="1">
              <a:lnSpc>
                <a:spcPct val="160000"/>
              </a:lnSpc>
              <a:spcBef>
                <a:spcPct val="0"/>
              </a:spcBef>
              <a:spcAft>
                <a:spcPts val="0"/>
              </a:spcAft>
              <a:buClr>
                <a:srgbClr val="000000"/>
              </a:buClr>
              <a:buFont typeface="Wingdings" panose="05000000000000000000" pitchFamily="2" charset="2"/>
              <a:buChar char="u"/>
              <a:defRPr/>
            </a:pPr>
            <a:r>
              <a:rPr lang="zh-CN" altLang="en-US" sz="2400" b="1" kern="0" dirty="0" smtClean="0">
                <a:solidFill>
                  <a:srgbClr val="000000"/>
                </a:solidFill>
                <a:latin typeface="楷体_GB2312" panose="02010609030101010101" pitchFamily="49" charset="-122"/>
                <a:ea typeface="楷体_GB2312" panose="02010609030101010101" pitchFamily="49" charset="-122"/>
              </a:rPr>
              <a:t>移动终端普及</a:t>
            </a:r>
          </a:p>
          <a:p>
            <a:pPr eaLnBrk="1" fontAlgn="auto" hangingPunct="1">
              <a:lnSpc>
                <a:spcPct val="160000"/>
              </a:lnSpc>
              <a:spcBef>
                <a:spcPct val="0"/>
              </a:spcBef>
              <a:spcAft>
                <a:spcPts val="0"/>
              </a:spcAft>
              <a:buClr>
                <a:srgbClr val="000000"/>
              </a:buClr>
              <a:buFont typeface="Wingdings" panose="05000000000000000000" pitchFamily="2" charset="2"/>
              <a:buChar char="u"/>
              <a:defRPr/>
            </a:pPr>
            <a:r>
              <a:rPr lang="zh-CN" altLang="en-US" sz="2400" b="1" kern="0" dirty="0" smtClean="0">
                <a:solidFill>
                  <a:srgbClr val="000000"/>
                </a:solidFill>
                <a:latin typeface="楷体_GB2312" panose="02010609030101010101" pitchFamily="49" charset="-122"/>
                <a:ea typeface="楷体_GB2312" panose="02010609030101010101" pitchFamily="49" charset="-122"/>
              </a:rPr>
              <a:t>物联网、传感器、监控设备</a:t>
            </a:r>
          </a:p>
          <a:p>
            <a:pPr eaLnBrk="1" fontAlgn="auto" hangingPunct="1">
              <a:lnSpc>
                <a:spcPct val="160000"/>
              </a:lnSpc>
              <a:spcBef>
                <a:spcPct val="0"/>
              </a:spcBef>
              <a:spcAft>
                <a:spcPts val="0"/>
              </a:spcAft>
              <a:buClr>
                <a:srgbClr val="000000"/>
              </a:buClr>
              <a:buFont typeface="Wingdings" panose="05000000000000000000" pitchFamily="2" charset="2"/>
              <a:buChar char="u"/>
              <a:defRPr/>
            </a:pPr>
            <a:r>
              <a:rPr lang="zh-CN" altLang="en-US" sz="2400" b="1" kern="0" dirty="0" smtClean="0">
                <a:solidFill>
                  <a:srgbClr val="000000"/>
                </a:solidFill>
                <a:latin typeface="楷体_GB2312" panose="02010609030101010101" pitchFamily="49" charset="-122"/>
                <a:ea typeface="楷体_GB2312" panose="02010609030101010101" pitchFamily="49" charset="-122"/>
              </a:rPr>
              <a:t>云计算</a:t>
            </a:r>
          </a:p>
          <a:p>
            <a:pPr eaLnBrk="1" fontAlgn="auto" hangingPunct="1">
              <a:lnSpc>
                <a:spcPct val="160000"/>
              </a:lnSpc>
              <a:spcBef>
                <a:spcPct val="0"/>
              </a:spcBef>
              <a:spcAft>
                <a:spcPts val="0"/>
              </a:spcAft>
              <a:buClr>
                <a:srgbClr val="000000"/>
              </a:buClr>
              <a:buFont typeface="Wingdings" panose="05000000000000000000" pitchFamily="2" charset="2"/>
              <a:buChar char="u"/>
              <a:defRPr/>
            </a:pPr>
            <a:r>
              <a:rPr lang="en-US" altLang="zh-CN" sz="2400" b="1" kern="0" dirty="0" smtClean="0">
                <a:solidFill>
                  <a:srgbClr val="000000"/>
                </a:solidFill>
                <a:latin typeface="楷体_GB2312" panose="02010609030101010101" pitchFamily="49" charset="-122"/>
                <a:ea typeface="楷体_GB2312" panose="02010609030101010101" pitchFamily="49" charset="-122"/>
              </a:rPr>
              <a:t>……</a:t>
            </a:r>
          </a:p>
          <a:p>
            <a:pPr eaLnBrk="1" fontAlgn="auto" hangingPunct="1">
              <a:lnSpc>
                <a:spcPct val="160000"/>
              </a:lnSpc>
              <a:spcBef>
                <a:spcPct val="0"/>
              </a:spcBef>
              <a:spcAft>
                <a:spcPts val="0"/>
              </a:spcAft>
              <a:buClr>
                <a:srgbClr val="000000"/>
              </a:buClr>
              <a:buFontTx/>
              <a:buNone/>
              <a:defRPr/>
            </a:pPr>
            <a:r>
              <a:rPr lang="zh-CN" altLang="en-US" sz="2400" b="1" kern="0" dirty="0" smtClean="0">
                <a:solidFill>
                  <a:srgbClr val="000000"/>
                </a:solidFill>
                <a:latin typeface="黑体"/>
                <a:ea typeface="黑体"/>
              </a:rPr>
              <a:t>主要三类：</a:t>
            </a:r>
            <a:r>
              <a:rPr lang="zh-CN" altLang="zh-CN" sz="2400" b="1" kern="0" dirty="0" smtClean="0">
                <a:solidFill>
                  <a:srgbClr val="000000"/>
                </a:solidFill>
                <a:latin typeface="黑体"/>
                <a:ea typeface="黑体"/>
              </a:rPr>
              <a:t>人和人之间</a:t>
            </a:r>
            <a:r>
              <a:rPr lang="zh-CN" altLang="en-US" sz="2400" b="1" kern="0" dirty="0" smtClean="0">
                <a:solidFill>
                  <a:srgbClr val="000000"/>
                </a:solidFill>
                <a:latin typeface="黑体"/>
                <a:ea typeface="黑体"/>
              </a:rPr>
              <a:t>、</a:t>
            </a:r>
            <a:r>
              <a:rPr lang="zh-CN" altLang="zh-CN" sz="2400" b="1" kern="0" dirty="0" smtClean="0">
                <a:solidFill>
                  <a:srgbClr val="000000"/>
                </a:solidFill>
                <a:latin typeface="黑体"/>
                <a:ea typeface="黑体"/>
              </a:rPr>
              <a:t>人和物（机器）之间</a:t>
            </a:r>
            <a:r>
              <a:rPr lang="zh-CN" altLang="en-US" sz="2400" b="1" kern="0" dirty="0" smtClean="0">
                <a:solidFill>
                  <a:srgbClr val="000000"/>
                </a:solidFill>
                <a:latin typeface="黑体"/>
                <a:ea typeface="黑体"/>
              </a:rPr>
              <a:t>、</a:t>
            </a:r>
            <a:r>
              <a:rPr lang="zh-CN" altLang="zh-CN" sz="2400" b="1" kern="0" dirty="0" smtClean="0">
                <a:solidFill>
                  <a:srgbClr val="000000"/>
                </a:solidFill>
                <a:latin typeface="黑体"/>
                <a:ea typeface="黑体"/>
              </a:rPr>
              <a:t>物和物之间</a:t>
            </a:r>
            <a:endParaRPr lang="en-US" altLang="zh-CN" sz="2400" b="1" kern="0" dirty="0" smtClean="0">
              <a:solidFill>
                <a:srgbClr val="000000"/>
              </a:solidFill>
              <a:latin typeface="黑体"/>
              <a:ea typeface="黑体"/>
            </a:endParaRPr>
          </a:p>
          <a:p>
            <a:pPr eaLnBrk="1" fontAlgn="auto" hangingPunct="1">
              <a:lnSpc>
                <a:spcPct val="160000"/>
              </a:lnSpc>
              <a:spcBef>
                <a:spcPct val="0"/>
              </a:spcBef>
              <a:spcAft>
                <a:spcPts val="0"/>
              </a:spcAft>
              <a:buClr>
                <a:srgbClr val="000000"/>
              </a:buClr>
              <a:buFontTx/>
              <a:buNone/>
              <a:defRPr/>
            </a:pPr>
            <a:r>
              <a:rPr lang="zh-CN" altLang="en-US" sz="2400" b="1" kern="0" dirty="0" smtClean="0">
                <a:solidFill>
                  <a:srgbClr val="000000"/>
                </a:solidFill>
                <a:latin typeface="黑体"/>
                <a:ea typeface="黑体"/>
              </a:rPr>
              <a:t>数据量骤增，数据来源多样。</a:t>
            </a:r>
            <a:endParaRPr lang="en-US" altLang="zh-CN" sz="2400" b="1" kern="0" dirty="0" smtClean="0">
              <a:solidFill>
                <a:srgbClr val="000000"/>
              </a:solidFill>
              <a:latin typeface="黑体"/>
              <a:ea typeface="黑体"/>
            </a:endParaRPr>
          </a:p>
          <a:p>
            <a:pPr marL="0" indent="0" eaLnBrk="1" fontAlgn="auto" hangingPunct="1">
              <a:lnSpc>
                <a:spcPct val="160000"/>
              </a:lnSpc>
              <a:spcBef>
                <a:spcPct val="0"/>
              </a:spcBef>
              <a:spcAft>
                <a:spcPts val="0"/>
              </a:spcAft>
              <a:buClr>
                <a:srgbClr val="000000"/>
              </a:buClr>
              <a:buFontTx/>
              <a:buNone/>
              <a:defRPr/>
            </a:pPr>
            <a:r>
              <a:rPr lang="zh-CN" altLang="zh-CN" sz="2400" b="1" kern="0" dirty="0" smtClean="0">
                <a:solidFill>
                  <a:srgbClr val="000000"/>
                </a:solidFill>
                <a:latin typeface="黑体"/>
                <a:ea typeface="黑体"/>
              </a:rPr>
              <a:t>主动、被动和自动方式产生数据</a:t>
            </a:r>
            <a:r>
              <a:rPr lang="zh-CN" altLang="en-US" sz="2400" b="1" kern="0" dirty="0" smtClean="0">
                <a:solidFill>
                  <a:srgbClr val="000000"/>
                </a:solidFill>
                <a:latin typeface="黑体"/>
                <a:ea typeface="黑体"/>
              </a:rPr>
              <a:t>，</a:t>
            </a:r>
            <a:r>
              <a:rPr lang="zh-CN" altLang="zh-CN" sz="2400" b="1" kern="0" dirty="0" smtClean="0">
                <a:solidFill>
                  <a:srgbClr val="000000"/>
                </a:solidFill>
                <a:latin typeface="黑体"/>
                <a:ea typeface="黑体"/>
              </a:rPr>
              <a:t>数据产生方式的巨大变化导致大数据的产生。</a:t>
            </a:r>
            <a:endParaRPr lang="zh-CN" altLang="en-US" sz="2400" b="1" kern="0" dirty="0" smtClean="0">
              <a:solidFill>
                <a:srgbClr val="000000"/>
              </a:solidFill>
              <a:latin typeface="黑体"/>
              <a:ea typeface="黑体"/>
            </a:endParaRPr>
          </a:p>
          <a:p>
            <a:pPr eaLnBrk="1" fontAlgn="auto" hangingPunct="1">
              <a:lnSpc>
                <a:spcPct val="160000"/>
              </a:lnSpc>
              <a:spcBef>
                <a:spcPct val="0"/>
              </a:spcBef>
              <a:spcAft>
                <a:spcPts val="0"/>
              </a:spcAft>
              <a:buClr>
                <a:srgbClr val="000000"/>
              </a:buClr>
              <a:buFontTx/>
              <a:buNone/>
              <a:defRPr/>
            </a:pPr>
            <a:endParaRPr lang="zh-CN" altLang="en-US" sz="2400" b="1" kern="0" dirty="0" smtClean="0">
              <a:solidFill>
                <a:srgbClr val="000000"/>
              </a:solidFill>
              <a:latin typeface="黑体"/>
              <a:ea typeface="黑体"/>
            </a:endParaRPr>
          </a:p>
        </p:txBody>
      </p:sp>
      <p:cxnSp>
        <p:nvCxnSpPr>
          <p:cNvPr id="5" name="直接连接符 4"/>
          <p:cNvCxnSpPr/>
          <p:nvPr/>
        </p:nvCxnSpPr>
        <p:spPr bwMode="auto">
          <a:xfrm flipV="1">
            <a:off x="0" y="1144588"/>
            <a:ext cx="8459788" cy="3175"/>
          </a:xfrm>
          <a:prstGeom prst="line">
            <a:avLst/>
          </a:prstGeom>
          <a:solidFill>
            <a:schemeClr val="accent1"/>
          </a:solidFill>
          <a:ln w="101600" cap="flat" cmpd="thinThick" algn="ctr">
            <a:solidFill>
              <a:srgbClr val="FF0000"/>
            </a:solidFill>
            <a:prstDash val="solid"/>
            <a:round/>
            <a:headEnd type="none" w="med" len="med"/>
            <a:tailEnd type="none" w="med" len="med"/>
          </a:ln>
          <a:effectLst>
            <a:outerShdw dist="17961" dir="2700000" algn="ctr" rotWithShape="0">
              <a:schemeClr val="tx1">
                <a:gamma/>
                <a:shade val="60000"/>
                <a:invGamma/>
                <a:alpha val="50000"/>
              </a:schemeClr>
            </a:outerShdw>
          </a:effectLst>
        </p:spPr>
      </p:cxn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106" name="组合 32"/>
          <p:cNvGrpSpPr>
            <a:grpSpLocks/>
          </p:cNvGrpSpPr>
          <p:nvPr/>
        </p:nvGrpSpPr>
        <p:grpSpPr bwMode="auto">
          <a:xfrm>
            <a:off x="395288" y="3857625"/>
            <a:ext cx="1516062" cy="2573338"/>
            <a:chOff x="1182670" y="1639298"/>
            <a:chExt cx="1515600" cy="1922534"/>
          </a:xfrm>
        </p:grpSpPr>
        <p:sp>
          <p:nvSpPr>
            <p:cNvPr id="263" name="Rectangle 30"/>
            <p:cNvSpPr/>
            <p:nvPr/>
          </p:nvSpPr>
          <p:spPr bwMode="auto">
            <a:xfrm>
              <a:off x="1182670" y="1639298"/>
              <a:ext cx="1515600" cy="1922534"/>
            </a:xfrm>
            <a:prstGeom prst="rect">
              <a:avLst/>
            </a:prstGeom>
            <a:solidFill>
              <a:schemeClr val="accent2">
                <a:lumMod val="60000"/>
                <a:lumOff val="40000"/>
              </a:schemeClr>
            </a:solidFill>
            <a:ln w="6350">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lIns="91420" tIns="45711" rIns="91420" bIns="45711" anchor="b"/>
            <a:lstStyle/>
            <a:p>
              <a:pPr algn="ctr" defTabSz="767313" eaLnBrk="1" fontAlgn="auto" hangingPunct="1">
                <a:spcBef>
                  <a:spcPts val="0"/>
                </a:spcBef>
                <a:spcAft>
                  <a:spcPts val="0"/>
                </a:spcAft>
                <a:defRPr/>
              </a:pPr>
              <a:r>
                <a:rPr lang="zh-CN" altLang="en-US" sz="2000" b="1" dirty="0">
                  <a:solidFill>
                    <a:schemeClr val="bg1"/>
                  </a:solidFill>
                  <a:latin typeface="微软雅黑" pitchFamily="34" charset="-122"/>
                  <a:ea typeface="微软雅黑" pitchFamily="34" charset="-122"/>
                </a:rPr>
                <a:t>移动互联网</a:t>
              </a:r>
              <a:endParaRPr lang="en-US" sz="2000" b="1" dirty="0">
                <a:solidFill>
                  <a:schemeClr val="bg1"/>
                </a:solidFill>
                <a:latin typeface="微软雅黑" pitchFamily="34" charset="-122"/>
                <a:ea typeface="微软雅黑" pitchFamily="34" charset="-122"/>
              </a:endParaRPr>
            </a:p>
          </p:txBody>
        </p:sp>
        <p:pic>
          <p:nvPicPr>
            <p:cNvPr id="286" name="Picture 3" descr="C:\Users\Dallas - Work\Desktop\signal.png"/>
            <p:cNvPicPr>
              <a:picLocks noChangeAspect="1" noChangeArrowheads="1"/>
            </p:cNvPicPr>
            <p:nvPr/>
          </p:nvPicPr>
          <p:blipFill rotWithShape="1">
            <a:blip r:embed="rId3"/>
            <a:srcRect/>
            <a:stretch/>
          </p:blipFill>
          <p:spPr bwMode="auto">
            <a:xfrm>
              <a:off x="1477855" y="2065078"/>
              <a:ext cx="995059" cy="719912"/>
            </a:xfrm>
            <a:prstGeom prst="rect">
              <a:avLst/>
            </a:prstGeom>
            <a:solidFill>
              <a:schemeClr val="accent2">
                <a:lumMod val="60000"/>
                <a:lumOff val="40000"/>
              </a:schemeClr>
            </a:solidFill>
            <a:extLst/>
          </p:spPr>
        </p:pic>
      </p:grpSp>
      <p:grpSp>
        <p:nvGrpSpPr>
          <p:cNvPr id="47107" name="组合 24"/>
          <p:cNvGrpSpPr>
            <a:grpSpLocks/>
          </p:cNvGrpSpPr>
          <p:nvPr/>
        </p:nvGrpSpPr>
        <p:grpSpPr bwMode="auto">
          <a:xfrm>
            <a:off x="6443663" y="3857625"/>
            <a:ext cx="1516062" cy="2573338"/>
            <a:chOff x="6008926" y="1628800"/>
            <a:chExt cx="1515600" cy="1922400"/>
          </a:xfrm>
        </p:grpSpPr>
        <p:sp>
          <p:nvSpPr>
            <p:cNvPr id="288" name="Rectangle 28"/>
            <p:cNvSpPr/>
            <p:nvPr/>
          </p:nvSpPr>
          <p:spPr bwMode="auto">
            <a:xfrm>
              <a:off x="6008926" y="1628800"/>
              <a:ext cx="1515600" cy="1922400"/>
            </a:xfrm>
            <a:prstGeom prst="rect">
              <a:avLst/>
            </a:prstGeom>
            <a:solidFill>
              <a:srgbClr val="92D050"/>
            </a:solidFill>
            <a:ln w="6350">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lIns="91420" tIns="45711" rIns="91420" bIns="45711" anchor="b"/>
            <a:lstStyle/>
            <a:p>
              <a:pPr algn="ctr" defTabSz="767313" eaLnBrk="1" fontAlgn="auto" hangingPunct="1">
                <a:lnSpc>
                  <a:spcPts val="1932"/>
                </a:lnSpc>
                <a:spcBef>
                  <a:spcPts val="0"/>
                </a:spcBef>
                <a:spcAft>
                  <a:spcPts val="0"/>
                </a:spcAft>
                <a:defRPr/>
              </a:pPr>
              <a:r>
                <a:rPr lang="zh-CN" altLang="en-US" sz="2000" b="1" dirty="0">
                  <a:solidFill>
                    <a:schemeClr val="bg1"/>
                  </a:solidFill>
                  <a:latin typeface="微软雅黑" pitchFamily="34" charset="-122"/>
                  <a:ea typeface="微软雅黑" pitchFamily="34" charset="-122"/>
                </a:rPr>
                <a:t>智慧城市</a:t>
              </a:r>
              <a:endParaRPr lang="en-US" sz="2000" b="1" dirty="0">
                <a:solidFill>
                  <a:schemeClr val="bg1"/>
                </a:solidFill>
                <a:latin typeface="微软雅黑" pitchFamily="34" charset="-122"/>
                <a:ea typeface="微软雅黑" pitchFamily="34" charset="-122"/>
              </a:endParaRPr>
            </a:p>
          </p:txBody>
        </p:sp>
        <p:pic>
          <p:nvPicPr>
            <p:cNvPr id="47157" name="Picture 2"/>
            <p:cNvPicPr>
              <a:picLocks noChangeAspect="1" noChangeArrowheads="1"/>
            </p:cNvPicPr>
            <p:nvPr/>
          </p:nvPicPr>
          <p:blipFill>
            <a:blip r:embed="rId4">
              <a:lum bright="10000" contrast="20000"/>
              <a:grayscl/>
              <a:extLst>
                <a:ext uri="{28A0092B-C50C-407E-A947-70E740481C1C}">
                  <a14:useLocalDpi xmlns:a14="http://schemas.microsoft.com/office/drawing/2010/main" val="0"/>
                </a:ext>
              </a:extLst>
            </a:blip>
            <a:srcRect/>
            <a:stretch>
              <a:fillRect/>
            </a:stretch>
          </p:blipFill>
          <p:spPr bwMode="auto">
            <a:xfrm>
              <a:off x="6197236" y="1916832"/>
              <a:ext cx="1160846" cy="1152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7108" name="组合 28"/>
          <p:cNvGrpSpPr>
            <a:grpSpLocks/>
          </p:cNvGrpSpPr>
          <p:nvPr/>
        </p:nvGrpSpPr>
        <p:grpSpPr bwMode="auto">
          <a:xfrm>
            <a:off x="1908175" y="3857625"/>
            <a:ext cx="1516063" cy="2573338"/>
            <a:chOff x="2838459" y="1639298"/>
            <a:chExt cx="1515600" cy="1922534"/>
          </a:xfrm>
        </p:grpSpPr>
        <p:sp>
          <p:nvSpPr>
            <p:cNvPr id="291" name="Rectangle 33"/>
            <p:cNvSpPr/>
            <p:nvPr/>
          </p:nvSpPr>
          <p:spPr bwMode="auto">
            <a:xfrm>
              <a:off x="2838459" y="1639298"/>
              <a:ext cx="1515600" cy="1922534"/>
            </a:xfrm>
            <a:prstGeom prst="rect">
              <a:avLst/>
            </a:prstGeom>
            <a:solidFill>
              <a:srgbClr val="6699FF"/>
            </a:solidFill>
            <a:ln w="6350">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lIns="91420" tIns="45711" rIns="91420" bIns="45711" anchor="b"/>
            <a:lstStyle/>
            <a:p>
              <a:pPr algn="ctr" defTabSz="767313" eaLnBrk="1" fontAlgn="auto" hangingPunct="1">
                <a:spcBef>
                  <a:spcPts val="0"/>
                </a:spcBef>
                <a:spcAft>
                  <a:spcPts val="0"/>
                </a:spcAft>
                <a:defRPr/>
              </a:pPr>
              <a:r>
                <a:rPr lang="zh-CN" altLang="en-US" sz="2000" b="1" dirty="0">
                  <a:solidFill>
                    <a:schemeClr val="bg1"/>
                  </a:solidFill>
                  <a:latin typeface="微软雅黑" pitchFamily="34" charset="-122"/>
                  <a:ea typeface="微软雅黑" pitchFamily="34" charset="-122"/>
                </a:rPr>
                <a:t>物联网</a:t>
              </a:r>
              <a:endParaRPr lang="en-US" sz="2000" b="1" dirty="0">
                <a:solidFill>
                  <a:schemeClr val="bg1"/>
                </a:solidFill>
                <a:latin typeface="微软雅黑" pitchFamily="34" charset="-122"/>
                <a:ea typeface="微软雅黑" pitchFamily="34" charset="-122"/>
              </a:endParaRPr>
            </a:p>
          </p:txBody>
        </p:sp>
        <p:pic>
          <p:nvPicPr>
            <p:cNvPr id="292" name="Picture 9"/>
            <p:cNvPicPr>
              <a:picLocks noChangeAspect="1" noChangeArrowheads="1"/>
            </p:cNvPicPr>
            <p:nvPr/>
          </p:nvPicPr>
          <p:blipFill>
            <a:blip r:embed="rId5" cstate="screen">
              <a:duotone>
                <a:schemeClr val="bg2">
                  <a:shade val="45000"/>
                  <a:satMod val="135000"/>
                </a:schemeClr>
                <a:prstClr val="white"/>
              </a:duotone>
              <a:lum bright="30000"/>
            </a:blip>
            <a:srcRect/>
            <a:stretch>
              <a:fillRect/>
            </a:stretch>
          </p:blipFill>
          <p:spPr bwMode="auto">
            <a:xfrm>
              <a:off x="3125362" y="2059690"/>
              <a:ext cx="946572" cy="869244"/>
            </a:xfrm>
            <a:prstGeom prst="rect">
              <a:avLst/>
            </a:prstGeom>
            <a:noFill/>
            <a:ln w="9525">
              <a:noFill/>
              <a:miter lim="800000"/>
              <a:headEnd/>
              <a:tailEnd/>
            </a:ln>
            <a:effectLst/>
          </p:spPr>
        </p:pic>
      </p:grpSp>
      <p:grpSp>
        <p:nvGrpSpPr>
          <p:cNvPr id="47109" name="组合 25"/>
          <p:cNvGrpSpPr>
            <a:grpSpLocks/>
          </p:cNvGrpSpPr>
          <p:nvPr/>
        </p:nvGrpSpPr>
        <p:grpSpPr bwMode="auto">
          <a:xfrm>
            <a:off x="4932363" y="3857625"/>
            <a:ext cx="1514475" cy="2573338"/>
            <a:chOff x="4423029" y="1628800"/>
            <a:chExt cx="1515600" cy="1922400"/>
          </a:xfrm>
        </p:grpSpPr>
        <p:sp>
          <p:nvSpPr>
            <p:cNvPr id="294" name="Rectangle 27"/>
            <p:cNvSpPr/>
            <p:nvPr/>
          </p:nvSpPr>
          <p:spPr bwMode="auto">
            <a:xfrm>
              <a:off x="4423029" y="1628800"/>
              <a:ext cx="1515600" cy="1922400"/>
            </a:xfrm>
            <a:prstGeom prst="rect">
              <a:avLst/>
            </a:prstGeom>
            <a:solidFill>
              <a:schemeClr val="bg2">
                <a:lumMod val="50000"/>
              </a:schemeClr>
            </a:solidFill>
            <a:ln w="6350">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lIns="91420" tIns="45711" rIns="91420" bIns="45711" anchor="b"/>
            <a:lstStyle/>
            <a:p>
              <a:pPr algn="ctr" defTabSz="767313" eaLnBrk="1" fontAlgn="auto" hangingPunct="1">
                <a:spcBef>
                  <a:spcPts val="0"/>
                </a:spcBef>
                <a:spcAft>
                  <a:spcPts val="0"/>
                </a:spcAft>
                <a:defRPr/>
              </a:pPr>
              <a:r>
                <a:rPr lang="zh-CN" altLang="en-US" sz="2000" b="1">
                  <a:solidFill>
                    <a:schemeClr val="bg1"/>
                  </a:solidFill>
                  <a:latin typeface="微软雅黑" pitchFamily="34" charset="-122"/>
                  <a:ea typeface="微软雅黑" pitchFamily="34" charset="-122"/>
                </a:rPr>
                <a:t>电子商务</a:t>
              </a:r>
              <a:endParaRPr lang="en-US" sz="2000" b="1">
                <a:solidFill>
                  <a:schemeClr val="bg1"/>
                </a:solidFill>
                <a:latin typeface="微软雅黑" pitchFamily="34" charset="-122"/>
                <a:ea typeface="微软雅黑" pitchFamily="34" charset="-122"/>
              </a:endParaRPr>
            </a:p>
          </p:txBody>
        </p:sp>
        <p:pic>
          <p:nvPicPr>
            <p:cNvPr id="295" name="Picture 3"/>
            <p:cNvPicPr>
              <a:picLocks noChangeAspect="1" noChangeArrowheads="1"/>
            </p:cNvPicPr>
            <p:nvPr/>
          </p:nvPicPr>
          <p:blipFill>
            <a:blip r:embed="rId6" cstate="screen">
              <a:duotone>
                <a:schemeClr val="bg2">
                  <a:shade val="45000"/>
                  <a:satMod val="135000"/>
                </a:schemeClr>
                <a:prstClr val="white"/>
              </a:duotone>
              <a:lum bright="40000"/>
            </a:blip>
            <a:srcRect/>
            <a:stretch>
              <a:fillRect/>
            </a:stretch>
          </p:blipFill>
          <p:spPr bwMode="auto">
            <a:xfrm>
              <a:off x="4705551" y="1991690"/>
              <a:ext cx="938019" cy="1080120"/>
            </a:xfrm>
            <a:prstGeom prst="rect">
              <a:avLst/>
            </a:prstGeom>
            <a:noFill/>
            <a:ln w="9525">
              <a:noFill/>
              <a:miter lim="800000"/>
              <a:headEnd/>
              <a:tailEnd/>
            </a:ln>
            <a:effectLst/>
          </p:spPr>
        </p:pic>
      </p:grpSp>
      <p:sp>
        <p:nvSpPr>
          <p:cNvPr id="302" name="Rectangle 28"/>
          <p:cNvSpPr/>
          <p:nvPr/>
        </p:nvSpPr>
        <p:spPr bwMode="auto">
          <a:xfrm>
            <a:off x="8101013" y="5008563"/>
            <a:ext cx="528637" cy="584200"/>
          </a:xfrm>
          <a:prstGeom prst="rect">
            <a:avLst/>
          </a:prstGeom>
          <a:noFill/>
          <a:ln w="6350">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lIns="91420" tIns="45711" rIns="91420" bIns="45711" anchor="ctr"/>
          <a:lstStyle/>
          <a:p>
            <a:pPr algn="ctr" defTabSz="767313" eaLnBrk="1" fontAlgn="auto" hangingPunct="1">
              <a:lnSpc>
                <a:spcPts val="1932"/>
              </a:lnSpc>
              <a:spcBef>
                <a:spcPts val="0"/>
              </a:spcBef>
              <a:spcAft>
                <a:spcPts val="0"/>
              </a:spcAft>
              <a:defRPr/>
            </a:pPr>
            <a:r>
              <a:rPr lang="en-US" altLang="zh-CN" sz="3600" b="1" dirty="0">
                <a:solidFill>
                  <a:srgbClr val="002060"/>
                </a:solidFill>
                <a:latin typeface="微软雅黑" pitchFamily="34" charset="-122"/>
                <a:ea typeface="微软雅黑" pitchFamily="34" charset="-122"/>
              </a:rPr>
              <a:t>…</a:t>
            </a:r>
            <a:endParaRPr lang="en-US" sz="3600" b="1" dirty="0">
              <a:solidFill>
                <a:srgbClr val="002060"/>
              </a:solidFill>
              <a:latin typeface="微软雅黑" pitchFamily="34" charset="-122"/>
              <a:ea typeface="微软雅黑" pitchFamily="34" charset="-122"/>
            </a:endParaRPr>
          </a:p>
        </p:txBody>
      </p:sp>
      <p:grpSp>
        <p:nvGrpSpPr>
          <p:cNvPr id="47111" name="组合 321"/>
          <p:cNvGrpSpPr>
            <a:grpSpLocks/>
          </p:cNvGrpSpPr>
          <p:nvPr/>
        </p:nvGrpSpPr>
        <p:grpSpPr bwMode="auto">
          <a:xfrm>
            <a:off x="3419475" y="3857625"/>
            <a:ext cx="1514475" cy="2573338"/>
            <a:chOff x="3563888" y="2370633"/>
            <a:chExt cx="1514475" cy="1922463"/>
          </a:xfrm>
        </p:grpSpPr>
        <p:sp>
          <p:nvSpPr>
            <p:cNvPr id="309" name="Rectangle 27"/>
            <p:cNvSpPr/>
            <p:nvPr/>
          </p:nvSpPr>
          <p:spPr bwMode="auto">
            <a:xfrm>
              <a:off x="3563888" y="2370633"/>
              <a:ext cx="1514475" cy="1922463"/>
            </a:xfrm>
            <a:prstGeom prst="rect">
              <a:avLst/>
            </a:prstGeom>
            <a:solidFill>
              <a:schemeClr val="accent1">
                <a:lumMod val="50000"/>
              </a:schemeClr>
            </a:solidFill>
            <a:ln w="6350">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lIns="91420" tIns="45711" rIns="91420" bIns="45711" anchor="b"/>
            <a:lstStyle/>
            <a:p>
              <a:pPr algn="ctr" defTabSz="767313" eaLnBrk="1" fontAlgn="auto" hangingPunct="1">
                <a:spcBef>
                  <a:spcPts val="0"/>
                </a:spcBef>
                <a:spcAft>
                  <a:spcPts val="0"/>
                </a:spcAft>
                <a:defRPr/>
              </a:pPr>
              <a:r>
                <a:rPr lang="zh-CN" altLang="en-US" sz="2000" b="1" dirty="0">
                  <a:solidFill>
                    <a:schemeClr val="bg1"/>
                  </a:solidFill>
                  <a:latin typeface="微软雅黑" pitchFamily="34" charset="-122"/>
                  <a:ea typeface="微软雅黑" pitchFamily="34" charset="-122"/>
                </a:rPr>
                <a:t>社交网络</a:t>
              </a:r>
              <a:endParaRPr lang="en-US" sz="2000" b="1" dirty="0">
                <a:solidFill>
                  <a:schemeClr val="bg1"/>
                </a:solidFill>
                <a:latin typeface="微软雅黑" pitchFamily="34" charset="-122"/>
                <a:ea typeface="微软雅黑" pitchFamily="34" charset="-122"/>
              </a:endParaRPr>
            </a:p>
          </p:txBody>
        </p:sp>
        <p:pic>
          <p:nvPicPr>
            <p:cNvPr id="47151" name="图片 310" descr="微信图标.png"/>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3703680" y="2639852"/>
              <a:ext cx="1228360" cy="1221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7" name="组合 43"/>
          <p:cNvGrpSpPr>
            <a:grpSpLocks/>
          </p:cNvGrpSpPr>
          <p:nvPr/>
        </p:nvGrpSpPr>
        <p:grpSpPr bwMode="auto">
          <a:xfrm>
            <a:off x="4427538" y="715963"/>
            <a:ext cx="673100" cy="1419225"/>
            <a:chOff x="7464425" y="1974850"/>
            <a:chExt cx="673100" cy="1308128"/>
          </a:xfrm>
        </p:grpSpPr>
        <p:pic>
          <p:nvPicPr>
            <p:cNvPr id="47148" name="图片 25" descr="ws_3DD0.tmp"/>
            <p:cNvPicPr>
              <a:picLocks/>
            </p:cNvPicPr>
            <p:nvPr/>
          </p:nvPicPr>
          <p:blipFill>
            <a:blip r:embed="rId8">
              <a:extLst>
                <a:ext uri="{28A0092B-C50C-407E-A947-70E740481C1C}">
                  <a14:useLocalDpi xmlns:a14="http://schemas.microsoft.com/office/drawing/2010/main" val="0"/>
                </a:ext>
              </a:extLst>
            </a:blip>
            <a:srcRect l="83305" t="26485" r="10648" b="59776"/>
            <a:stretch>
              <a:fillRect/>
            </a:stretch>
          </p:blipFill>
          <p:spPr bwMode="auto">
            <a:xfrm>
              <a:off x="7551738" y="1974850"/>
              <a:ext cx="474662" cy="858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49" name="TextBox 6"/>
            <p:cNvSpPr txBox="1">
              <a:spLocks noChangeArrowheads="1"/>
            </p:cNvSpPr>
            <p:nvPr/>
          </p:nvSpPr>
          <p:spPr bwMode="auto">
            <a:xfrm>
              <a:off x="7464425" y="3057641"/>
              <a:ext cx="673100" cy="225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Lucida Sans Unicode" panose="020B0602030504020204" pitchFamily="34" charset="0"/>
                  <a:ea typeface="宋体" panose="02010600030101010101" pitchFamily="2" charset="-122"/>
                </a:defRPr>
              </a:lvl1pPr>
              <a:lvl2pPr marL="742950" indent="-285750">
                <a:defRPr>
                  <a:solidFill>
                    <a:schemeClr val="tx1"/>
                  </a:solidFill>
                  <a:latin typeface="Lucida Sans Unicode" panose="020B0602030504020204" pitchFamily="34" charset="0"/>
                  <a:ea typeface="宋体" panose="02010600030101010101" pitchFamily="2" charset="-122"/>
                </a:defRPr>
              </a:lvl2pPr>
              <a:lvl3pPr marL="1143000" indent="-228600">
                <a:defRPr>
                  <a:solidFill>
                    <a:schemeClr val="tx1"/>
                  </a:solidFill>
                  <a:latin typeface="Lucida Sans Unicode" panose="020B0602030504020204" pitchFamily="34" charset="0"/>
                  <a:ea typeface="宋体" panose="02010600030101010101" pitchFamily="2" charset="-122"/>
                </a:defRPr>
              </a:lvl3pPr>
              <a:lvl4pPr marL="1600200" indent="-228600">
                <a:defRPr>
                  <a:solidFill>
                    <a:schemeClr val="tx1"/>
                  </a:solidFill>
                  <a:latin typeface="Lucida Sans Unicode" panose="020B0602030504020204" pitchFamily="34" charset="0"/>
                  <a:ea typeface="宋体" panose="02010600030101010101" pitchFamily="2" charset="-122"/>
                </a:defRPr>
              </a:lvl4pPr>
              <a:lvl5pPr marL="2057400" indent="-228600">
                <a:defRPr>
                  <a:solidFill>
                    <a:schemeClr val="tx1"/>
                  </a:solidFill>
                  <a:latin typeface="Lucida Sans Unicode" panose="020B0602030504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9pPr>
            </a:lstStyle>
            <a:p>
              <a:pPr algn="ctr" eaLnBrk="1" hangingPunct="1"/>
              <a:r>
                <a:rPr lang="en-US" altLang="zh-CN" sz="1600">
                  <a:solidFill>
                    <a:srgbClr val="000000"/>
                  </a:solidFill>
                  <a:latin typeface="微软雅黑" panose="020B0503020204020204" pitchFamily="34" charset="-122"/>
                  <a:ea typeface="微软雅黑" panose="020B0503020204020204" pitchFamily="34" charset="-122"/>
                </a:rPr>
                <a:t>iPhone</a:t>
              </a:r>
              <a:endParaRPr lang="zh-CN" altLang="en-US" sz="1600">
                <a:solidFill>
                  <a:srgbClr val="000000"/>
                </a:solidFill>
                <a:latin typeface="微软雅黑" panose="020B0503020204020204" pitchFamily="34" charset="-122"/>
                <a:ea typeface="微软雅黑" panose="020B0503020204020204" pitchFamily="34" charset="-122"/>
              </a:endParaRPr>
            </a:p>
          </p:txBody>
        </p:sp>
      </p:grpSp>
      <p:grpSp>
        <p:nvGrpSpPr>
          <p:cNvPr id="8" name="组合 39"/>
          <p:cNvGrpSpPr>
            <a:grpSpLocks/>
          </p:cNvGrpSpPr>
          <p:nvPr/>
        </p:nvGrpSpPr>
        <p:grpSpPr bwMode="auto">
          <a:xfrm>
            <a:off x="3109913" y="631825"/>
            <a:ext cx="1141412" cy="1530350"/>
            <a:chOff x="3182938" y="1771650"/>
            <a:chExt cx="1141412" cy="1530350"/>
          </a:xfrm>
        </p:grpSpPr>
        <p:pic>
          <p:nvPicPr>
            <p:cNvPr id="47146" name="图片 21" descr="ws_3DD0.tmp"/>
            <p:cNvPicPr>
              <a:picLocks/>
            </p:cNvPicPr>
            <p:nvPr/>
          </p:nvPicPr>
          <p:blipFill>
            <a:blip r:embed="rId8">
              <a:extLst>
                <a:ext uri="{28A0092B-C50C-407E-A947-70E740481C1C}">
                  <a14:useLocalDpi xmlns:a14="http://schemas.microsoft.com/office/drawing/2010/main" val="0"/>
                </a:ext>
              </a:extLst>
            </a:blip>
            <a:srcRect l="34641" t="23953" r="50816" b="56522"/>
            <a:stretch>
              <a:fillRect/>
            </a:stretch>
          </p:blipFill>
          <p:spPr bwMode="auto">
            <a:xfrm>
              <a:off x="3182938" y="1771650"/>
              <a:ext cx="1141412"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47" name="TextBox 8"/>
            <p:cNvSpPr txBox="1">
              <a:spLocks noChangeArrowheads="1"/>
            </p:cNvSpPr>
            <p:nvPr/>
          </p:nvSpPr>
          <p:spPr bwMode="auto">
            <a:xfrm>
              <a:off x="3581400" y="3057525"/>
              <a:ext cx="420688"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Lucida Sans Unicode" panose="020B0602030504020204" pitchFamily="34" charset="0"/>
                  <a:ea typeface="宋体" panose="02010600030101010101" pitchFamily="2" charset="-122"/>
                </a:defRPr>
              </a:lvl1pPr>
              <a:lvl2pPr marL="742950" indent="-285750">
                <a:defRPr>
                  <a:solidFill>
                    <a:schemeClr val="tx1"/>
                  </a:solidFill>
                  <a:latin typeface="Lucida Sans Unicode" panose="020B0602030504020204" pitchFamily="34" charset="0"/>
                  <a:ea typeface="宋体" panose="02010600030101010101" pitchFamily="2" charset="-122"/>
                </a:defRPr>
              </a:lvl2pPr>
              <a:lvl3pPr marL="1143000" indent="-228600">
                <a:defRPr>
                  <a:solidFill>
                    <a:schemeClr val="tx1"/>
                  </a:solidFill>
                  <a:latin typeface="Lucida Sans Unicode" panose="020B0602030504020204" pitchFamily="34" charset="0"/>
                  <a:ea typeface="宋体" panose="02010600030101010101" pitchFamily="2" charset="-122"/>
                </a:defRPr>
              </a:lvl3pPr>
              <a:lvl4pPr marL="1600200" indent="-228600">
                <a:defRPr>
                  <a:solidFill>
                    <a:schemeClr val="tx1"/>
                  </a:solidFill>
                  <a:latin typeface="Lucida Sans Unicode" panose="020B0602030504020204" pitchFamily="34" charset="0"/>
                  <a:ea typeface="宋体" panose="02010600030101010101" pitchFamily="2" charset="-122"/>
                </a:defRPr>
              </a:lvl4pPr>
              <a:lvl5pPr marL="2057400" indent="-228600">
                <a:defRPr>
                  <a:solidFill>
                    <a:schemeClr val="tx1"/>
                  </a:solidFill>
                  <a:latin typeface="Lucida Sans Unicode" panose="020B0602030504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9pPr>
            </a:lstStyle>
            <a:p>
              <a:pPr algn="ctr" eaLnBrk="1" hangingPunct="1"/>
              <a:r>
                <a:rPr lang="en-US" altLang="zh-CN" sz="1600">
                  <a:solidFill>
                    <a:srgbClr val="000000"/>
                  </a:solidFill>
                  <a:latin typeface="微软雅黑" panose="020B0503020204020204" pitchFamily="34" charset="-122"/>
                  <a:ea typeface="微软雅黑" panose="020B0503020204020204" pitchFamily="34" charset="-122"/>
                </a:rPr>
                <a:t>iPad</a:t>
              </a:r>
              <a:endParaRPr lang="zh-CN" altLang="en-US" sz="1600">
                <a:solidFill>
                  <a:srgbClr val="000000"/>
                </a:solidFill>
                <a:latin typeface="微软雅黑" panose="020B0503020204020204" pitchFamily="34" charset="-122"/>
                <a:ea typeface="微软雅黑" panose="020B0503020204020204" pitchFamily="34" charset="-122"/>
              </a:endParaRPr>
            </a:p>
          </p:txBody>
        </p:sp>
      </p:grpSp>
      <p:grpSp>
        <p:nvGrpSpPr>
          <p:cNvPr id="9" name="组合 38"/>
          <p:cNvGrpSpPr>
            <a:grpSpLocks/>
          </p:cNvGrpSpPr>
          <p:nvPr/>
        </p:nvGrpSpPr>
        <p:grpSpPr bwMode="auto">
          <a:xfrm>
            <a:off x="1766888" y="631825"/>
            <a:ext cx="1389062" cy="1530350"/>
            <a:chOff x="1839913" y="1771650"/>
            <a:chExt cx="1389062" cy="1530350"/>
          </a:xfrm>
        </p:grpSpPr>
        <p:pic>
          <p:nvPicPr>
            <p:cNvPr id="47144" name="图片 20" descr="ws_3DD0.tmp"/>
            <p:cNvPicPr>
              <a:picLocks/>
            </p:cNvPicPr>
            <p:nvPr/>
          </p:nvPicPr>
          <p:blipFill>
            <a:blip r:embed="rId8">
              <a:extLst>
                <a:ext uri="{28A0092B-C50C-407E-A947-70E740481C1C}">
                  <a14:useLocalDpi xmlns:a14="http://schemas.microsoft.com/office/drawing/2010/main" val="0"/>
                </a:ext>
              </a:extLst>
            </a:blip>
            <a:srcRect l="17076" t="23050" r="65215" b="58871"/>
            <a:stretch>
              <a:fillRect/>
            </a:stretch>
          </p:blipFill>
          <p:spPr bwMode="auto">
            <a:xfrm>
              <a:off x="1839913" y="1771650"/>
              <a:ext cx="1389062" cy="1130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45" name="TextBox 9"/>
            <p:cNvSpPr txBox="1">
              <a:spLocks noChangeArrowheads="1"/>
            </p:cNvSpPr>
            <p:nvPr/>
          </p:nvSpPr>
          <p:spPr bwMode="auto">
            <a:xfrm>
              <a:off x="2046288" y="3057525"/>
              <a:ext cx="98107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Lucida Sans Unicode" panose="020B0602030504020204" pitchFamily="34" charset="0"/>
                  <a:ea typeface="宋体" panose="02010600030101010101" pitchFamily="2" charset="-122"/>
                </a:defRPr>
              </a:lvl1pPr>
              <a:lvl2pPr marL="742950" indent="-285750">
                <a:defRPr>
                  <a:solidFill>
                    <a:schemeClr val="tx1"/>
                  </a:solidFill>
                  <a:latin typeface="Lucida Sans Unicode" panose="020B0602030504020204" pitchFamily="34" charset="0"/>
                  <a:ea typeface="宋体" panose="02010600030101010101" pitchFamily="2" charset="-122"/>
                </a:defRPr>
              </a:lvl2pPr>
              <a:lvl3pPr marL="1143000" indent="-228600">
                <a:defRPr>
                  <a:solidFill>
                    <a:schemeClr val="tx1"/>
                  </a:solidFill>
                  <a:latin typeface="Lucida Sans Unicode" panose="020B0602030504020204" pitchFamily="34" charset="0"/>
                  <a:ea typeface="宋体" panose="02010600030101010101" pitchFamily="2" charset="-122"/>
                </a:defRPr>
              </a:lvl3pPr>
              <a:lvl4pPr marL="1600200" indent="-228600">
                <a:defRPr>
                  <a:solidFill>
                    <a:schemeClr val="tx1"/>
                  </a:solidFill>
                  <a:latin typeface="Lucida Sans Unicode" panose="020B0602030504020204" pitchFamily="34" charset="0"/>
                  <a:ea typeface="宋体" panose="02010600030101010101" pitchFamily="2" charset="-122"/>
                </a:defRPr>
              </a:lvl4pPr>
              <a:lvl5pPr marL="2057400" indent="-228600">
                <a:defRPr>
                  <a:solidFill>
                    <a:schemeClr val="tx1"/>
                  </a:solidFill>
                  <a:latin typeface="Lucida Sans Unicode" panose="020B0602030504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9pPr>
            </a:lstStyle>
            <a:p>
              <a:pPr eaLnBrk="1" hangingPunct="1"/>
              <a:r>
                <a:rPr lang="en-US" altLang="zh-CN" sz="1600">
                  <a:solidFill>
                    <a:srgbClr val="000000"/>
                  </a:solidFill>
                  <a:latin typeface="微软雅黑" panose="020B0503020204020204" pitchFamily="34" charset="-122"/>
                  <a:ea typeface="微软雅黑" panose="020B0503020204020204" pitchFamily="34" charset="-122"/>
                </a:rPr>
                <a:t>NoteBook</a:t>
              </a:r>
              <a:endParaRPr lang="zh-CN" altLang="en-US" sz="1600">
                <a:solidFill>
                  <a:srgbClr val="000000"/>
                </a:solidFill>
                <a:latin typeface="微软雅黑" panose="020B0503020204020204" pitchFamily="34" charset="-122"/>
                <a:ea typeface="微软雅黑" panose="020B0503020204020204" pitchFamily="34" charset="-122"/>
              </a:endParaRPr>
            </a:p>
          </p:txBody>
        </p:sp>
      </p:grpSp>
      <p:grpSp>
        <p:nvGrpSpPr>
          <p:cNvPr id="10" name="组合 37"/>
          <p:cNvGrpSpPr>
            <a:grpSpLocks/>
          </p:cNvGrpSpPr>
          <p:nvPr/>
        </p:nvGrpSpPr>
        <p:grpSpPr bwMode="auto">
          <a:xfrm>
            <a:off x="466725" y="500063"/>
            <a:ext cx="1219200" cy="1633537"/>
            <a:chOff x="541338" y="1670050"/>
            <a:chExt cx="1219200" cy="1633538"/>
          </a:xfrm>
        </p:grpSpPr>
        <p:pic>
          <p:nvPicPr>
            <p:cNvPr id="47142" name="图片 17" descr="ws_3DD0.tmp"/>
            <p:cNvPicPr>
              <a:picLocks/>
            </p:cNvPicPr>
            <p:nvPr/>
          </p:nvPicPr>
          <p:blipFill>
            <a:blip r:embed="rId8">
              <a:extLst>
                <a:ext uri="{28A0092B-C50C-407E-A947-70E740481C1C}">
                  <a14:useLocalDpi xmlns:a14="http://schemas.microsoft.com/office/drawing/2010/main" val="0"/>
                </a:ext>
              </a:extLst>
            </a:blip>
            <a:srcRect l="1382" t="23039" r="83067" b="54172"/>
            <a:stretch>
              <a:fillRect/>
            </a:stretch>
          </p:blipFill>
          <p:spPr bwMode="auto">
            <a:xfrm>
              <a:off x="541338" y="1670050"/>
              <a:ext cx="1219200" cy="142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43" name="TextBox 10"/>
            <p:cNvSpPr txBox="1">
              <a:spLocks noChangeArrowheads="1"/>
            </p:cNvSpPr>
            <p:nvPr/>
          </p:nvSpPr>
          <p:spPr bwMode="auto">
            <a:xfrm>
              <a:off x="893763" y="3057525"/>
              <a:ext cx="261937"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Lucida Sans Unicode" panose="020B0602030504020204" pitchFamily="34" charset="0"/>
                  <a:ea typeface="宋体" panose="02010600030101010101" pitchFamily="2" charset="-122"/>
                </a:defRPr>
              </a:lvl1pPr>
              <a:lvl2pPr marL="742950" indent="-285750">
                <a:defRPr>
                  <a:solidFill>
                    <a:schemeClr val="tx1"/>
                  </a:solidFill>
                  <a:latin typeface="Lucida Sans Unicode" panose="020B0602030504020204" pitchFamily="34" charset="0"/>
                  <a:ea typeface="宋体" panose="02010600030101010101" pitchFamily="2" charset="-122"/>
                </a:defRPr>
              </a:lvl2pPr>
              <a:lvl3pPr marL="1143000" indent="-228600">
                <a:defRPr>
                  <a:solidFill>
                    <a:schemeClr val="tx1"/>
                  </a:solidFill>
                  <a:latin typeface="Lucida Sans Unicode" panose="020B0602030504020204" pitchFamily="34" charset="0"/>
                  <a:ea typeface="宋体" panose="02010600030101010101" pitchFamily="2" charset="-122"/>
                </a:defRPr>
              </a:lvl3pPr>
              <a:lvl4pPr marL="1600200" indent="-228600">
                <a:defRPr>
                  <a:solidFill>
                    <a:schemeClr val="tx1"/>
                  </a:solidFill>
                  <a:latin typeface="Lucida Sans Unicode" panose="020B0602030504020204" pitchFamily="34" charset="0"/>
                  <a:ea typeface="宋体" panose="02010600030101010101" pitchFamily="2" charset="-122"/>
                </a:defRPr>
              </a:lvl4pPr>
              <a:lvl5pPr marL="2057400" indent="-228600">
                <a:defRPr>
                  <a:solidFill>
                    <a:schemeClr val="tx1"/>
                  </a:solidFill>
                  <a:latin typeface="Lucida Sans Unicode" panose="020B0602030504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9pPr>
            </a:lstStyle>
            <a:p>
              <a:pPr eaLnBrk="1" hangingPunct="1"/>
              <a:r>
                <a:rPr lang="en-US" altLang="zh-CN" sz="1600">
                  <a:solidFill>
                    <a:srgbClr val="000000"/>
                  </a:solidFill>
                  <a:latin typeface="微软雅黑" panose="020B0503020204020204" pitchFamily="34" charset="-122"/>
                  <a:ea typeface="微软雅黑" panose="020B0503020204020204" pitchFamily="34" charset="-122"/>
                </a:rPr>
                <a:t>PC</a:t>
              </a:r>
              <a:endParaRPr lang="zh-CN" altLang="en-US" sz="1600">
                <a:solidFill>
                  <a:srgbClr val="000000"/>
                </a:solidFill>
                <a:latin typeface="微软雅黑" panose="020B0503020204020204" pitchFamily="34" charset="-122"/>
                <a:ea typeface="微软雅黑" panose="020B0503020204020204" pitchFamily="34" charset="-122"/>
              </a:endParaRPr>
            </a:p>
          </p:txBody>
        </p:sp>
      </p:grpSp>
      <p:pic>
        <p:nvPicPr>
          <p:cNvPr id="47116" name="Picture 4" descr="STA50044"/>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572000" y="2371725"/>
            <a:ext cx="446088" cy="195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17" name="矩形 35"/>
          <p:cNvSpPr>
            <a:spLocks noChangeArrowheads="1"/>
          </p:cNvSpPr>
          <p:nvPr/>
        </p:nvSpPr>
        <p:spPr bwMode="auto">
          <a:xfrm>
            <a:off x="5292725" y="2795588"/>
            <a:ext cx="64452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Lucida Sans Unicode" panose="020B0602030504020204" pitchFamily="34" charset="0"/>
                <a:ea typeface="宋体" panose="02010600030101010101" pitchFamily="2" charset="-122"/>
              </a:defRPr>
            </a:lvl1pPr>
            <a:lvl2pPr marL="742950" indent="-285750">
              <a:defRPr>
                <a:solidFill>
                  <a:schemeClr val="tx1"/>
                </a:solidFill>
                <a:latin typeface="Lucida Sans Unicode" panose="020B0602030504020204" pitchFamily="34" charset="0"/>
                <a:ea typeface="宋体" panose="02010600030101010101" pitchFamily="2" charset="-122"/>
              </a:defRPr>
            </a:lvl2pPr>
            <a:lvl3pPr marL="1143000" indent="-228600">
              <a:defRPr>
                <a:solidFill>
                  <a:schemeClr val="tx1"/>
                </a:solidFill>
                <a:latin typeface="Lucida Sans Unicode" panose="020B0602030504020204" pitchFamily="34" charset="0"/>
                <a:ea typeface="宋体" panose="02010600030101010101" pitchFamily="2" charset="-122"/>
              </a:defRPr>
            </a:lvl3pPr>
            <a:lvl4pPr marL="1600200" indent="-228600">
              <a:defRPr>
                <a:solidFill>
                  <a:schemeClr val="tx1"/>
                </a:solidFill>
                <a:latin typeface="Lucida Sans Unicode" panose="020B0602030504020204" pitchFamily="34" charset="0"/>
                <a:ea typeface="宋体" panose="02010600030101010101" pitchFamily="2" charset="-122"/>
              </a:defRPr>
            </a:lvl4pPr>
            <a:lvl5pPr marL="2057400" indent="-228600">
              <a:defRPr>
                <a:solidFill>
                  <a:schemeClr val="tx1"/>
                </a:solidFill>
                <a:latin typeface="Lucida Sans Unicode" panose="020B0602030504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9pPr>
          </a:lstStyle>
          <a:p>
            <a:pPr eaLnBrk="1" hangingPunct="1"/>
            <a:r>
              <a:rPr lang="zh-CN" altLang="en-US" b="1">
                <a:solidFill>
                  <a:srgbClr val="000000"/>
                </a:solidFill>
                <a:latin typeface="黑体" panose="02010609060101010101" pitchFamily="49" charset="-122"/>
                <a:ea typeface="黑体" panose="02010609060101010101" pitchFamily="49" charset="-122"/>
              </a:rPr>
              <a:t>条码</a:t>
            </a:r>
          </a:p>
        </p:txBody>
      </p:sp>
      <p:sp>
        <p:nvSpPr>
          <p:cNvPr id="47118" name="TextBox 36"/>
          <p:cNvSpPr txBox="1">
            <a:spLocks noChangeArrowheads="1"/>
          </p:cNvSpPr>
          <p:nvPr/>
        </p:nvSpPr>
        <p:spPr bwMode="auto">
          <a:xfrm>
            <a:off x="4500563" y="2795588"/>
            <a:ext cx="6540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Lucida Sans Unicode" panose="020B0602030504020204" pitchFamily="34" charset="0"/>
                <a:ea typeface="宋体" panose="02010600030101010101" pitchFamily="2" charset="-122"/>
              </a:defRPr>
            </a:lvl1pPr>
            <a:lvl2pPr marL="742950" indent="-285750">
              <a:defRPr>
                <a:solidFill>
                  <a:schemeClr val="tx1"/>
                </a:solidFill>
                <a:latin typeface="Lucida Sans Unicode" panose="020B0602030504020204" pitchFamily="34" charset="0"/>
                <a:ea typeface="宋体" panose="02010600030101010101" pitchFamily="2" charset="-122"/>
              </a:defRPr>
            </a:lvl2pPr>
            <a:lvl3pPr marL="1143000" indent="-228600">
              <a:defRPr>
                <a:solidFill>
                  <a:schemeClr val="tx1"/>
                </a:solidFill>
                <a:latin typeface="Lucida Sans Unicode" panose="020B0602030504020204" pitchFamily="34" charset="0"/>
                <a:ea typeface="宋体" panose="02010600030101010101" pitchFamily="2" charset="-122"/>
              </a:defRPr>
            </a:lvl3pPr>
            <a:lvl4pPr marL="1600200" indent="-228600">
              <a:defRPr>
                <a:solidFill>
                  <a:schemeClr val="tx1"/>
                </a:solidFill>
                <a:latin typeface="Lucida Sans Unicode" panose="020B0602030504020204" pitchFamily="34" charset="0"/>
                <a:ea typeface="宋体" panose="02010600030101010101" pitchFamily="2" charset="-122"/>
              </a:defRPr>
            </a:lvl4pPr>
            <a:lvl5pPr marL="2057400" indent="-228600">
              <a:defRPr>
                <a:solidFill>
                  <a:schemeClr val="tx1"/>
                </a:solidFill>
                <a:latin typeface="Lucida Sans Unicode" panose="020B0602030504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9pPr>
          </a:lstStyle>
          <a:p>
            <a:pPr algn="ctr" eaLnBrk="1" hangingPunct="1"/>
            <a:r>
              <a:rPr lang="en-US" altLang="zh-CN" b="1">
                <a:solidFill>
                  <a:srgbClr val="000000"/>
                </a:solidFill>
                <a:latin typeface="黑体" panose="02010609060101010101" pitchFamily="49" charset="-122"/>
                <a:ea typeface="黑体" panose="02010609060101010101" pitchFamily="49" charset="-122"/>
              </a:rPr>
              <a:t>RFID</a:t>
            </a:r>
            <a:endParaRPr lang="zh-CN" altLang="en-US" b="1">
              <a:solidFill>
                <a:srgbClr val="000000"/>
              </a:solidFill>
              <a:latin typeface="黑体" panose="02010609060101010101" pitchFamily="49" charset="-122"/>
              <a:ea typeface="黑体" panose="02010609060101010101" pitchFamily="49" charset="-122"/>
            </a:endParaRPr>
          </a:p>
        </p:txBody>
      </p:sp>
      <p:pic>
        <p:nvPicPr>
          <p:cNvPr id="47119" name="Picture 12" descr="http://imgsrc.baidu.com/baike/pic/item/72b19c02404765344afb5100.jp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885113" y="2249488"/>
            <a:ext cx="590550" cy="363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20" name="TextBox 38"/>
          <p:cNvSpPr txBox="1">
            <a:spLocks noChangeArrowheads="1"/>
          </p:cNvSpPr>
          <p:nvPr/>
        </p:nvSpPr>
        <p:spPr bwMode="auto">
          <a:xfrm>
            <a:off x="7740650" y="2659063"/>
            <a:ext cx="100012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Lucida Sans Unicode" panose="020B0602030504020204" pitchFamily="34" charset="0"/>
                <a:ea typeface="宋体" panose="02010600030101010101" pitchFamily="2" charset="-122"/>
              </a:defRPr>
            </a:lvl1pPr>
            <a:lvl2pPr marL="742950" indent="-285750">
              <a:defRPr>
                <a:solidFill>
                  <a:schemeClr val="tx1"/>
                </a:solidFill>
                <a:latin typeface="Lucida Sans Unicode" panose="020B0602030504020204" pitchFamily="34" charset="0"/>
                <a:ea typeface="宋体" panose="02010600030101010101" pitchFamily="2" charset="-122"/>
              </a:defRPr>
            </a:lvl2pPr>
            <a:lvl3pPr marL="1143000" indent="-228600">
              <a:defRPr>
                <a:solidFill>
                  <a:schemeClr val="tx1"/>
                </a:solidFill>
                <a:latin typeface="Lucida Sans Unicode" panose="020B0602030504020204" pitchFamily="34" charset="0"/>
                <a:ea typeface="宋体" panose="02010600030101010101" pitchFamily="2" charset="-122"/>
              </a:defRPr>
            </a:lvl3pPr>
            <a:lvl4pPr marL="1600200" indent="-228600">
              <a:defRPr>
                <a:solidFill>
                  <a:schemeClr val="tx1"/>
                </a:solidFill>
                <a:latin typeface="Lucida Sans Unicode" panose="020B0602030504020204" pitchFamily="34" charset="0"/>
                <a:ea typeface="宋体" panose="02010600030101010101" pitchFamily="2" charset="-122"/>
              </a:defRPr>
            </a:lvl4pPr>
            <a:lvl5pPr marL="2057400" indent="-228600">
              <a:defRPr>
                <a:solidFill>
                  <a:schemeClr val="tx1"/>
                </a:solidFill>
                <a:latin typeface="Lucida Sans Unicode" panose="020B0602030504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9pPr>
          </a:lstStyle>
          <a:p>
            <a:pPr algn="ctr" eaLnBrk="1" hangingPunct="1"/>
            <a:r>
              <a:rPr lang="zh-CN" altLang="en-US" b="1">
                <a:solidFill>
                  <a:srgbClr val="000000"/>
                </a:solidFill>
                <a:latin typeface="黑体" panose="02010609060101010101" pitchFamily="49" charset="-122"/>
                <a:ea typeface="黑体" panose="02010609060101010101" pitchFamily="49" charset="-122"/>
              </a:rPr>
              <a:t>视频采</a:t>
            </a:r>
            <a:endParaRPr lang="en-US" altLang="zh-CN" b="1">
              <a:solidFill>
                <a:srgbClr val="000000"/>
              </a:solidFill>
              <a:latin typeface="黑体" panose="02010609060101010101" pitchFamily="49" charset="-122"/>
              <a:ea typeface="黑体" panose="02010609060101010101" pitchFamily="49" charset="-122"/>
            </a:endParaRPr>
          </a:p>
          <a:p>
            <a:pPr algn="ctr" eaLnBrk="1" hangingPunct="1"/>
            <a:r>
              <a:rPr lang="zh-CN" altLang="en-US" b="1">
                <a:solidFill>
                  <a:srgbClr val="000000"/>
                </a:solidFill>
                <a:latin typeface="黑体" panose="02010609060101010101" pitchFamily="49" charset="-122"/>
                <a:ea typeface="黑体" panose="02010609060101010101" pitchFamily="49" charset="-122"/>
              </a:rPr>
              <a:t>集设备</a:t>
            </a:r>
          </a:p>
        </p:txBody>
      </p:sp>
      <p:pic>
        <p:nvPicPr>
          <p:cNvPr id="47121" name="Picture 19" descr="DSC019366"/>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950075" y="2249488"/>
            <a:ext cx="576263" cy="347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22" name="TextBox 52"/>
          <p:cNvSpPr txBox="1">
            <a:spLocks noChangeArrowheads="1"/>
          </p:cNvSpPr>
          <p:nvPr/>
        </p:nvSpPr>
        <p:spPr bwMode="auto">
          <a:xfrm>
            <a:off x="6732588" y="2795588"/>
            <a:ext cx="1008062"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Lucida Sans Unicode" panose="020B0602030504020204" pitchFamily="34" charset="0"/>
                <a:ea typeface="宋体" panose="02010600030101010101" pitchFamily="2" charset="-122"/>
              </a:defRPr>
            </a:lvl1pPr>
            <a:lvl2pPr marL="742950" indent="-285750">
              <a:defRPr>
                <a:solidFill>
                  <a:schemeClr val="tx1"/>
                </a:solidFill>
                <a:latin typeface="Lucida Sans Unicode" panose="020B0602030504020204" pitchFamily="34" charset="0"/>
                <a:ea typeface="宋体" panose="02010600030101010101" pitchFamily="2" charset="-122"/>
              </a:defRPr>
            </a:lvl2pPr>
            <a:lvl3pPr marL="1143000" indent="-228600">
              <a:defRPr>
                <a:solidFill>
                  <a:schemeClr val="tx1"/>
                </a:solidFill>
                <a:latin typeface="Lucida Sans Unicode" panose="020B0602030504020204" pitchFamily="34" charset="0"/>
                <a:ea typeface="宋体" panose="02010600030101010101" pitchFamily="2" charset="-122"/>
              </a:defRPr>
            </a:lvl3pPr>
            <a:lvl4pPr marL="1600200" indent="-228600">
              <a:defRPr>
                <a:solidFill>
                  <a:schemeClr val="tx1"/>
                </a:solidFill>
                <a:latin typeface="Lucida Sans Unicode" panose="020B0602030504020204" pitchFamily="34" charset="0"/>
                <a:ea typeface="宋体" panose="02010600030101010101" pitchFamily="2" charset="-122"/>
              </a:defRPr>
            </a:lvl4pPr>
            <a:lvl5pPr marL="2057400" indent="-228600">
              <a:defRPr>
                <a:solidFill>
                  <a:schemeClr val="tx1"/>
                </a:solidFill>
                <a:latin typeface="Lucida Sans Unicode" panose="020B0602030504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9pPr>
          </a:lstStyle>
          <a:p>
            <a:pPr algn="ctr" eaLnBrk="1" hangingPunct="1"/>
            <a:r>
              <a:rPr lang="en-US" altLang="zh-CN" b="1">
                <a:solidFill>
                  <a:srgbClr val="000000"/>
                </a:solidFill>
                <a:latin typeface="黑体" panose="02010609060101010101" pitchFamily="49" charset="-122"/>
                <a:ea typeface="黑体" panose="02010609060101010101" pitchFamily="49" charset="-122"/>
              </a:rPr>
              <a:t>GPS</a:t>
            </a:r>
            <a:r>
              <a:rPr lang="zh-CN" altLang="en-US" b="1">
                <a:solidFill>
                  <a:srgbClr val="000000"/>
                </a:solidFill>
                <a:latin typeface="黑体" panose="02010609060101010101" pitchFamily="49" charset="-122"/>
                <a:ea typeface="黑体" panose="02010609060101010101" pitchFamily="49" charset="-122"/>
              </a:rPr>
              <a:t>终端</a:t>
            </a:r>
          </a:p>
        </p:txBody>
      </p:sp>
      <p:sp>
        <p:nvSpPr>
          <p:cNvPr id="47123" name="TextBox 85"/>
          <p:cNvSpPr txBox="1">
            <a:spLocks noChangeArrowheads="1"/>
          </p:cNvSpPr>
          <p:nvPr/>
        </p:nvSpPr>
        <p:spPr bwMode="auto">
          <a:xfrm>
            <a:off x="5942013" y="2795588"/>
            <a:ext cx="8953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Lucida Sans Unicode" panose="020B0602030504020204" pitchFamily="34" charset="0"/>
                <a:ea typeface="宋体" panose="02010600030101010101" pitchFamily="2" charset="-122"/>
              </a:defRPr>
            </a:lvl1pPr>
            <a:lvl2pPr marL="742950" indent="-285750">
              <a:defRPr>
                <a:solidFill>
                  <a:schemeClr val="tx1"/>
                </a:solidFill>
                <a:latin typeface="Lucida Sans Unicode" panose="020B0602030504020204" pitchFamily="34" charset="0"/>
                <a:ea typeface="宋体" panose="02010600030101010101" pitchFamily="2" charset="-122"/>
              </a:defRPr>
            </a:lvl2pPr>
            <a:lvl3pPr marL="1143000" indent="-228600">
              <a:defRPr>
                <a:solidFill>
                  <a:schemeClr val="tx1"/>
                </a:solidFill>
                <a:latin typeface="Lucida Sans Unicode" panose="020B0602030504020204" pitchFamily="34" charset="0"/>
                <a:ea typeface="宋体" panose="02010600030101010101" pitchFamily="2" charset="-122"/>
              </a:defRPr>
            </a:lvl3pPr>
            <a:lvl4pPr marL="1600200" indent="-228600">
              <a:defRPr>
                <a:solidFill>
                  <a:schemeClr val="tx1"/>
                </a:solidFill>
                <a:latin typeface="Lucida Sans Unicode" panose="020B0602030504020204" pitchFamily="34" charset="0"/>
                <a:ea typeface="宋体" panose="02010600030101010101" pitchFamily="2" charset="-122"/>
              </a:defRPr>
            </a:lvl4pPr>
            <a:lvl5pPr marL="2057400" indent="-228600">
              <a:defRPr>
                <a:solidFill>
                  <a:schemeClr val="tx1"/>
                </a:solidFill>
                <a:latin typeface="Lucida Sans Unicode" panose="020B0602030504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9pPr>
          </a:lstStyle>
          <a:p>
            <a:pPr algn="ctr" eaLnBrk="1" hangingPunct="1"/>
            <a:r>
              <a:rPr lang="zh-CN" altLang="en-US" b="1">
                <a:solidFill>
                  <a:srgbClr val="000000"/>
                </a:solidFill>
                <a:latin typeface="黑体" panose="02010609060101010101" pitchFamily="49" charset="-122"/>
                <a:ea typeface="黑体" panose="02010609060101010101" pitchFamily="49" charset="-122"/>
              </a:rPr>
              <a:t>二维码</a:t>
            </a:r>
          </a:p>
        </p:txBody>
      </p:sp>
      <p:pic>
        <p:nvPicPr>
          <p:cNvPr id="47124" name="图片 305"/>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157913" y="2249488"/>
            <a:ext cx="458787" cy="36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25" name="图片 13" descr="ean13[1].gif"/>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5365750" y="2249488"/>
            <a:ext cx="503238" cy="398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26" name="图片 3" descr="ws_CCF3.tmp"/>
          <p:cNvPicPr>
            <a:picLocks/>
          </p:cNvPicPr>
          <p:nvPr/>
        </p:nvPicPr>
        <p:blipFill>
          <a:blip r:embed="rId14">
            <a:extLst>
              <a:ext uri="{28A0092B-C50C-407E-A947-70E740481C1C}">
                <a14:useLocalDpi xmlns:a14="http://schemas.microsoft.com/office/drawing/2010/main" val="0"/>
              </a:ext>
            </a:extLst>
          </a:blip>
          <a:srcRect/>
          <a:stretch>
            <a:fillRect/>
          </a:stretch>
        </p:blipFill>
        <p:spPr bwMode="auto">
          <a:xfrm>
            <a:off x="5508625" y="787400"/>
            <a:ext cx="608013" cy="63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27" name="图片 6" descr="ws_CD25.tmp"/>
          <p:cNvPicPr>
            <a:picLocks/>
          </p:cNvPicPr>
          <p:nvPr/>
        </p:nvPicPr>
        <p:blipFill>
          <a:blip r:embed="rId15">
            <a:extLst>
              <a:ext uri="{28A0092B-C50C-407E-A947-70E740481C1C}">
                <a14:useLocalDpi xmlns:a14="http://schemas.microsoft.com/office/drawing/2010/main" val="0"/>
              </a:ext>
            </a:extLst>
          </a:blip>
          <a:srcRect/>
          <a:stretch>
            <a:fillRect/>
          </a:stretch>
        </p:blipFill>
        <p:spPr bwMode="auto">
          <a:xfrm>
            <a:off x="6300788" y="787400"/>
            <a:ext cx="565150" cy="60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28" name="图片 9" descr="ws_CD57.tmp"/>
          <p:cNvPicPr>
            <a:picLocks/>
          </p:cNvPicPr>
          <p:nvPr/>
        </p:nvPicPr>
        <p:blipFill>
          <a:blip r:embed="rId16">
            <a:extLst>
              <a:ext uri="{28A0092B-C50C-407E-A947-70E740481C1C}">
                <a14:useLocalDpi xmlns:a14="http://schemas.microsoft.com/office/drawing/2010/main" val="0"/>
              </a:ext>
            </a:extLst>
          </a:blip>
          <a:srcRect/>
          <a:stretch>
            <a:fillRect/>
          </a:stretch>
        </p:blipFill>
        <p:spPr bwMode="auto">
          <a:xfrm>
            <a:off x="7019925" y="787400"/>
            <a:ext cx="639763"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29" name="图片 12" descr="ws_CD79.tmp"/>
          <p:cNvPicPr>
            <a:picLocks/>
          </p:cNvPicPr>
          <p:nvPr/>
        </p:nvPicPr>
        <p:blipFill>
          <a:blip r:embed="rId17">
            <a:extLst>
              <a:ext uri="{28A0092B-C50C-407E-A947-70E740481C1C}">
                <a14:useLocalDpi xmlns:a14="http://schemas.microsoft.com/office/drawing/2010/main" val="0"/>
              </a:ext>
            </a:extLst>
          </a:blip>
          <a:srcRect/>
          <a:stretch>
            <a:fillRect/>
          </a:stretch>
        </p:blipFill>
        <p:spPr bwMode="auto">
          <a:xfrm>
            <a:off x="7885113" y="787400"/>
            <a:ext cx="639762" cy="66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30" name="TextBox 18"/>
          <p:cNvSpPr txBox="1">
            <a:spLocks noChangeArrowheads="1"/>
          </p:cNvSpPr>
          <p:nvPr/>
        </p:nvSpPr>
        <p:spPr bwMode="auto">
          <a:xfrm>
            <a:off x="5580063" y="1579563"/>
            <a:ext cx="460375"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Lucida Sans Unicode" panose="020B0602030504020204" pitchFamily="34" charset="0"/>
                <a:ea typeface="宋体" panose="02010600030101010101" pitchFamily="2" charset="-122"/>
              </a:defRPr>
            </a:lvl1pPr>
            <a:lvl2pPr marL="742950" indent="-285750">
              <a:defRPr>
                <a:solidFill>
                  <a:schemeClr val="tx1"/>
                </a:solidFill>
                <a:latin typeface="Lucida Sans Unicode" panose="020B0602030504020204" pitchFamily="34" charset="0"/>
                <a:ea typeface="宋体" panose="02010600030101010101" pitchFamily="2" charset="-122"/>
              </a:defRPr>
            </a:lvl2pPr>
            <a:lvl3pPr marL="1143000" indent="-228600">
              <a:defRPr>
                <a:solidFill>
                  <a:schemeClr val="tx1"/>
                </a:solidFill>
                <a:latin typeface="Lucida Sans Unicode" panose="020B0602030504020204" pitchFamily="34" charset="0"/>
                <a:ea typeface="宋体" panose="02010600030101010101" pitchFamily="2" charset="-122"/>
              </a:defRPr>
            </a:lvl3pPr>
            <a:lvl4pPr marL="1600200" indent="-228600">
              <a:defRPr>
                <a:solidFill>
                  <a:schemeClr val="tx1"/>
                </a:solidFill>
                <a:latin typeface="Lucida Sans Unicode" panose="020B0602030504020204" pitchFamily="34" charset="0"/>
                <a:ea typeface="宋体" panose="02010600030101010101" pitchFamily="2" charset="-122"/>
              </a:defRPr>
            </a:lvl4pPr>
            <a:lvl5pPr marL="2057400" indent="-228600">
              <a:defRPr>
                <a:solidFill>
                  <a:schemeClr val="tx1"/>
                </a:solidFill>
                <a:latin typeface="Lucida Sans Unicode" panose="020B0602030504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9pPr>
          </a:lstStyle>
          <a:p>
            <a:pPr eaLnBrk="1" hangingPunct="1">
              <a:lnSpc>
                <a:spcPts val="1575"/>
              </a:lnSpc>
            </a:pPr>
            <a:r>
              <a:rPr lang="zh-CN" altLang="en-US" b="1">
                <a:solidFill>
                  <a:srgbClr val="000000"/>
                </a:solidFill>
                <a:latin typeface="Times New Roman" panose="02020603050405020304" pitchFamily="18" charset="0"/>
                <a:ea typeface="文鼎CS中等线"/>
                <a:cs typeface="文鼎CS中等线"/>
              </a:rPr>
              <a:t>淘宝</a:t>
            </a:r>
          </a:p>
        </p:txBody>
      </p:sp>
      <p:sp>
        <p:nvSpPr>
          <p:cNvPr id="47131" name="TextBox 31"/>
          <p:cNvSpPr txBox="1">
            <a:spLocks noChangeArrowheads="1"/>
          </p:cNvSpPr>
          <p:nvPr/>
        </p:nvSpPr>
        <p:spPr bwMode="auto">
          <a:xfrm>
            <a:off x="6300788" y="1651000"/>
            <a:ext cx="460375"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Lucida Sans Unicode" panose="020B0602030504020204" pitchFamily="34" charset="0"/>
                <a:ea typeface="宋体" panose="02010600030101010101" pitchFamily="2" charset="-122"/>
              </a:defRPr>
            </a:lvl1pPr>
            <a:lvl2pPr marL="742950" indent="-285750">
              <a:defRPr>
                <a:solidFill>
                  <a:schemeClr val="tx1"/>
                </a:solidFill>
                <a:latin typeface="Lucida Sans Unicode" panose="020B0602030504020204" pitchFamily="34" charset="0"/>
                <a:ea typeface="宋体" panose="02010600030101010101" pitchFamily="2" charset="-122"/>
              </a:defRPr>
            </a:lvl2pPr>
            <a:lvl3pPr marL="1143000" indent="-228600">
              <a:defRPr>
                <a:solidFill>
                  <a:schemeClr val="tx1"/>
                </a:solidFill>
                <a:latin typeface="Lucida Sans Unicode" panose="020B0602030504020204" pitchFamily="34" charset="0"/>
                <a:ea typeface="宋体" panose="02010600030101010101" pitchFamily="2" charset="-122"/>
              </a:defRPr>
            </a:lvl3pPr>
            <a:lvl4pPr marL="1600200" indent="-228600">
              <a:defRPr>
                <a:solidFill>
                  <a:schemeClr val="tx1"/>
                </a:solidFill>
                <a:latin typeface="Lucida Sans Unicode" panose="020B0602030504020204" pitchFamily="34" charset="0"/>
                <a:ea typeface="宋体" panose="02010600030101010101" pitchFamily="2" charset="-122"/>
              </a:defRPr>
            </a:lvl4pPr>
            <a:lvl5pPr marL="2057400" indent="-228600">
              <a:defRPr>
                <a:solidFill>
                  <a:schemeClr val="tx1"/>
                </a:solidFill>
                <a:latin typeface="Lucida Sans Unicode" panose="020B0602030504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9pPr>
          </a:lstStyle>
          <a:p>
            <a:pPr eaLnBrk="1" hangingPunct="1">
              <a:lnSpc>
                <a:spcPts val="1575"/>
              </a:lnSpc>
            </a:pPr>
            <a:r>
              <a:rPr lang="zh-CN" altLang="en-US" b="1">
                <a:solidFill>
                  <a:srgbClr val="000000"/>
                </a:solidFill>
                <a:latin typeface="Times New Roman" panose="02020603050405020304" pitchFamily="18" charset="0"/>
                <a:ea typeface="文鼎CS中等线"/>
                <a:cs typeface="文鼎CS中等线"/>
              </a:rPr>
              <a:t>微博</a:t>
            </a:r>
          </a:p>
        </p:txBody>
      </p:sp>
      <p:sp>
        <p:nvSpPr>
          <p:cNvPr id="47132" name="矩形 37"/>
          <p:cNvSpPr>
            <a:spLocks noChangeArrowheads="1"/>
          </p:cNvSpPr>
          <p:nvPr/>
        </p:nvSpPr>
        <p:spPr bwMode="auto">
          <a:xfrm>
            <a:off x="7019925" y="1508125"/>
            <a:ext cx="6413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Lucida Sans Unicode" panose="020B0602030504020204" pitchFamily="34" charset="0"/>
                <a:ea typeface="宋体" panose="02010600030101010101" pitchFamily="2" charset="-122"/>
              </a:defRPr>
            </a:lvl1pPr>
            <a:lvl2pPr marL="742950" indent="-285750">
              <a:defRPr>
                <a:solidFill>
                  <a:schemeClr val="tx1"/>
                </a:solidFill>
                <a:latin typeface="Lucida Sans Unicode" panose="020B0602030504020204" pitchFamily="34" charset="0"/>
                <a:ea typeface="宋体" panose="02010600030101010101" pitchFamily="2" charset="-122"/>
              </a:defRPr>
            </a:lvl2pPr>
            <a:lvl3pPr marL="1143000" indent="-228600">
              <a:defRPr>
                <a:solidFill>
                  <a:schemeClr val="tx1"/>
                </a:solidFill>
                <a:latin typeface="Lucida Sans Unicode" panose="020B0602030504020204" pitchFamily="34" charset="0"/>
                <a:ea typeface="宋体" panose="02010600030101010101" pitchFamily="2" charset="-122"/>
              </a:defRPr>
            </a:lvl3pPr>
            <a:lvl4pPr marL="1600200" indent="-228600">
              <a:defRPr>
                <a:solidFill>
                  <a:schemeClr val="tx1"/>
                </a:solidFill>
                <a:latin typeface="Lucida Sans Unicode" panose="020B0602030504020204" pitchFamily="34" charset="0"/>
                <a:ea typeface="宋体" panose="02010600030101010101" pitchFamily="2" charset="-122"/>
              </a:defRPr>
            </a:lvl4pPr>
            <a:lvl5pPr marL="2057400" indent="-228600">
              <a:defRPr>
                <a:solidFill>
                  <a:schemeClr val="tx1"/>
                </a:solidFill>
                <a:latin typeface="Lucida Sans Unicode" panose="020B0602030504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9pPr>
          </a:lstStyle>
          <a:p>
            <a:pPr eaLnBrk="1" hangingPunct="1"/>
            <a:r>
              <a:rPr lang="zh-TW" altLang="en-US" b="1">
                <a:solidFill>
                  <a:srgbClr val="000000"/>
                </a:solidFill>
                <a:latin typeface="宋体" panose="02010600030101010101" pitchFamily="2" charset="-122"/>
                <a:ea typeface="微软雅黑" panose="020B0503020204020204" pitchFamily="34" charset="-122"/>
              </a:rPr>
              <a:t>百度</a:t>
            </a:r>
            <a:endParaRPr lang="zh-CN" altLang="en-US" b="1">
              <a:solidFill>
                <a:srgbClr val="000000"/>
              </a:solidFill>
              <a:latin typeface="Calibri" panose="020F0502020204030204" pitchFamily="34" charset="0"/>
              <a:ea typeface="微软雅黑" panose="020B0503020204020204" pitchFamily="34" charset="-122"/>
            </a:endParaRPr>
          </a:p>
        </p:txBody>
      </p:sp>
      <p:sp>
        <p:nvSpPr>
          <p:cNvPr id="47133" name="矩形 38"/>
          <p:cNvSpPr>
            <a:spLocks noChangeArrowheads="1"/>
          </p:cNvSpPr>
          <p:nvPr/>
        </p:nvSpPr>
        <p:spPr bwMode="auto">
          <a:xfrm>
            <a:off x="7956550" y="1508125"/>
            <a:ext cx="6413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Lucida Sans Unicode" panose="020B0602030504020204" pitchFamily="34" charset="0"/>
                <a:ea typeface="宋体" panose="02010600030101010101" pitchFamily="2" charset="-122"/>
              </a:defRPr>
            </a:lvl1pPr>
            <a:lvl2pPr marL="742950" indent="-285750">
              <a:defRPr>
                <a:solidFill>
                  <a:schemeClr val="tx1"/>
                </a:solidFill>
                <a:latin typeface="Lucida Sans Unicode" panose="020B0602030504020204" pitchFamily="34" charset="0"/>
                <a:ea typeface="宋体" panose="02010600030101010101" pitchFamily="2" charset="-122"/>
              </a:defRPr>
            </a:lvl2pPr>
            <a:lvl3pPr marL="1143000" indent="-228600">
              <a:defRPr>
                <a:solidFill>
                  <a:schemeClr val="tx1"/>
                </a:solidFill>
                <a:latin typeface="Lucida Sans Unicode" panose="020B0602030504020204" pitchFamily="34" charset="0"/>
                <a:ea typeface="宋体" panose="02010600030101010101" pitchFamily="2" charset="-122"/>
              </a:defRPr>
            </a:lvl3pPr>
            <a:lvl4pPr marL="1600200" indent="-228600">
              <a:defRPr>
                <a:solidFill>
                  <a:schemeClr val="tx1"/>
                </a:solidFill>
                <a:latin typeface="Lucida Sans Unicode" panose="020B0602030504020204" pitchFamily="34" charset="0"/>
                <a:ea typeface="宋体" panose="02010600030101010101" pitchFamily="2" charset="-122"/>
              </a:defRPr>
            </a:lvl4pPr>
            <a:lvl5pPr marL="2057400" indent="-228600">
              <a:defRPr>
                <a:solidFill>
                  <a:schemeClr val="tx1"/>
                </a:solidFill>
                <a:latin typeface="Lucida Sans Unicode" panose="020B0602030504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9pPr>
          </a:lstStyle>
          <a:p>
            <a:pPr eaLnBrk="1" hangingPunct="1"/>
            <a:r>
              <a:rPr lang="zh-TW" altLang="en-US" b="1">
                <a:solidFill>
                  <a:srgbClr val="000000"/>
                </a:solidFill>
                <a:latin typeface="宋体" panose="02010600030101010101" pitchFamily="2" charset="-122"/>
                <a:ea typeface="微软雅黑" panose="020B0503020204020204" pitchFamily="34" charset="-122"/>
              </a:rPr>
              <a:t>腾讯</a:t>
            </a:r>
            <a:endParaRPr lang="zh-CN" altLang="en-US" b="1">
              <a:solidFill>
                <a:srgbClr val="000000"/>
              </a:solidFill>
              <a:latin typeface="Calibri" panose="020F0502020204030204" pitchFamily="34" charset="0"/>
              <a:ea typeface="微软雅黑" panose="020B0503020204020204" pitchFamily="34" charset="-122"/>
            </a:endParaRPr>
          </a:p>
        </p:txBody>
      </p:sp>
      <p:pic>
        <p:nvPicPr>
          <p:cNvPr id="47134" name="图片 8" descr="ws_CD46.tmp"/>
          <p:cNvPicPr>
            <a:picLocks/>
          </p:cNvPicPr>
          <p:nvPr/>
        </p:nvPicPr>
        <p:blipFill>
          <a:blip r:embed="rId18">
            <a:extLst>
              <a:ext uri="{28A0092B-C50C-407E-A947-70E740481C1C}">
                <a14:useLocalDpi xmlns:a14="http://schemas.microsoft.com/office/drawing/2010/main" val="0"/>
              </a:ext>
            </a:extLst>
          </a:blip>
          <a:srcRect/>
          <a:stretch>
            <a:fillRect/>
          </a:stretch>
        </p:blipFill>
        <p:spPr bwMode="auto">
          <a:xfrm>
            <a:off x="1619250" y="2300288"/>
            <a:ext cx="792163"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35" name="TextBox 32"/>
          <p:cNvSpPr txBox="1">
            <a:spLocks noChangeArrowheads="1"/>
          </p:cNvSpPr>
          <p:nvPr/>
        </p:nvSpPr>
        <p:spPr bwMode="auto">
          <a:xfrm>
            <a:off x="1547813" y="3163888"/>
            <a:ext cx="920750"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Lucida Sans Unicode" panose="020B0602030504020204" pitchFamily="34" charset="0"/>
                <a:ea typeface="宋体" panose="02010600030101010101" pitchFamily="2" charset="-122"/>
              </a:defRPr>
            </a:lvl1pPr>
            <a:lvl2pPr marL="742950" indent="-285750">
              <a:defRPr>
                <a:solidFill>
                  <a:schemeClr val="tx1"/>
                </a:solidFill>
                <a:latin typeface="Lucida Sans Unicode" panose="020B0602030504020204" pitchFamily="34" charset="0"/>
                <a:ea typeface="宋体" panose="02010600030101010101" pitchFamily="2" charset="-122"/>
              </a:defRPr>
            </a:lvl2pPr>
            <a:lvl3pPr marL="1143000" indent="-228600">
              <a:defRPr>
                <a:solidFill>
                  <a:schemeClr val="tx1"/>
                </a:solidFill>
                <a:latin typeface="Lucida Sans Unicode" panose="020B0602030504020204" pitchFamily="34" charset="0"/>
                <a:ea typeface="宋体" panose="02010600030101010101" pitchFamily="2" charset="-122"/>
              </a:defRPr>
            </a:lvl3pPr>
            <a:lvl4pPr marL="1600200" indent="-228600">
              <a:defRPr>
                <a:solidFill>
                  <a:schemeClr val="tx1"/>
                </a:solidFill>
                <a:latin typeface="Lucida Sans Unicode" panose="020B0602030504020204" pitchFamily="34" charset="0"/>
                <a:ea typeface="宋体" panose="02010600030101010101" pitchFamily="2" charset="-122"/>
              </a:defRPr>
            </a:lvl4pPr>
            <a:lvl5pPr marL="2057400" indent="-228600">
              <a:defRPr>
                <a:solidFill>
                  <a:schemeClr val="tx1"/>
                </a:solidFill>
                <a:latin typeface="Lucida Sans Unicode" panose="020B0602030504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9pPr>
          </a:lstStyle>
          <a:p>
            <a:pPr eaLnBrk="1" hangingPunct="1">
              <a:lnSpc>
                <a:spcPts val="1575"/>
              </a:lnSpc>
            </a:pPr>
            <a:r>
              <a:rPr lang="zh-CN" altLang="en-US" b="1">
                <a:solidFill>
                  <a:srgbClr val="000000"/>
                </a:solidFill>
                <a:latin typeface="Times New Roman" panose="02020603050405020304" pitchFamily="18" charset="0"/>
                <a:ea typeface="文鼎CS中等线"/>
                <a:cs typeface="文鼎CS中等线"/>
              </a:rPr>
              <a:t>华大基因</a:t>
            </a:r>
          </a:p>
        </p:txBody>
      </p:sp>
      <p:pic>
        <p:nvPicPr>
          <p:cNvPr id="47136" name="图片 4" descr="ws_CD04.tmp"/>
          <p:cNvPicPr>
            <a:picLocks/>
          </p:cNvPicPr>
          <p:nvPr/>
        </p:nvPicPr>
        <p:blipFill>
          <a:blip r:embed="rId19">
            <a:extLst>
              <a:ext uri="{28A0092B-C50C-407E-A947-70E740481C1C}">
                <a14:useLocalDpi xmlns:a14="http://schemas.microsoft.com/office/drawing/2010/main" val="0"/>
              </a:ext>
            </a:extLst>
          </a:blip>
          <a:srcRect/>
          <a:stretch>
            <a:fillRect/>
          </a:stretch>
        </p:blipFill>
        <p:spPr bwMode="auto">
          <a:xfrm>
            <a:off x="611188" y="2300288"/>
            <a:ext cx="67310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37" name="图片 7" descr="ws_CD36.tmp"/>
          <p:cNvPicPr>
            <a:picLocks/>
          </p:cNvPicPr>
          <p:nvPr/>
        </p:nvPicPr>
        <p:blipFill>
          <a:blip r:embed="rId20">
            <a:extLst>
              <a:ext uri="{28A0092B-C50C-407E-A947-70E740481C1C}">
                <a14:useLocalDpi xmlns:a14="http://schemas.microsoft.com/office/drawing/2010/main" val="0"/>
              </a:ext>
            </a:extLst>
          </a:blip>
          <a:srcRect/>
          <a:stretch>
            <a:fillRect/>
          </a:stretch>
        </p:blipFill>
        <p:spPr bwMode="auto">
          <a:xfrm>
            <a:off x="2700338" y="2371725"/>
            <a:ext cx="641350"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38" name="图片 13" descr="ws_CD8A.tmp"/>
          <p:cNvPicPr>
            <a:picLocks/>
          </p:cNvPicPr>
          <p:nvPr/>
        </p:nvPicPr>
        <p:blipFill>
          <a:blip r:embed="rId21">
            <a:extLst>
              <a:ext uri="{28A0092B-C50C-407E-A947-70E740481C1C}">
                <a14:useLocalDpi xmlns:a14="http://schemas.microsoft.com/office/drawing/2010/main" val="0"/>
              </a:ext>
            </a:extLst>
          </a:blip>
          <a:srcRect/>
          <a:stretch>
            <a:fillRect/>
          </a:stretch>
        </p:blipFill>
        <p:spPr bwMode="auto">
          <a:xfrm>
            <a:off x="3635375" y="2443163"/>
            <a:ext cx="749300" cy="587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39" name="TextBox 19"/>
          <p:cNvSpPr txBox="1">
            <a:spLocks noChangeArrowheads="1"/>
          </p:cNvSpPr>
          <p:nvPr/>
        </p:nvSpPr>
        <p:spPr bwMode="auto">
          <a:xfrm>
            <a:off x="468313" y="3163888"/>
            <a:ext cx="920750"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Lucida Sans Unicode" panose="020B0602030504020204" pitchFamily="34" charset="0"/>
                <a:ea typeface="宋体" panose="02010600030101010101" pitchFamily="2" charset="-122"/>
              </a:defRPr>
            </a:lvl1pPr>
            <a:lvl2pPr marL="742950" indent="-285750">
              <a:defRPr>
                <a:solidFill>
                  <a:schemeClr val="tx1"/>
                </a:solidFill>
                <a:latin typeface="Lucida Sans Unicode" panose="020B0602030504020204" pitchFamily="34" charset="0"/>
                <a:ea typeface="宋体" panose="02010600030101010101" pitchFamily="2" charset="-122"/>
              </a:defRPr>
            </a:lvl2pPr>
            <a:lvl3pPr marL="1143000" indent="-228600">
              <a:defRPr>
                <a:solidFill>
                  <a:schemeClr val="tx1"/>
                </a:solidFill>
                <a:latin typeface="Lucida Sans Unicode" panose="020B0602030504020204" pitchFamily="34" charset="0"/>
                <a:ea typeface="宋体" panose="02010600030101010101" pitchFamily="2" charset="-122"/>
              </a:defRPr>
            </a:lvl3pPr>
            <a:lvl4pPr marL="1600200" indent="-228600">
              <a:defRPr>
                <a:solidFill>
                  <a:schemeClr val="tx1"/>
                </a:solidFill>
                <a:latin typeface="Lucida Sans Unicode" panose="020B0602030504020204" pitchFamily="34" charset="0"/>
                <a:ea typeface="宋体" panose="02010600030101010101" pitchFamily="2" charset="-122"/>
              </a:defRPr>
            </a:lvl4pPr>
            <a:lvl5pPr marL="2057400" indent="-228600">
              <a:defRPr>
                <a:solidFill>
                  <a:schemeClr val="tx1"/>
                </a:solidFill>
                <a:latin typeface="Lucida Sans Unicode" panose="020B0602030504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9pPr>
          </a:lstStyle>
          <a:p>
            <a:pPr eaLnBrk="1" hangingPunct="1">
              <a:lnSpc>
                <a:spcPts val="1575"/>
              </a:lnSpc>
            </a:pPr>
            <a:r>
              <a:rPr lang="zh-CN" altLang="en-US" b="1">
                <a:solidFill>
                  <a:srgbClr val="000000"/>
                </a:solidFill>
                <a:latin typeface="Times New Roman" panose="02020603050405020304" pitchFamily="18" charset="0"/>
                <a:ea typeface="文鼎CS中等线"/>
                <a:cs typeface="文鼎CS中等线"/>
              </a:rPr>
              <a:t>国家电网</a:t>
            </a:r>
          </a:p>
        </p:txBody>
      </p:sp>
      <p:sp>
        <p:nvSpPr>
          <p:cNvPr id="47140" name="TextBox 23"/>
          <p:cNvSpPr txBox="1">
            <a:spLocks noChangeArrowheads="1"/>
          </p:cNvSpPr>
          <p:nvPr/>
        </p:nvSpPr>
        <p:spPr bwMode="auto">
          <a:xfrm>
            <a:off x="2771775" y="3163888"/>
            <a:ext cx="460375"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Lucida Sans Unicode" panose="020B0602030504020204" pitchFamily="34" charset="0"/>
                <a:ea typeface="宋体" panose="02010600030101010101" pitchFamily="2" charset="-122"/>
              </a:defRPr>
            </a:lvl1pPr>
            <a:lvl2pPr marL="742950" indent="-285750">
              <a:defRPr>
                <a:solidFill>
                  <a:schemeClr val="tx1"/>
                </a:solidFill>
                <a:latin typeface="Lucida Sans Unicode" panose="020B0602030504020204" pitchFamily="34" charset="0"/>
                <a:ea typeface="宋体" panose="02010600030101010101" pitchFamily="2" charset="-122"/>
              </a:defRPr>
            </a:lvl2pPr>
            <a:lvl3pPr marL="1143000" indent="-228600">
              <a:defRPr>
                <a:solidFill>
                  <a:schemeClr val="tx1"/>
                </a:solidFill>
                <a:latin typeface="Lucida Sans Unicode" panose="020B0602030504020204" pitchFamily="34" charset="0"/>
                <a:ea typeface="宋体" panose="02010600030101010101" pitchFamily="2" charset="-122"/>
              </a:defRPr>
            </a:lvl3pPr>
            <a:lvl4pPr marL="1600200" indent="-228600">
              <a:defRPr>
                <a:solidFill>
                  <a:schemeClr val="tx1"/>
                </a:solidFill>
                <a:latin typeface="Lucida Sans Unicode" panose="020B0602030504020204" pitchFamily="34" charset="0"/>
                <a:ea typeface="宋体" panose="02010600030101010101" pitchFamily="2" charset="-122"/>
              </a:defRPr>
            </a:lvl4pPr>
            <a:lvl5pPr marL="2057400" indent="-228600">
              <a:defRPr>
                <a:solidFill>
                  <a:schemeClr val="tx1"/>
                </a:solidFill>
                <a:latin typeface="Lucida Sans Unicode" panose="020B0602030504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9pPr>
          </a:lstStyle>
          <a:p>
            <a:pPr eaLnBrk="1" hangingPunct="1">
              <a:lnSpc>
                <a:spcPts val="1575"/>
              </a:lnSpc>
            </a:pPr>
            <a:r>
              <a:rPr lang="zh-CN" altLang="en-US" b="1">
                <a:solidFill>
                  <a:srgbClr val="000000"/>
                </a:solidFill>
                <a:latin typeface="Times New Roman" panose="02020603050405020304" pitchFamily="18" charset="0"/>
                <a:ea typeface="文鼎CS中等线"/>
                <a:cs typeface="文鼎CS中等线"/>
              </a:rPr>
              <a:t>联通</a:t>
            </a:r>
          </a:p>
        </p:txBody>
      </p:sp>
      <p:sp>
        <p:nvSpPr>
          <p:cNvPr id="47141" name="矩形 42"/>
          <p:cNvSpPr>
            <a:spLocks noChangeArrowheads="1"/>
          </p:cNvSpPr>
          <p:nvPr/>
        </p:nvSpPr>
        <p:spPr bwMode="auto">
          <a:xfrm>
            <a:off x="3419475" y="3092450"/>
            <a:ext cx="11080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Lucida Sans Unicode" panose="020B0602030504020204" pitchFamily="34" charset="0"/>
                <a:ea typeface="宋体" panose="02010600030101010101" pitchFamily="2" charset="-122"/>
              </a:defRPr>
            </a:lvl1pPr>
            <a:lvl2pPr marL="742950" indent="-285750">
              <a:defRPr>
                <a:solidFill>
                  <a:schemeClr val="tx1"/>
                </a:solidFill>
                <a:latin typeface="Lucida Sans Unicode" panose="020B0602030504020204" pitchFamily="34" charset="0"/>
                <a:ea typeface="宋体" panose="02010600030101010101" pitchFamily="2" charset="-122"/>
              </a:defRPr>
            </a:lvl2pPr>
            <a:lvl3pPr marL="1143000" indent="-228600">
              <a:defRPr>
                <a:solidFill>
                  <a:schemeClr val="tx1"/>
                </a:solidFill>
                <a:latin typeface="Lucida Sans Unicode" panose="020B0602030504020204" pitchFamily="34" charset="0"/>
                <a:ea typeface="宋体" panose="02010600030101010101" pitchFamily="2" charset="-122"/>
              </a:defRPr>
            </a:lvl3pPr>
            <a:lvl4pPr marL="1600200" indent="-228600">
              <a:defRPr>
                <a:solidFill>
                  <a:schemeClr val="tx1"/>
                </a:solidFill>
                <a:latin typeface="Lucida Sans Unicode" panose="020B0602030504020204" pitchFamily="34" charset="0"/>
                <a:ea typeface="宋体" panose="02010600030101010101" pitchFamily="2" charset="-122"/>
              </a:defRPr>
            </a:lvl4pPr>
            <a:lvl5pPr marL="2057400" indent="-228600">
              <a:defRPr>
                <a:solidFill>
                  <a:schemeClr val="tx1"/>
                </a:solidFill>
                <a:latin typeface="Lucida Sans Unicode" panose="020B0602030504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9pPr>
          </a:lstStyle>
          <a:p>
            <a:pPr eaLnBrk="1" hangingPunct="1"/>
            <a:r>
              <a:rPr lang="zh-CN" altLang="en-US" b="1">
                <a:solidFill>
                  <a:srgbClr val="000000"/>
                </a:solidFill>
                <a:latin typeface="宋体" panose="02010600030101010101" pitchFamily="2" charset="-122"/>
                <a:ea typeface="微软雅黑" panose="020B0503020204020204" pitchFamily="34" charset="-122"/>
              </a:rPr>
              <a:t>公交系统</a:t>
            </a:r>
            <a:endParaRPr lang="zh-CN" altLang="en-US" b="1">
              <a:solidFill>
                <a:srgbClr val="000000"/>
              </a:solidFill>
              <a:latin typeface="Calibri" panose="020F0502020204030204" pitchFamily="34" charset="0"/>
              <a:ea typeface="微软雅黑" panose="020B0503020204020204" pitchFamily="34" charset="-122"/>
            </a:endParaRPr>
          </a:p>
        </p:txBody>
      </p:sp>
    </p:spTree>
  </p:cSld>
  <p:clrMapOvr>
    <a:masterClrMapping/>
  </p:clrMapOvr>
  <p:transition spd="slow" advClick="0"/>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par>
                                <p:cTn id="8" presetID="3" presetClass="entr" presetSubtype="1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blinds(horizontal)">
                                      <p:cBhvr>
                                        <p:cTn id="10" dur="500"/>
                                        <p:tgtEl>
                                          <p:spTgt spid="8"/>
                                        </p:tgtEl>
                                      </p:cBhvr>
                                    </p:animEffect>
                                  </p:childTnLst>
                                </p:cTn>
                              </p:par>
                              <p:par>
                                <p:cTn id="11" presetID="3" presetClass="entr" presetSubtype="1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blinds(horizontal)">
                                      <p:cBhvr>
                                        <p:cTn id="13" dur="500"/>
                                        <p:tgtEl>
                                          <p:spTgt spid="9"/>
                                        </p:tgtEl>
                                      </p:cBhvr>
                                    </p:animEffect>
                                  </p:childTnLst>
                                </p:cTn>
                              </p:par>
                              <p:par>
                                <p:cTn id="14" presetID="3" presetClass="entr" presetSubtype="10" fill="hold"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blinds(horizontal)">
                                      <p:cBhvr>
                                        <p:cTn id="1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bwMode="auto">
          <a:xfrm flipV="1">
            <a:off x="0" y="1144588"/>
            <a:ext cx="8459788" cy="3175"/>
          </a:xfrm>
          <a:prstGeom prst="line">
            <a:avLst/>
          </a:prstGeom>
          <a:solidFill>
            <a:schemeClr val="accent1"/>
          </a:solidFill>
          <a:ln w="101600" cap="flat" cmpd="thinThick" algn="ctr">
            <a:solidFill>
              <a:srgbClr val="FF0000"/>
            </a:solidFill>
            <a:prstDash val="solid"/>
            <a:round/>
            <a:headEnd type="none" w="med" len="med"/>
            <a:tailEnd type="none" w="med" len="med"/>
          </a:ln>
          <a:effectLst>
            <a:outerShdw dist="17961" dir="2700000" algn="ctr" rotWithShape="0">
              <a:schemeClr val="tx1">
                <a:gamma/>
                <a:shade val="60000"/>
                <a:invGamma/>
                <a:alpha val="50000"/>
              </a:schemeClr>
            </a:outerShdw>
          </a:effectLst>
        </p:spPr>
      </p:cxnSp>
      <p:sp>
        <p:nvSpPr>
          <p:cNvPr id="49155" name="矩形 5"/>
          <p:cNvSpPr>
            <a:spLocks noChangeArrowheads="1"/>
          </p:cNvSpPr>
          <p:nvPr/>
        </p:nvSpPr>
        <p:spPr bwMode="auto">
          <a:xfrm>
            <a:off x="214313" y="357188"/>
            <a:ext cx="45720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Lucida Sans Unicode" panose="020B0602030504020204" pitchFamily="34" charset="0"/>
                <a:ea typeface="宋体" panose="02010600030101010101" pitchFamily="2" charset="-122"/>
              </a:defRPr>
            </a:lvl1pPr>
            <a:lvl2pPr marL="742950" indent="-285750">
              <a:defRPr>
                <a:solidFill>
                  <a:schemeClr val="tx1"/>
                </a:solidFill>
                <a:latin typeface="Lucida Sans Unicode" panose="020B0602030504020204" pitchFamily="34" charset="0"/>
                <a:ea typeface="宋体" panose="02010600030101010101" pitchFamily="2" charset="-122"/>
              </a:defRPr>
            </a:lvl2pPr>
            <a:lvl3pPr marL="1143000" indent="-228600">
              <a:defRPr>
                <a:solidFill>
                  <a:schemeClr val="tx1"/>
                </a:solidFill>
                <a:latin typeface="Lucida Sans Unicode" panose="020B0602030504020204" pitchFamily="34" charset="0"/>
                <a:ea typeface="宋体" panose="02010600030101010101" pitchFamily="2" charset="-122"/>
              </a:defRPr>
            </a:lvl3pPr>
            <a:lvl4pPr marL="1600200" indent="-228600">
              <a:defRPr>
                <a:solidFill>
                  <a:schemeClr val="tx1"/>
                </a:solidFill>
                <a:latin typeface="Lucida Sans Unicode" panose="020B0602030504020204" pitchFamily="34" charset="0"/>
                <a:ea typeface="宋体" panose="02010600030101010101" pitchFamily="2" charset="-122"/>
              </a:defRPr>
            </a:lvl4pPr>
            <a:lvl5pPr marL="2057400" indent="-228600">
              <a:defRPr>
                <a:solidFill>
                  <a:schemeClr val="tx1"/>
                </a:solidFill>
                <a:latin typeface="Lucida Sans Unicode" panose="020B0602030504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9pPr>
          </a:lstStyle>
          <a:p>
            <a:pPr algn="ctr" eaLnBrk="1" hangingPunct="1">
              <a:spcBef>
                <a:spcPct val="50000"/>
              </a:spcBef>
              <a:buFont typeface="Wingdings" panose="05000000000000000000" pitchFamily="2" charset="2"/>
              <a:buChar char="p"/>
            </a:pPr>
            <a:r>
              <a:rPr lang="zh-CN" altLang="en-US" sz="2800" b="1">
                <a:solidFill>
                  <a:srgbClr val="3333FF"/>
                </a:solidFill>
                <a:latin typeface="微软雅黑" panose="020B0503020204020204" pitchFamily="34" charset="-122"/>
                <a:ea typeface="微软雅黑" panose="020B0503020204020204" pitchFamily="34" charset="-122"/>
              </a:rPr>
              <a:t>价值密度低</a:t>
            </a:r>
            <a:r>
              <a:rPr lang="en-US" altLang="zh-CN" sz="2800" b="1">
                <a:solidFill>
                  <a:srgbClr val="3333FF"/>
                </a:solidFill>
                <a:latin typeface="微软雅黑" panose="020B0503020204020204" pitchFamily="34" charset="-122"/>
                <a:ea typeface="微软雅黑" panose="020B0503020204020204" pitchFamily="34" charset="-122"/>
              </a:rPr>
              <a:t>(Value)</a:t>
            </a:r>
          </a:p>
        </p:txBody>
      </p:sp>
      <p:sp>
        <p:nvSpPr>
          <p:cNvPr id="49156" name="Text Box 4"/>
          <p:cNvSpPr txBox="1">
            <a:spLocks noChangeArrowheads="1"/>
          </p:cNvSpPr>
          <p:nvPr/>
        </p:nvSpPr>
        <p:spPr bwMode="gray">
          <a:xfrm>
            <a:off x="800100" y="1601788"/>
            <a:ext cx="7843838" cy="3970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a:solidFill>
                  <a:schemeClr val="tx1"/>
                </a:solidFill>
                <a:latin typeface="Lucida Sans Unicode" panose="020B0602030504020204" pitchFamily="34" charset="0"/>
                <a:ea typeface="宋体" panose="02010600030101010101" pitchFamily="2" charset="-122"/>
              </a:defRPr>
            </a:lvl1pPr>
            <a:lvl2pPr marL="742950" indent="-285750">
              <a:defRPr>
                <a:solidFill>
                  <a:schemeClr val="tx1"/>
                </a:solidFill>
                <a:latin typeface="Lucida Sans Unicode" panose="020B0602030504020204" pitchFamily="34" charset="0"/>
                <a:ea typeface="宋体" panose="02010600030101010101" pitchFamily="2" charset="-122"/>
              </a:defRPr>
            </a:lvl2pPr>
            <a:lvl3pPr marL="1143000" indent="-228600">
              <a:defRPr>
                <a:solidFill>
                  <a:schemeClr val="tx1"/>
                </a:solidFill>
                <a:latin typeface="Lucida Sans Unicode" panose="020B0602030504020204" pitchFamily="34" charset="0"/>
                <a:ea typeface="宋体" panose="02010600030101010101" pitchFamily="2" charset="-122"/>
              </a:defRPr>
            </a:lvl3pPr>
            <a:lvl4pPr marL="1600200" indent="-228600">
              <a:defRPr>
                <a:solidFill>
                  <a:schemeClr val="tx1"/>
                </a:solidFill>
                <a:latin typeface="Lucida Sans Unicode" panose="020B0602030504020204" pitchFamily="34" charset="0"/>
                <a:ea typeface="宋体" panose="02010600030101010101" pitchFamily="2" charset="-122"/>
              </a:defRPr>
            </a:lvl4pPr>
            <a:lvl5pPr marL="2057400" indent="-228600">
              <a:defRPr>
                <a:solidFill>
                  <a:schemeClr val="tx1"/>
                </a:solidFill>
                <a:latin typeface="Lucida Sans Unicode" panose="020B0602030504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9pPr>
          </a:lstStyle>
          <a:p>
            <a:pPr eaLnBrk="1" hangingPunct="1">
              <a:lnSpc>
                <a:spcPct val="150000"/>
              </a:lnSpc>
              <a:buClr>
                <a:srgbClr val="C00000"/>
              </a:buClr>
              <a:buFont typeface="Wingdings" panose="05000000000000000000" pitchFamily="2" charset="2"/>
              <a:buChar char="n"/>
            </a:pPr>
            <a:r>
              <a:rPr lang="zh-CN" altLang="en-US" sz="2400" b="1">
                <a:latin typeface="微软雅黑" panose="020B0503020204020204" pitchFamily="34" charset="-122"/>
                <a:ea typeface="微软雅黑" panose="020B0503020204020204" pitchFamily="34" charset="-122"/>
              </a:rPr>
              <a:t>   </a:t>
            </a:r>
            <a:r>
              <a:rPr lang="zh-CN" altLang="en-US" sz="2800" b="1">
                <a:latin typeface="微软雅黑" panose="020B0503020204020204" pitchFamily="34" charset="-122"/>
                <a:ea typeface="微软雅黑" panose="020B0503020204020204" pitchFamily="34" charset="-122"/>
              </a:rPr>
              <a:t>浪里淘沙又弥足珍贵。一部</a:t>
            </a:r>
            <a:r>
              <a:rPr lang="en-US" altLang="en-US" sz="2800" b="1">
                <a:latin typeface="微软雅黑" panose="020B0503020204020204" pitchFamily="34" charset="-122"/>
                <a:ea typeface="微软雅黑" panose="020B0503020204020204" pitchFamily="34" charset="-122"/>
              </a:rPr>
              <a:t>1</a:t>
            </a:r>
            <a:r>
              <a:rPr lang="zh-CN" altLang="en-US" sz="2800" b="1">
                <a:latin typeface="微软雅黑" panose="020B0503020204020204" pitchFamily="34" charset="-122"/>
                <a:ea typeface="微软雅黑" panose="020B0503020204020204" pitchFamily="34" charset="-122"/>
              </a:rPr>
              <a:t>小时的视频，在连续不间断的监控中，有用数据可能仅有一二秒。</a:t>
            </a:r>
            <a:endParaRPr lang="en-US" altLang="zh-CN" sz="2800" b="1">
              <a:latin typeface="微软雅黑" panose="020B0503020204020204" pitchFamily="34" charset="-122"/>
              <a:ea typeface="微软雅黑" panose="020B0503020204020204" pitchFamily="34" charset="-122"/>
            </a:endParaRPr>
          </a:p>
          <a:p>
            <a:pPr eaLnBrk="1" hangingPunct="1">
              <a:lnSpc>
                <a:spcPct val="150000"/>
              </a:lnSpc>
              <a:buClr>
                <a:srgbClr val="C00000"/>
              </a:buClr>
              <a:buFont typeface="Wingdings" panose="05000000000000000000" pitchFamily="2" charset="2"/>
              <a:buChar char="n"/>
            </a:pPr>
            <a:endParaRPr lang="en-US" altLang="zh-CN" sz="2800" b="1">
              <a:latin typeface="微软雅黑" panose="020B0503020204020204" pitchFamily="34" charset="-122"/>
              <a:ea typeface="微软雅黑" panose="020B0503020204020204" pitchFamily="34" charset="-122"/>
            </a:endParaRPr>
          </a:p>
          <a:p>
            <a:pPr eaLnBrk="1" hangingPunct="1">
              <a:lnSpc>
                <a:spcPct val="150000"/>
              </a:lnSpc>
              <a:buClr>
                <a:srgbClr val="C00000"/>
              </a:buClr>
              <a:buFont typeface="Wingdings" panose="05000000000000000000" pitchFamily="2" charset="2"/>
              <a:buChar char="n"/>
            </a:pPr>
            <a:r>
              <a:rPr lang="zh-CN" altLang="en-US" sz="2800" b="1">
                <a:latin typeface="微软雅黑" panose="020B0503020204020204" pitchFamily="34" charset="-122"/>
                <a:ea typeface="微软雅黑" panose="020B0503020204020204" pitchFamily="34" charset="-122"/>
              </a:rPr>
              <a:t>如何通过强大的机器算法更迅速地完成数据的价值“提纯”成为目前大数据背景下亟待解决的难题。</a:t>
            </a:r>
            <a:endParaRPr lang="zh-CN" altLang="en-US" sz="2400" b="1">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bwMode="auto">
          <a:xfrm>
            <a:off x="5738813" y="5864225"/>
            <a:ext cx="3405187" cy="57150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wrap="none" anchor="ctr"/>
          <a:lstStyle/>
          <a:p>
            <a:pPr algn="ctr" eaLnBrk="1" fontAlgn="auto" hangingPunct="1">
              <a:spcBef>
                <a:spcPts val="0"/>
              </a:spcBef>
              <a:spcAft>
                <a:spcPts val="0"/>
              </a:spcAft>
              <a:defRPr/>
            </a:pPr>
            <a:endParaRPr lang="zh-CN" altLang="en-US" b="1">
              <a:solidFill>
                <a:schemeClr val="tx1"/>
              </a:solidFill>
              <a:latin typeface="楷体_GB2312" pitchFamily="49" charset="-122"/>
              <a:ea typeface="楷体_GB2312" pitchFamily="49" charset="-122"/>
            </a:endParaRPr>
          </a:p>
        </p:txBody>
      </p:sp>
      <p:sp>
        <p:nvSpPr>
          <p:cNvPr id="50179" name="AutoShape 2"/>
          <p:cNvSpPr>
            <a:spLocks noChangeArrowheads="1"/>
          </p:cNvSpPr>
          <p:nvPr/>
        </p:nvSpPr>
        <p:spPr bwMode="auto">
          <a:xfrm>
            <a:off x="179388" y="2173288"/>
            <a:ext cx="8642350" cy="2216150"/>
          </a:xfrm>
          <a:prstGeom prst="cloudCallout">
            <a:avLst>
              <a:gd name="adj1" fmla="val -43750"/>
              <a:gd name="adj2" fmla="val 70000"/>
            </a:avLst>
          </a:prstGeom>
          <a:solidFill>
            <a:srgbClr val="6699FF"/>
          </a:solidFill>
          <a:ln>
            <a:noFill/>
          </a:ln>
          <a:extLst>
            <a:ext uri="{91240B29-F687-4F45-9708-019B960494DF}">
              <a14:hiddenLine xmlns:a14="http://schemas.microsoft.com/office/drawing/2010/main" w="9525">
                <a:solidFill>
                  <a:srgbClr val="000000"/>
                </a:solidFill>
                <a:bevel/>
                <a:headEnd/>
                <a:tailEnd/>
              </a14:hiddenLine>
            </a:ext>
          </a:extLst>
        </p:spPr>
        <p:txBody>
          <a:bodyPr wrap="none" lIns="0" tIns="0" rIns="0" bIns="0" anchor="ctr"/>
          <a:lstStyle>
            <a:lvl1pPr>
              <a:defRPr>
                <a:solidFill>
                  <a:schemeClr val="tx1"/>
                </a:solidFill>
                <a:latin typeface="Lucida Sans Unicode" panose="020B0602030504020204" pitchFamily="34" charset="0"/>
                <a:ea typeface="宋体" panose="02010600030101010101" pitchFamily="2" charset="-122"/>
              </a:defRPr>
            </a:lvl1pPr>
            <a:lvl2pPr marL="742950" indent="-285750">
              <a:defRPr>
                <a:solidFill>
                  <a:schemeClr val="tx1"/>
                </a:solidFill>
                <a:latin typeface="Lucida Sans Unicode" panose="020B0602030504020204" pitchFamily="34" charset="0"/>
                <a:ea typeface="宋体" panose="02010600030101010101" pitchFamily="2" charset="-122"/>
              </a:defRPr>
            </a:lvl2pPr>
            <a:lvl3pPr marL="1143000" indent="-228600">
              <a:defRPr>
                <a:solidFill>
                  <a:schemeClr val="tx1"/>
                </a:solidFill>
                <a:latin typeface="Lucida Sans Unicode" panose="020B0602030504020204" pitchFamily="34" charset="0"/>
                <a:ea typeface="宋体" panose="02010600030101010101" pitchFamily="2" charset="-122"/>
              </a:defRPr>
            </a:lvl3pPr>
            <a:lvl4pPr marL="1600200" indent="-228600">
              <a:defRPr>
                <a:solidFill>
                  <a:schemeClr val="tx1"/>
                </a:solidFill>
                <a:latin typeface="Lucida Sans Unicode" panose="020B0602030504020204" pitchFamily="34" charset="0"/>
                <a:ea typeface="宋体" panose="02010600030101010101" pitchFamily="2" charset="-122"/>
              </a:defRPr>
            </a:lvl4pPr>
            <a:lvl5pPr marL="2057400" indent="-228600">
              <a:defRPr>
                <a:solidFill>
                  <a:schemeClr val="tx1"/>
                </a:solidFill>
                <a:latin typeface="Lucida Sans Unicode" panose="020B0602030504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9pPr>
          </a:lstStyle>
          <a:p>
            <a:pPr algn="ctr" eaLnBrk="1" hangingPunct="1"/>
            <a:endParaRPr lang="zh-CN" altLang="zh-CN" sz="1200" b="1">
              <a:solidFill>
                <a:srgbClr val="000000"/>
              </a:solidFill>
              <a:latin typeface="Calibri" panose="020F0502020204030204" pitchFamily="34" charset="0"/>
              <a:ea typeface="微软雅黑" panose="020B0503020204020204" pitchFamily="34" charset="-122"/>
            </a:endParaRPr>
          </a:p>
        </p:txBody>
      </p:sp>
      <p:pic>
        <p:nvPicPr>
          <p:cNvPr id="50180" name="Picture 4" descr="C:\Users\Tim\Desktop\u=399915910,3994487932&amp;fm=21&amp;gp=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33488" y="5307013"/>
            <a:ext cx="981075" cy="739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50181" name="Picture 5" descr="C:\Users\Tim\Desktop\201009030200085313_550.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33488" y="4725988"/>
            <a:ext cx="981075"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50182" name="Picture 4" descr="C:\Users\Tim\Desktop\u=399915910,3994487932&amp;fm=21&amp;gp=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9038" y="5302250"/>
            <a:ext cx="981075" cy="739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183" name="Picture 5" descr="C:\Users\Tim\Desktop\201009030200085313_550.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71775" y="4725988"/>
            <a:ext cx="981075"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184" name="Picture 5" descr="C:\Users\Tim\Desktop\201009030200085313_550.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39038" y="4724400"/>
            <a:ext cx="981075"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185" name="Picture 5" descr="C:\Users\Tim\Desktop\201009030200085313_550.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97550" y="4725988"/>
            <a:ext cx="981075"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186" name="Text Box 9"/>
          <p:cNvSpPr txBox="1">
            <a:spLocks noChangeArrowheads="1"/>
          </p:cNvSpPr>
          <p:nvPr/>
        </p:nvSpPr>
        <p:spPr bwMode="auto">
          <a:xfrm>
            <a:off x="1143000" y="6021388"/>
            <a:ext cx="136683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Lucida Sans Unicode" panose="020B0602030504020204" pitchFamily="34" charset="0"/>
                <a:ea typeface="宋体" panose="02010600030101010101" pitchFamily="2" charset="-122"/>
              </a:defRPr>
            </a:lvl1pPr>
            <a:lvl2pPr marL="742950" indent="-285750">
              <a:defRPr>
                <a:solidFill>
                  <a:schemeClr val="tx1"/>
                </a:solidFill>
                <a:latin typeface="Lucida Sans Unicode" panose="020B0602030504020204" pitchFamily="34" charset="0"/>
                <a:ea typeface="宋体" panose="02010600030101010101" pitchFamily="2" charset="-122"/>
              </a:defRPr>
            </a:lvl2pPr>
            <a:lvl3pPr marL="1143000" indent="-228600">
              <a:defRPr>
                <a:solidFill>
                  <a:schemeClr val="tx1"/>
                </a:solidFill>
                <a:latin typeface="Lucida Sans Unicode" panose="020B0602030504020204" pitchFamily="34" charset="0"/>
                <a:ea typeface="宋体" panose="02010600030101010101" pitchFamily="2" charset="-122"/>
              </a:defRPr>
            </a:lvl3pPr>
            <a:lvl4pPr marL="1600200" indent="-228600">
              <a:defRPr>
                <a:solidFill>
                  <a:schemeClr val="tx1"/>
                </a:solidFill>
                <a:latin typeface="Lucida Sans Unicode" panose="020B0602030504020204" pitchFamily="34" charset="0"/>
                <a:ea typeface="宋体" panose="02010600030101010101" pitchFamily="2" charset="-122"/>
              </a:defRPr>
            </a:lvl4pPr>
            <a:lvl5pPr marL="2057400" indent="-228600">
              <a:defRPr>
                <a:solidFill>
                  <a:schemeClr val="tx1"/>
                </a:solidFill>
                <a:latin typeface="Lucida Sans Unicode" panose="020B0602030504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9pPr>
          </a:lstStyle>
          <a:p>
            <a:pPr eaLnBrk="1" hangingPunct="1"/>
            <a:r>
              <a:rPr lang="zh-CN" altLang="en-US" b="1">
                <a:solidFill>
                  <a:srgbClr val="000000"/>
                </a:solidFill>
                <a:latin typeface="Calibri" panose="020F0502020204030204" pitchFamily="34" charset="0"/>
                <a:ea typeface="微软雅黑" panose="020B0503020204020204" pitchFamily="34" charset="-122"/>
              </a:rPr>
              <a:t>监控卡口1</a:t>
            </a:r>
          </a:p>
        </p:txBody>
      </p:sp>
      <p:sp>
        <p:nvSpPr>
          <p:cNvPr id="50187" name="Text Box 10"/>
          <p:cNvSpPr txBox="1">
            <a:spLocks noChangeArrowheads="1"/>
          </p:cNvSpPr>
          <p:nvPr/>
        </p:nvSpPr>
        <p:spPr bwMode="auto">
          <a:xfrm>
            <a:off x="2708275" y="6021388"/>
            <a:ext cx="136683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a:spAutoFit/>
          </a:bodyPr>
          <a:lstStyle>
            <a:lvl1pPr>
              <a:defRPr>
                <a:solidFill>
                  <a:schemeClr val="tx1"/>
                </a:solidFill>
                <a:latin typeface="Lucida Sans Unicode" panose="020B0602030504020204" pitchFamily="34" charset="0"/>
                <a:ea typeface="宋体" panose="02010600030101010101" pitchFamily="2" charset="-122"/>
              </a:defRPr>
            </a:lvl1pPr>
            <a:lvl2pPr marL="742950" indent="-285750">
              <a:defRPr>
                <a:solidFill>
                  <a:schemeClr val="tx1"/>
                </a:solidFill>
                <a:latin typeface="Lucida Sans Unicode" panose="020B0602030504020204" pitchFamily="34" charset="0"/>
                <a:ea typeface="宋体" panose="02010600030101010101" pitchFamily="2" charset="-122"/>
              </a:defRPr>
            </a:lvl2pPr>
            <a:lvl3pPr marL="1143000" indent="-228600">
              <a:defRPr>
                <a:solidFill>
                  <a:schemeClr val="tx1"/>
                </a:solidFill>
                <a:latin typeface="Lucida Sans Unicode" panose="020B0602030504020204" pitchFamily="34" charset="0"/>
                <a:ea typeface="宋体" panose="02010600030101010101" pitchFamily="2" charset="-122"/>
              </a:defRPr>
            </a:lvl3pPr>
            <a:lvl4pPr marL="1600200" indent="-228600">
              <a:defRPr>
                <a:solidFill>
                  <a:schemeClr val="tx1"/>
                </a:solidFill>
                <a:latin typeface="Lucida Sans Unicode" panose="020B0602030504020204" pitchFamily="34" charset="0"/>
                <a:ea typeface="宋体" panose="02010600030101010101" pitchFamily="2" charset="-122"/>
              </a:defRPr>
            </a:lvl4pPr>
            <a:lvl5pPr marL="2057400" indent="-228600">
              <a:defRPr>
                <a:solidFill>
                  <a:schemeClr val="tx1"/>
                </a:solidFill>
                <a:latin typeface="Lucida Sans Unicode" panose="020B0602030504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9pPr>
          </a:lstStyle>
          <a:p>
            <a:pPr eaLnBrk="1" hangingPunct="1"/>
            <a:r>
              <a:rPr lang="zh-CN" altLang="en-US" b="1">
                <a:solidFill>
                  <a:srgbClr val="000000"/>
                </a:solidFill>
                <a:latin typeface="Calibri" panose="020F0502020204030204" pitchFamily="34" charset="0"/>
                <a:ea typeface="微软雅黑" panose="020B0503020204020204" pitchFamily="34" charset="-122"/>
              </a:rPr>
              <a:t>监控卡口2</a:t>
            </a:r>
          </a:p>
        </p:txBody>
      </p:sp>
      <p:sp>
        <p:nvSpPr>
          <p:cNvPr id="50188" name="Text Box 11"/>
          <p:cNvSpPr txBox="1">
            <a:spLocks noChangeArrowheads="1"/>
          </p:cNvSpPr>
          <p:nvPr/>
        </p:nvSpPr>
        <p:spPr bwMode="auto">
          <a:xfrm>
            <a:off x="4198938" y="6021388"/>
            <a:ext cx="13668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a:spAutoFit/>
          </a:bodyPr>
          <a:lstStyle>
            <a:lvl1pPr>
              <a:defRPr>
                <a:solidFill>
                  <a:schemeClr val="tx1"/>
                </a:solidFill>
                <a:latin typeface="Lucida Sans Unicode" panose="020B0602030504020204" pitchFamily="34" charset="0"/>
                <a:ea typeface="宋体" panose="02010600030101010101" pitchFamily="2" charset="-122"/>
              </a:defRPr>
            </a:lvl1pPr>
            <a:lvl2pPr marL="742950" indent="-285750">
              <a:defRPr>
                <a:solidFill>
                  <a:schemeClr val="tx1"/>
                </a:solidFill>
                <a:latin typeface="Lucida Sans Unicode" panose="020B0602030504020204" pitchFamily="34" charset="0"/>
                <a:ea typeface="宋体" panose="02010600030101010101" pitchFamily="2" charset="-122"/>
              </a:defRPr>
            </a:lvl2pPr>
            <a:lvl3pPr marL="1143000" indent="-228600">
              <a:defRPr>
                <a:solidFill>
                  <a:schemeClr val="tx1"/>
                </a:solidFill>
                <a:latin typeface="Lucida Sans Unicode" panose="020B0602030504020204" pitchFamily="34" charset="0"/>
                <a:ea typeface="宋体" panose="02010600030101010101" pitchFamily="2" charset="-122"/>
              </a:defRPr>
            </a:lvl3pPr>
            <a:lvl4pPr marL="1600200" indent="-228600">
              <a:defRPr>
                <a:solidFill>
                  <a:schemeClr val="tx1"/>
                </a:solidFill>
                <a:latin typeface="Lucida Sans Unicode" panose="020B0602030504020204" pitchFamily="34" charset="0"/>
                <a:ea typeface="宋体" panose="02010600030101010101" pitchFamily="2" charset="-122"/>
              </a:defRPr>
            </a:lvl4pPr>
            <a:lvl5pPr marL="2057400" indent="-228600">
              <a:defRPr>
                <a:solidFill>
                  <a:schemeClr val="tx1"/>
                </a:solidFill>
                <a:latin typeface="Lucida Sans Unicode" panose="020B0602030504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9pPr>
          </a:lstStyle>
          <a:p>
            <a:pPr eaLnBrk="1" hangingPunct="1"/>
            <a:r>
              <a:rPr lang="zh-CN" altLang="en-US" b="1">
                <a:solidFill>
                  <a:srgbClr val="000000"/>
                </a:solidFill>
                <a:latin typeface="Calibri" panose="020F0502020204030204" pitchFamily="34" charset="0"/>
                <a:ea typeface="微软雅黑" panose="020B0503020204020204" pitchFamily="34" charset="-122"/>
              </a:rPr>
              <a:t>监控卡口3</a:t>
            </a:r>
          </a:p>
        </p:txBody>
      </p:sp>
      <p:sp>
        <p:nvSpPr>
          <p:cNvPr id="50189" name="Text Box 12"/>
          <p:cNvSpPr txBox="1">
            <a:spLocks noChangeArrowheads="1"/>
          </p:cNvSpPr>
          <p:nvPr/>
        </p:nvSpPr>
        <p:spPr bwMode="auto">
          <a:xfrm>
            <a:off x="5699125" y="6021388"/>
            <a:ext cx="136683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a:spAutoFit/>
          </a:bodyPr>
          <a:lstStyle>
            <a:lvl1pPr>
              <a:defRPr>
                <a:solidFill>
                  <a:schemeClr val="tx1"/>
                </a:solidFill>
                <a:latin typeface="Lucida Sans Unicode" panose="020B0602030504020204" pitchFamily="34" charset="0"/>
                <a:ea typeface="宋体" panose="02010600030101010101" pitchFamily="2" charset="-122"/>
              </a:defRPr>
            </a:lvl1pPr>
            <a:lvl2pPr marL="742950" indent="-285750">
              <a:defRPr>
                <a:solidFill>
                  <a:schemeClr val="tx1"/>
                </a:solidFill>
                <a:latin typeface="Lucida Sans Unicode" panose="020B0602030504020204" pitchFamily="34" charset="0"/>
                <a:ea typeface="宋体" panose="02010600030101010101" pitchFamily="2" charset="-122"/>
              </a:defRPr>
            </a:lvl2pPr>
            <a:lvl3pPr marL="1143000" indent="-228600">
              <a:defRPr>
                <a:solidFill>
                  <a:schemeClr val="tx1"/>
                </a:solidFill>
                <a:latin typeface="Lucida Sans Unicode" panose="020B0602030504020204" pitchFamily="34" charset="0"/>
                <a:ea typeface="宋体" panose="02010600030101010101" pitchFamily="2" charset="-122"/>
              </a:defRPr>
            </a:lvl3pPr>
            <a:lvl4pPr marL="1600200" indent="-228600">
              <a:defRPr>
                <a:solidFill>
                  <a:schemeClr val="tx1"/>
                </a:solidFill>
                <a:latin typeface="Lucida Sans Unicode" panose="020B0602030504020204" pitchFamily="34" charset="0"/>
                <a:ea typeface="宋体" panose="02010600030101010101" pitchFamily="2" charset="-122"/>
              </a:defRPr>
            </a:lvl4pPr>
            <a:lvl5pPr marL="2057400" indent="-228600">
              <a:defRPr>
                <a:solidFill>
                  <a:schemeClr val="tx1"/>
                </a:solidFill>
                <a:latin typeface="Lucida Sans Unicode" panose="020B0602030504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9pPr>
          </a:lstStyle>
          <a:p>
            <a:pPr eaLnBrk="1" hangingPunct="1"/>
            <a:r>
              <a:rPr lang="zh-CN" altLang="en-US" b="1">
                <a:solidFill>
                  <a:srgbClr val="000000"/>
                </a:solidFill>
                <a:latin typeface="Calibri" panose="020F0502020204030204" pitchFamily="34" charset="0"/>
                <a:ea typeface="微软雅黑" panose="020B0503020204020204" pitchFamily="34" charset="-122"/>
              </a:rPr>
              <a:t>监控卡口4</a:t>
            </a:r>
          </a:p>
        </p:txBody>
      </p:sp>
      <p:grpSp>
        <p:nvGrpSpPr>
          <p:cNvPr id="50190" name="Group 13"/>
          <p:cNvGrpSpPr>
            <a:grpSpLocks/>
          </p:cNvGrpSpPr>
          <p:nvPr/>
        </p:nvGrpSpPr>
        <p:grpSpPr bwMode="auto">
          <a:xfrm>
            <a:off x="1558925" y="3040063"/>
            <a:ext cx="584200" cy="385762"/>
            <a:chOff x="0" y="0"/>
            <a:chExt cx="336" cy="311"/>
          </a:xfrm>
        </p:grpSpPr>
        <p:grpSp>
          <p:nvGrpSpPr>
            <p:cNvPr id="50285" name="Group 14"/>
            <p:cNvGrpSpPr>
              <a:grpSpLocks/>
            </p:cNvGrpSpPr>
            <p:nvPr/>
          </p:nvGrpSpPr>
          <p:grpSpPr bwMode="auto">
            <a:xfrm>
              <a:off x="0" y="180"/>
              <a:ext cx="336" cy="131"/>
              <a:chOff x="0" y="0"/>
              <a:chExt cx="336" cy="131"/>
            </a:xfrm>
          </p:grpSpPr>
          <p:sp>
            <p:nvSpPr>
              <p:cNvPr id="50300" name="Oval 76"/>
              <p:cNvSpPr>
                <a:spLocks noChangeArrowheads="1"/>
              </p:cNvSpPr>
              <p:nvPr/>
            </p:nvSpPr>
            <p:spPr bwMode="auto">
              <a:xfrm>
                <a:off x="0" y="6"/>
                <a:ext cx="336" cy="125"/>
              </a:xfrm>
              <a:prstGeom prst="ellipse">
                <a:avLst/>
              </a:prstGeom>
              <a:solidFill>
                <a:srgbClr val="CC66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Lucida Sans Unicode" panose="020B0602030504020204" pitchFamily="34" charset="0"/>
                    <a:ea typeface="宋体" panose="02010600030101010101" pitchFamily="2" charset="-122"/>
                  </a:defRPr>
                </a:lvl1pPr>
                <a:lvl2pPr marL="742950" indent="-285750">
                  <a:defRPr>
                    <a:solidFill>
                      <a:schemeClr val="tx1"/>
                    </a:solidFill>
                    <a:latin typeface="Lucida Sans Unicode" panose="020B0602030504020204" pitchFamily="34" charset="0"/>
                    <a:ea typeface="宋体" panose="02010600030101010101" pitchFamily="2" charset="-122"/>
                  </a:defRPr>
                </a:lvl2pPr>
                <a:lvl3pPr marL="1143000" indent="-228600">
                  <a:defRPr>
                    <a:solidFill>
                      <a:schemeClr val="tx1"/>
                    </a:solidFill>
                    <a:latin typeface="Lucida Sans Unicode" panose="020B0602030504020204" pitchFamily="34" charset="0"/>
                    <a:ea typeface="宋体" panose="02010600030101010101" pitchFamily="2" charset="-122"/>
                  </a:defRPr>
                </a:lvl3pPr>
                <a:lvl4pPr marL="1600200" indent="-228600">
                  <a:defRPr>
                    <a:solidFill>
                      <a:schemeClr val="tx1"/>
                    </a:solidFill>
                    <a:latin typeface="Lucida Sans Unicode" panose="020B0602030504020204" pitchFamily="34" charset="0"/>
                    <a:ea typeface="宋体" panose="02010600030101010101" pitchFamily="2" charset="-122"/>
                  </a:defRPr>
                </a:lvl4pPr>
                <a:lvl5pPr marL="2057400" indent="-228600">
                  <a:defRPr>
                    <a:solidFill>
                      <a:schemeClr val="tx1"/>
                    </a:solidFill>
                    <a:latin typeface="Lucida Sans Unicode" panose="020B0602030504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9pPr>
              </a:lstStyle>
              <a:p>
                <a:pPr eaLnBrk="1" hangingPunct="1"/>
                <a:endParaRPr lang="zh-CN" altLang="zh-CN" b="1">
                  <a:solidFill>
                    <a:srgbClr val="000000"/>
                  </a:solidFill>
                  <a:latin typeface="Times New Roman" panose="02020603050405020304" pitchFamily="18" charset="0"/>
                  <a:ea typeface="微软雅黑" panose="020B0503020204020204" pitchFamily="34" charset="-122"/>
                  <a:sym typeface="宋体" panose="02010600030101010101" pitchFamily="2" charset="-122"/>
                </a:endParaRPr>
              </a:p>
            </p:txBody>
          </p:sp>
          <p:sp>
            <p:nvSpPr>
              <p:cNvPr id="50301" name="Oval 77"/>
              <p:cNvSpPr>
                <a:spLocks noChangeArrowheads="1"/>
              </p:cNvSpPr>
              <p:nvPr/>
            </p:nvSpPr>
            <p:spPr bwMode="auto">
              <a:xfrm>
                <a:off x="0" y="0"/>
                <a:ext cx="336" cy="111"/>
              </a:xfrm>
              <a:prstGeom prst="ellipse">
                <a:avLst/>
              </a:prstGeom>
              <a:gradFill rotWithShape="0">
                <a:gsLst>
                  <a:gs pos="0">
                    <a:srgbClr val="D8AF00"/>
                  </a:gs>
                  <a:gs pos="50000">
                    <a:srgbClr val="FFB061"/>
                  </a:gs>
                  <a:gs pos="100000">
                    <a:srgbClr val="D8AF0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Lucida Sans Unicode" panose="020B0602030504020204" pitchFamily="34" charset="0"/>
                    <a:ea typeface="宋体" panose="02010600030101010101" pitchFamily="2" charset="-122"/>
                  </a:defRPr>
                </a:lvl1pPr>
                <a:lvl2pPr marL="742950" indent="-285750">
                  <a:defRPr>
                    <a:solidFill>
                      <a:schemeClr val="tx1"/>
                    </a:solidFill>
                    <a:latin typeface="Lucida Sans Unicode" panose="020B0602030504020204" pitchFamily="34" charset="0"/>
                    <a:ea typeface="宋体" panose="02010600030101010101" pitchFamily="2" charset="-122"/>
                  </a:defRPr>
                </a:lvl2pPr>
                <a:lvl3pPr marL="1143000" indent="-228600">
                  <a:defRPr>
                    <a:solidFill>
                      <a:schemeClr val="tx1"/>
                    </a:solidFill>
                    <a:latin typeface="Lucida Sans Unicode" panose="020B0602030504020204" pitchFamily="34" charset="0"/>
                    <a:ea typeface="宋体" panose="02010600030101010101" pitchFamily="2" charset="-122"/>
                  </a:defRPr>
                </a:lvl3pPr>
                <a:lvl4pPr marL="1600200" indent="-228600">
                  <a:defRPr>
                    <a:solidFill>
                      <a:schemeClr val="tx1"/>
                    </a:solidFill>
                    <a:latin typeface="Lucida Sans Unicode" panose="020B0602030504020204" pitchFamily="34" charset="0"/>
                    <a:ea typeface="宋体" panose="02010600030101010101" pitchFamily="2" charset="-122"/>
                  </a:defRPr>
                </a:lvl4pPr>
                <a:lvl5pPr marL="2057400" indent="-228600">
                  <a:defRPr>
                    <a:solidFill>
                      <a:schemeClr val="tx1"/>
                    </a:solidFill>
                    <a:latin typeface="Lucida Sans Unicode" panose="020B0602030504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9pPr>
              </a:lstStyle>
              <a:p>
                <a:pPr eaLnBrk="1" hangingPunct="1"/>
                <a:endParaRPr lang="zh-CN" altLang="zh-CN" b="1">
                  <a:solidFill>
                    <a:srgbClr val="000000"/>
                  </a:solidFill>
                  <a:latin typeface="Times New Roman" panose="02020603050405020304" pitchFamily="18" charset="0"/>
                  <a:ea typeface="微软雅黑" panose="020B0503020204020204" pitchFamily="34" charset="-122"/>
                  <a:sym typeface="宋体" panose="02010600030101010101" pitchFamily="2" charset="-122"/>
                </a:endParaRPr>
              </a:p>
            </p:txBody>
          </p:sp>
        </p:grpSp>
        <p:grpSp>
          <p:nvGrpSpPr>
            <p:cNvPr id="50286" name="Group 17"/>
            <p:cNvGrpSpPr>
              <a:grpSpLocks/>
            </p:cNvGrpSpPr>
            <p:nvPr/>
          </p:nvGrpSpPr>
          <p:grpSpPr bwMode="auto">
            <a:xfrm>
              <a:off x="0" y="144"/>
              <a:ext cx="336" cy="131"/>
              <a:chOff x="0" y="0"/>
              <a:chExt cx="336" cy="131"/>
            </a:xfrm>
          </p:grpSpPr>
          <p:sp>
            <p:nvSpPr>
              <p:cNvPr id="50298" name="Oval 79"/>
              <p:cNvSpPr>
                <a:spLocks noChangeArrowheads="1"/>
              </p:cNvSpPr>
              <p:nvPr/>
            </p:nvSpPr>
            <p:spPr bwMode="auto">
              <a:xfrm>
                <a:off x="0" y="6"/>
                <a:ext cx="336" cy="125"/>
              </a:xfrm>
              <a:prstGeom prst="ellipse">
                <a:avLst/>
              </a:prstGeom>
              <a:solidFill>
                <a:srgbClr val="CC66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Lucida Sans Unicode" panose="020B0602030504020204" pitchFamily="34" charset="0"/>
                    <a:ea typeface="宋体" panose="02010600030101010101" pitchFamily="2" charset="-122"/>
                  </a:defRPr>
                </a:lvl1pPr>
                <a:lvl2pPr marL="742950" indent="-285750">
                  <a:defRPr>
                    <a:solidFill>
                      <a:schemeClr val="tx1"/>
                    </a:solidFill>
                    <a:latin typeface="Lucida Sans Unicode" panose="020B0602030504020204" pitchFamily="34" charset="0"/>
                    <a:ea typeface="宋体" panose="02010600030101010101" pitchFamily="2" charset="-122"/>
                  </a:defRPr>
                </a:lvl2pPr>
                <a:lvl3pPr marL="1143000" indent="-228600">
                  <a:defRPr>
                    <a:solidFill>
                      <a:schemeClr val="tx1"/>
                    </a:solidFill>
                    <a:latin typeface="Lucida Sans Unicode" panose="020B0602030504020204" pitchFamily="34" charset="0"/>
                    <a:ea typeface="宋体" panose="02010600030101010101" pitchFamily="2" charset="-122"/>
                  </a:defRPr>
                </a:lvl3pPr>
                <a:lvl4pPr marL="1600200" indent="-228600">
                  <a:defRPr>
                    <a:solidFill>
                      <a:schemeClr val="tx1"/>
                    </a:solidFill>
                    <a:latin typeface="Lucida Sans Unicode" panose="020B0602030504020204" pitchFamily="34" charset="0"/>
                    <a:ea typeface="宋体" panose="02010600030101010101" pitchFamily="2" charset="-122"/>
                  </a:defRPr>
                </a:lvl4pPr>
                <a:lvl5pPr marL="2057400" indent="-228600">
                  <a:defRPr>
                    <a:solidFill>
                      <a:schemeClr val="tx1"/>
                    </a:solidFill>
                    <a:latin typeface="Lucida Sans Unicode" panose="020B0602030504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9pPr>
              </a:lstStyle>
              <a:p>
                <a:pPr eaLnBrk="1" hangingPunct="1"/>
                <a:endParaRPr lang="zh-CN" altLang="zh-CN" b="1">
                  <a:solidFill>
                    <a:srgbClr val="000000"/>
                  </a:solidFill>
                  <a:latin typeface="Times New Roman" panose="02020603050405020304" pitchFamily="18" charset="0"/>
                  <a:ea typeface="微软雅黑" panose="020B0503020204020204" pitchFamily="34" charset="-122"/>
                  <a:sym typeface="宋体" panose="02010600030101010101" pitchFamily="2" charset="-122"/>
                </a:endParaRPr>
              </a:p>
            </p:txBody>
          </p:sp>
          <p:sp>
            <p:nvSpPr>
              <p:cNvPr id="50299" name="Oval 80"/>
              <p:cNvSpPr>
                <a:spLocks noChangeArrowheads="1"/>
              </p:cNvSpPr>
              <p:nvPr/>
            </p:nvSpPr>
            <p:spPr bwMode="auto">
              <a:xfrm>
                <a:off x="0" y="0"/>
                <a:ext cx="336" cy="111"/>
              </a:xfrm>
              <a:prstGeom prst="ellipse">
                <a:avLst/>
              </a:prstGeom>
              <a:gradFill rotWithShape="0">
                <a:gsLst>
                  <a:gs pos="0">
                    <a:srgbClr val="D8AF00"/>
                  </a:gs>
                  <a:gs pos="50000">
                    <a:srgbClr val="FFB061"/>
                  </a:gs>
                  <a:gs pos="100000">
                    <a:srgbClr val="D8AF0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Lucida Sans Unicode" panose="020B0602030504020204" pitchFamily="34" charset="0"/>
                    <a:ea typeface="宋体" panose="02010600030101010101" pitchFamily="2" charset="-122"/>
                  </a:defRPr>
                </a:lvl1pPr>
                <a:lvl2pPr marL="742950" indent="-285750">
                  <a:defRPr>
                    <a:solidFill>
                      <a:schemeClr val="tx1"/>
                    </a:solidFill>
                    <a:latin typeface="Lucida Sans Unicode" panose="020B0602030504020204" pitchFamily="34" charset="0"/>
                    <a:ea typeface="宋体" panose="02010600030101010101" pitchFamily="2" charset="-122"/>
                  </a:defRPr>
                </a:lvl2pPr>
                <a:lvl3pPr marL="1143000" indent="-228600">
                  <a:defRPr>
                    <a:solidFill>
                      <a:schemeClr val="tx1"/>
                    </a:solidFill>
                    <a:latin typeface="Lucida Sans Unicode" panose="020B0602030504020204" pitchFamily="34" charset="0"/>
                    <a:ea typeface="宋体" panose="02010600030101010101" pitchFamily="2" charset="-122"/>
                  </a:defRPr>
                </a:lvl3pPr>
                <a:lvl4pPr marL="1600200" indent="-228600">
                  <a:defRPr>
                    <a:solidFill>
                      <a:schemeClr val="tx1"/>
                    </a:solidFill>
                    <a:latin typeface="Lucida Sans Unicode" panose="020B0602030504020204" pitchFamily="34" charset="0"/>
                    <a:ea typeface="宋体" panose="02010600030101010101" pitchFamily="2" charset="-122"/>
                  </a:defRPr>
                </a:lvl4pPr>
                <a:lvl5pPr marL="2057400" indent="-228600">
                  <a:defRPr>
                    <a:solidFill>
                      <a:schemeClr val="tx1"/>
                    </a:solidFill>
                    <a:latin typeface="Lucida Sans Unicode" panose="020B0602030504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9pPr>
              </a:lstStyle>
              <a:p>
                <a:pPr eaLnBrk="1" hangingPunct="1"/>
                <a:endParaRPr lang="zh-CN" altLang="zh-CN" b="1">
                  <a:solidFill>
                    <a:srgbClr val="000000"/>
                  </a:solidFill>
                  <a:latin typeface="Times New Roman" panose="02020603050405020304" pitchFamily="18" charset="0"/>
                  <a:ea typeface="微软雅黑" panose="020B0503020204020204" pitchFamily="34" charset="-122"/>
                  <a:sym typeface="宋体" panose="02010600030101010101" pitchFamily="2" charset="-122"/>
                </a:endParaRPr>
              </a:p>
            </p:txBody>
          </p:sp>
        </p:grpSp>
        <p:grpSp>
          <p:nvGrpSpPr>
            <p:cNvPr id="50287" name="Group 20"/>
            <p:cNvGrpSpPr>
              <a:grpSpLocks/>
            </p:cNvGrpSpPr>
            <p:nvPr/>
          </p:nvGrpSpPr>
          <p:grpSpPr bwMode="auto">
            <a:xfrm>
              <a:off x="0" y="112"/>
              <a:ext cx="336" cy="131"/>
              <a:chOff x="0" y="0"/>
              <a:chExt cx="336" cy="131"/>
            </a:xfrm>
          </p:grpSpPr>
          <p:sp>
            <p:nvSpPr>
              <p:cNvPr id="50296" name="Oval 82"/>
              <p:cNvSpPr>
                <a:spLocks noChangeArrowheads="1"/>
              </p:cNvSpPr>
              <p:nvPr/>
            </p:nvSpPr>
            <p:spPr bwMode="auto">
              <a:xfrm>
                <a:off x="0" y="6"/>
                <a:ext cx="336" cy="125"/>
              </a:xfrm>
              <a:prstGeom prst="ellipse">
                <a:avLst/>
              </a:prstGeom>
              <a:solidFill>
                <a:srgbClr val="CC66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Lucida Sans Unicode" panose="020B0602030504020204" pitchFamily="34" charset="0"/>
                    <a:ea typeface="宋体" panose="02010600030101010101" pitchFamily="2" charset="-122"/>
                  </a:defRPr>
                </a:lvl1pPr>
                <a:lvl2pPr marL="742950" indent="-285750">
                  <a:defRPr>
                    <a:solidFill>
                      <a:schemeClr val="tx1"/>
                    </a:solidFill>
                    <a:latin typeface="Lucida Sans Unicode" panose="020B0602030504020204" pitchFamily="34" charset="0"/>
                    <a:ea typeface="宋体" panose="02010600030101010101" pitchFamily="2" charset="-122"/>
                  </a:defRPr>
                </a:lvl2pPr>
                <a:lvl3pPr marL="1143000" indent="-228600">
                  <a:defRPr>
                    <a:solidFill>
                      <a:schemeClr val="tx1"/>
                    </a:solidFill>
                    <a:latin typeface="Lucida Sans Unicode" panose="020B0602030504020204" pitchFamily="34" charset="0"/>
                    <a:ea typeface="宋体" panose="02010600030101010101" pitchFamily="2" charset="-122"/>
                  </a:defRPr>
                </a:lvl3pPr>
                <a:lvl4pPr marL="1600200" indent="-228600">
                  <a:defRPr>
                    <a:solidFill>
                      <a:schemeClr val="tx1"/>
                    </a:solidFill>
                    <a:latin typeface="Lucida Sans Unicode" panose="020B0602030504020204" pitchFamily="34" charset="0"/>
                    <a:ea typeface="宋体" panose="02010600030101010101" pitchFamily="2" charset="-122"/>
                  </a:defRPr>
                </a:lvl4pPr>
                <a:lvl5pPr marL="2057400" indent="-228600">
                  <a:defRPr>
                    <a:solidFill>
                      <a:schemeClr val="tx1"/>
                    </a:solidFill>
                    <a:latin typeface="Lucida Sans Unicode" panose="020B0602030504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9pPr>
              </a:lstStyle>
              <a:p>
                <a:pPr eaLnBrk="1" hangingPunct="1"/>
                <a:endParaRPr lang="zh-CN" altLang="zh-CN" b="1">
                  <a:solidFill>
                    <a:srgbClr val="000000"/>
                  </a:solidFill>
                  <a:latin typeface="Times New Roman" panose="02020603050405020304" pitchFamily="18" charset="0"/>
                  <a:ea typeface="微软雅黑" panose="020B0503020204020204" pitchFamily="34" charset="-122"/>
                  <a:sym typeface="宋体" panose="02010600030101010101" pitchFamily="2" charset="-122"/>
                </a:endParaRPr>
              </a:p>
            </p:txBody>
          </p:sp>
          <p:sp>
            <p:nvSpPr>
              <p:cNvPr id="50297" name="Oval 83"/>
              <p:cNvSpPr>
                <a:spLocks noChangeArrowheads="1"/>
              </p:cNvSpPr>
              <p:nvPr/>
            </p:nvSpPr>
            <p:spPr bwMode="auto">
              <a:xfrm>
                <a:off x="0" y="0"/>
                <a:ext cx="336" cy="111"/>
              </a:xfrm>
              <a:prstGeom prst="ellipse">
                <a:avLst/>
              </a:prstGeom>
              <a:gradFill rotWithShape="0">
                <a:gsLst>
                  <a:gs pos="0">
                    <a:srgbClr val="D8AF00"/>
                  </a:gs>
                  <a:gs pos="50000">
                    <a:srgbClr val="FFB061"/>
                  </a:gs>
                  <a:gs pos="100000">
                    <a:srgbClr val="D8AF0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Lucida Sans Unicode" panose="020B0602030504020204" pitchFamily="34" charset="0"/>
                    <a:ea typeface="宋体" panose="02010600030101010101" pitchFamily="2" charset="-122"/>
                  </a:defRPr>
                </a:lvl1pPr>
                <a:lvl2pPr marL="742950" indent="-285750">
                  <a:defRPr>
                    <a:solidFill>
                      <a:schemeClr val="tx1"/>
                    </a:solidFill>
                    <a:latin typeface="Lucida Sans Unicode" panose="020B0602030504020204" pitchFamily="34" charset="0"/>
                    <a:ea typeface="宋体" panose="02010600030101010101" pitchFamily="2" charset="-122"/>
                  </a:defRPr>
                </a:lvl2pPr>
                <a:lvl3pPr marL="1143000" indent="-228600">
                  <a:defRPr>
                    <a:solidFill>
                      <a:schemeClr val="tx1"/>
                    </a:solidFill>
                    <a:latin typeface="Lucida Sans Unicode" panose="020B0602030504020204" pitchFamily="34" charset="0"/>
                    <a:ea typeface="宋体" panose="02010600030101010101" pitchFamily="2" charset="-122"/>
                  </a:defRPr>
                </a:lvl3pPr>
                <a:lvl4pPr marL="1600200" indent="-228600">
                  <a:defRPr>
                    <a:solidFill>
                      <a:schemeClr val="tx1"/>
                    </a:solidFill>
                    <a:latin typeface="Lucida Sans Unicode" panose="020B0602030504020204" pitchFamily="34" charset="0"/>
                    <a:ea typeface="宋体" panose="02010600030101010101" pitchFamily="2" charset="-122"/>
                  </a:defRPr>
                </a:lvl4pPr>
                <a:lvl5pPr marL="2057400" indent="-228600">
                  <a:defRPr>
                    <a:solidFill>
                      <a:schemeClr val="tx1"/>
                    </a:solidFill>
                    <a:latin typeface="Lucida Sans Unicode" panose="020B0602030504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9pPr>
              </a:lstStyle>
              <a:p>
                <a:pPr eaLnBrk="1" hangingPunct="1"/>
                <a:endParaRPr lang="zh-CN" altLang="zh-CN" b="1">
                  <a:solidFill>
                    <a:srgbClr val="000000"/>
                  </a:solidFill>
                  <a:latin typeface="Times New Roman" panose="02020603050405020304" pitchFamily="18" charset="0"/>
                  <a:ea typeface="微软雅黑" panose="020B0503020204020204" pitchFamily="34" charset="-122"/>
                  <a:sym typeface="宋体" panose="02010600030101010101" pitchFamily="2" charset="-122"/>
                </a:endParaRPr>
              </a:p>
            </p:txBody>
          </p:sp>
        </p:grpSp>
        <p:grpSp>
          <p:nvGrpSpPr>
            <p:cNvPr id="50288" name="Group 23"/>
            <p:cNvGrpSpPr>
              <a:grpSpLocks/>
            </p:cNvGrpSpPr>
            <p:nvPr/>
          </p:nvGrpSpPr>
          <p:grpSpPr bwMode="auto">
            <a:xfrm>
              <a:off x="0" y="76"/>
              <a:ext cx="336" cy="131"/>
              <a:chOff x="0" y="0"/>
              <a:chExt cx="336" cy="131"/>
            </a:xfrm>
          </p:grpSpPr>
          <p:sp>
            <p:nvSpPr>
              <p:cNvPr id="50294" name="Oval 85"/>
              <p:cNvSpPr>
                <a:spLocks noChangeArrowheads="1"/>
              </p:cNvSpPr>
              <p:nvPr/>
            </p:nvSpPr>
            <p:spPr bwMode="auto">
              <a:xfrm>
                <a:off x="0" y="6"/>
                <a:ext cx="336" cy="125"/>
              </a:xfrm>
              <a:prstGeom prst="ellipse">
                <a:avLst/>
              </a:prstGeom>
              <a:solidFill>
                <a:srgbClr val="CC66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Lucida Sans Unicode" panose="020B0602030504020204" pitchFamily="34" charset="0"/>
                    <a:ea typeface="宋体" panose="02010600030101010101" pitchFamily="2" charset="-122"/>
                  </a:defRPr>
                </a:lvl1pPr>
                <a:lvl2pPr marL="742950" indent="-285750">
                  <a:defRPr>
                    <a:solidFill>
                      <a:schemeClr val="tx1"/>
                    </a:solidFill>
                    <a:latin typeface="Lucida Sans Unicode" panose="020B0602030504020204" pitchFamily="34" charset="0"/>
                    <a:ea typeface="宋体" panose="02010600030101010101" pitchFamily="2" charset="-122"/>
                  </a:defRPr>
                </a:lvl2pPr>
                <a:lvl3pPr marL="1143000" indent="-228600">
                  <a:defRPr>
                    <a:solidFill>
                      <a:schemeClr val="tx1"/>
                    </a:solidFill>
                    <a:latin typeface="Lucida Sans Unicode" panose="020B0602030504020204" pitchFamily="34" charset="0"/>
                    <a:ea typeface="宋体" panose="02010600030101010101" pitchFamily="2" charset="-122"/>
                  </a:defRPr>
                </a:lvl3pPr>
                <a:lvl4pPr marL="1600200" indent="-228600">
                  <a:defRPr>
                    <a:solidFill>
                      <a:schemeClr val="tx1"/>
                    </a:solidFill>
                    <a:latin typeface="Lucida Sans Unicode" panose="020B0602030504020204" pitchFamily="34" charset="0"/>
                    <a:ea typeface="宋体" panose="02010600030101010101" pitchFamily="2" charset="-122"/>
                  </a:defRPr>
                </a:lvl4pPr>
                <a:lvl5pPr marL="2057400" indent="-228600">
                  <a:defRPr>
                    <a:solidFill>
                      <a:schemeClr val="tx1"/>
                    </a:solidFill>
                    <a:latin typeface="Lucida Sans Unicode" panose="020B0602030504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9pPr>
              </a:lstStyle>
              <a:p>
                <a:pPr eaLnBrk="1" hangingPunct="1"/>
                <a:endParaRPr lang="zh-CN" altLang="zh-CN" b="1">
                  <a:solidFill>
                    <a:srgbClr val="000000"/>
                  </a:solidFill>
                  <a:latin typeface="Times New Roman" panose="02020603050405020304" pitchFamily="18" charset="0"/>
                  <a:ea typeface="微软雅黑" panose="020B0503020204020204" pitchFamily="34" charset="-122"/>
                  <a:sym typeface="宋体" panose="02010600030101010101" pitchFamily="2" charset="-122"/>
                </a:endParaRPr>
              </a:p>
            </p:txBody>
          </p:sp>
          <p:sp>
            <p:nvSpPr>
              <p:cNvPr id="50295" name="Oval 86"/>
              <p:cNvSpPr>
                <a:spLocks noChangeArrowheads="1"/>
              </p:cNvSpPr>
              <p:nvPr/>
            </p:nvSpPr>
            <p:spPr bwMode="auto">
              <a:xfrm>
                <a:off x="0" y="0"/>
                <a:ext cx="336" cy="111"/>
              </a:xfrm>
              <a:prstGeom prst="ellipse">
                <a:avLst/>
              </a:prstGeom>
              <a:gradFill rotWithShape="0">
                <a:gsLst>
                  <a:gs pos="0">
                    <a:srgbClr val="D8AF00"/>
                  </a:gs>
                  <a:gs pos="50000">
                    <a:srgbClr val="FFB061"/>
                  </a:gs>
                  <a:gs pos="100000">
                    <a:srgbClr val="D8AF0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Lucida Sans Unicode" panose="020B0602030504020204" pitchFamily="34" charset="0"/>
                    <a:ea typeface="宋体" panose="02010600030101010101" pitchFamily="2" charset="-122"/>
                  </a:defRPr>
                </a:lvl1pPr>
                <a:lvl2pPr marL="742950" indent="-285750">
                  <a:defRPr>
                    <a:solidFill>
                      <a:schemeClr val="tx1"/>
                    </a:solidFill>
                    <a:latin typeface="Lucida Sans Unicode" panose="020B0602030504020204" pitchFamily="34" charset="0"/>
                    <a:ea typeface="宋体" panose="02010600030101010101" pitchFamily="2" charset="-122"/>
                  </a:defRPr>
                </a:lvl2pPr>
                <a:lvl3pPr marL="1143000" indent="-228600">
                  <a:defRPr>
                    <a:solidFill>
                      <a:schemeClr val="tx1"/>
                    </a:solidFill>
                    <a:latin typeface="Lucida Sans Unicode" panose="020B0602030504020204" pitchFamily="34" charset="0"/>
                    <a:ea typeface="宋体" panose="02010600030101010101" pitchFamily="2" charset="-122"/>
                  </a:defRPr>
                </a:lvl3pPr>
                <a:lvl4pPr marL="1600200" indent="-228600">
                  <a:defRPr>
                    <a:solidFill>
                      <a:schemeClr val="tx1"/>
                    </a:solidFill>
                    <a:latin typeface="Lucida Sans Unicode" panose="020B0602030504020204" pitchFamily="34" charset="0"/>
                    <a:ea typeface="宋体" panose="02010600030101010101" pitchFamily="2" charset="-122"/>
                  </a:defRPr>
                </a:lvl4pPr>
                <a:lvl5pPr marL="2057400" indent="-228600">
                  <a:defRPr>
                    <a:solidFill>
                      <a:schemeClr val="tx1"/>
                    </a:solidFill>
                    <a:latin typeface="Lucida Sans Unicode" panose="020B0602030504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9pPr>
              </a:lstStyle>
              <a:p>
                <a:pPr eaLnBrk="1" hangingPunct="1"/>
                <a:endParaRPr lang="zh-CN" altLang="zh-CN" b="1">
                  <a:solidFill>
                    <a:srgbClr val="000000"/>
                  </a:solidFill>
                  <a:latin typeface="Times New Roman" panose="02020603050405020304" pitchFamily="18" charset="0"/>
                  <a:ea typeface="微软雅黑" panose="020B0503020204020204" pitchFamily="34" charset="-122"/>
                  <a:sym typeface="宋体" panose="02010600030101010101" pitchFamily="2" charset="-122"/>
                </a:endParaRPr>
              </a:p>
            </p:txBody>
          </p:sp>
        </p:grpSp>
        <p:grpSp>
          <p:nvGrpSpPr>
            <p:cNvPr id="50289" name="Group 26"/>
            <p:cNvGrpSpPr>
              <a:grpSpLocks/>
            </p:cNvGrpSpPr>
            <p:nvPr/>
          </p:nvGrpSpPr>
          <p:grpSpPr bwMode="auto">
            <a:xfrm>
              <a:off x="0" y="40"/>
              <a:ext cx="336" cy="131"/>
              <a:chOff x="0" y="0"/>
              <a:chExt cx="336" cy="131"/>
            </a:xfrm>
          </p:grpSpPr>
          <p:sp>
            <p:nvSpPr>
              <p:cNvPr id="50292" name="Oval 88"/>
              <p:cNvSpPr>
                <a:spLocks noChangeArrowheads="1"/>
              </p:cNvSpPr>
              <p:nvPr/>
            </p:nvSpPr>
            <p:spPr bwMode="auto">
              <a:xfrm>
                <a:off x="0" y="6"/>
                <a:ext cx="336" cy="125"/>
              </a:xfrm>
              <a:prstGeom prst="ellipse">
                <a:avLst/>
              </a:prstGeom>
              <a:solidFill>
                <a:srgbClr val="CC66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Lucida Sans Unicode" panose="020B0602030504020204" pitchFamily="34" charset="0"/>
                    <a:ea typeface="宋体" panose="02010600030101010101" pitchFamily="2" charset="-122"/>
                  </a:defRPr>
                </a:lvl1pPr>
                <a:lvl2pPr marL="742950" indent="-285750">
                  <a:defRPr>
                    <a:solidFill>
                      <a:schemeClr val="tx1"/>
                    </a:solidFill>
                    <a:latin typeface="Lucida Sans Unicode" panose="020B0602030504020204" pitchFamily="34" charset="0"/>
                    <a:ea typeface="宋体" panose="02010600030101010101" pitchFamily="2" charset="-122"/>
                  </a:defRPr>
                </a:lvl2pPr>
                <a:lvl3pPr marL="1143000" indent="-228600">
                  <a:defRPr>
                    <a:solidFill>
                      <a:schemeClr val="tx1"/>
                    </a:solidFill>
                    <a:latin typeface="Lucida Sans Unicode" panose="020B0602030504020204" pitchFamily="34" charset="0"/>
                    <a:ea typeface="宋体" panose="02010600030101010101" pitchFamily="2" charset="-122"/>
                  </a:defRPr>
                </a:lvl3pPr>
                <a:lvl4pPr marL="1600200" indent="-228600">
                  <a:defRPr>
                    <a:solidFill>
                      <a:schemeClr val="tx1"/>
                    </a:solidFill>
                    <a:latin typeface="Lucida Sans Unicode" panose="020B0602030504020204" pitchFamily="34" charset="0"/>
                    <a:ea typeface="宋体" panose="02010600030101010101" pitchFamily="2" charset="-122"/>
                  </a:defRPr>
                </a:lvl4pPr>
                <a:lvl5pPr marL="2057400" indent="-228600">
                  <a:defRPr>
                    <a:solidFill>
                      <a:schemeClr val="tx1"/>
                    </a:solidFill>
                    <a:latin typeface="Lucida Sans Unicode" panose="020B0602030504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9pPr>
              </a:lstStyle>
              <a:p>
                <a:pPr eaLnBrk="1" hangingPunct="1"/>
                <a:endParaRPr lang="zh-CN" altLang="zh-CN" b="1">
                  <a:solidFill>
                    <a:srgbClr val="000000"/>
                  </a:solidFill>
                  <a:latin typeface="Times New Roman" panose="02020603050405020304" pitchFamily="18" charset="0"/>
                  <a:ea typeface="微软雅黑" panose="020B0503020204020204" pitchFamily="34" charset="-122"/>
                  <a:sym typeface="宋体" panose="02010600030101010101" pitchFamily="2" charset="-122"/>
                </a:endParaRPr>
              </a:p>
            </p:txBody>
          </p:sp>
          <p:sp>
            <p:nvSpPr>
              <p:cNvPr id="50293" name="Oval 89"/>
              <p:cNvSpPr>
                <a:spLocks noChangeArrowheads="1"/>
              </p:cNvSpPr>
              <p:nvPr/>
            </p:nvSpPr>
            <p:spPr bwMode="auto">
              <a:xfrm>
                <a:off x="0" y="0"/>
                <a:ext cx="336" cy="111"/>
              </a:xfrm>
              <a:prstGeom prst="ellipse">
                <a:avLst/>
              </a:prstGeom>
              <a:gradFill rotWithShape="0">
                <a:gsLst>
                  <a:gs pos="0">
                    <a:srgbClr val="D8AF00"/>
                  </a:gs>
                  <a:gs pos="50000">
                    <a:srgbClr val="FFB061"/>
                  </a:gs>
                  <a:gs pos="100000">
                    <a:srgbClr val="D8AF0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Lucida Sans Unicode" panose="020B0602030504020204" pitchFamily="34" charset="0"/>
                    <a:ea typeface="宋体" panose="02010600030101010101" pitchFamily="2" charset="-122"/>
                  </a:defRPr>
                </a:lvl1pPr>
                <a:lvl2pPr marL="742950" indent="-285750">
                  <a:defRPr>
                    <a:solidFill>
                      <a:schemeClr val="tx1"/>
                    </a:solidFill>
                    <a:latin typeface="Lucida Sans Unicode" panose="020B0602030504020204" pitchFamily="34" charset="0"/>
                    <a:ea typeface="宋体" panose="02010600030101010101" pitchFamily="2" charset="-122"/>
                  </a:defRPr>
                </a:lvl2pPr>
                <a:lvl3pPr marL="1143000" indent="-228600">
                  <a:defRPr>
                    <a:solidFill>
                      <a:schemeClr val="tx1"/>
                    </a:solidFill>
                    <a:latin typeface="Lucida Sans Unicode" panose="020B0602030504020204" pitchFamily="34" charset="0"/>
                    <a:ea typeface="宋体" panose="02010600030101010101" pitchFamily="2" charset="-122"/>
                  </a:defRPr>
                </a:lvl3pPr>
                <a:lvl4pPr marL="1600200" indent="-228600">
                  <a:defRPr>
                    <a:solidFill>
                      <a:schemeClr val="tx1"/>
                    </a:solidFill>
                    <a:latin typeface="Lucida Sans Unicode" panose="020B0602030504020204" pitchFamily="34" charset="0"/>
                    <a:ea typeface="宋体" panose="02010600030101010101" pitchFamily="2" charset="-122"/>
                  </a:defRPr>
                </a:lvl4pPr>
                <a:lvl5pPr marL="2057400" indent="-228600">
                  <a:defRPr>
                    <a:solidFill>
                      <a:schemeClr val="tx1"/>
                    </a:solidFill>
                    <a:latin typeface="Lucida Sans Unicode" panose="020B0602030504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9pPr>
              </a:lstStyle>
              <a:p>
                <a:pPr eaLnBrk="1" hangingPunct="1"/>
                <a:endParaRPr lang="zh-CN" altLang="zh-CN" b="1">
                  <a:solidFill>
                    <a:srgbClr val="000000"/>
                  </a:solidFill>
                  <a:latin typeface="Times New Roman" panose="02020603050405020304" pitchFamily="18" charset="0"/>
                  <a:ea typeface="微软雅黑" panose="020B0503020204020204" pitchFamily="34" charset="-122"/>
                  <a:sym typeface="宋体" panose="02010600030101010101" pitchFamily="2" charset="-122"/>
                </a:endParaRPr>
              </a:p>
            </p:txBody>
          </p:sp>
        </p:grpSp>
        <p:sp>
          <p:nvSpPr>
            <p:cNvPr id="50290" name="Oval 90"/>
            <p:cNvSpPr>
              <a:spLocks noChangeArrowheads="1"/>
            </p:cNvSpPr>
            <p:nvPr/>
          </p:nvSpPr>
          <p:spPr bwMode="auto">
            <a:xfrm>
              <a:off x="0" y="6"/>
              <a:ext cx="336" cy="125"/>
            </a:xfrm>
            <a:prstGeom prst="ellipse">
              <a:avLst/>
            </a:prstGeom>
            <a:solidFill>
              <a:srgbClr val="CC66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Lucida Sans Unicode" panose="020B0602030504020204" pitchFamily="34" charset="0"/>
                  <a:ea typeface="宋体" panose="02010600030101010101" pitchFamily="2" charset="-122"/>
                </a:defRPr>
              </a:lvl1pPr>
              <a:lvl2pPr marL="742950" indent="-285750">
                <a:defRPr>
                  <a:solidFill>
                    <a:schemeClr val="tx1"/>
                  </a:solidFill>
                  <a:latin typeface="Lucida Sans Unicode" panose="020B0602030504020204" pitchFamily="34" charset="0"/>
                  <a:ea typeface="宋体" panose="02010600030101010101" pitchFamily="2" charset="-122"/>
                </a:defRPr>
              </a:lvl2pPr>
              <a:lvl3pPr marL="1143000" indent="-228600">
                <a:defRPr>
                  <a:solidFill>
                    <a:schemeClr val="tx1"/>
                  </a:solidFill>
                  <a:latin typeface="Lucida Sans Unicode" panose="020B0602030504020204" pitchFamily="34" charset="0"/>
                  <a:ea typeface="宋体" panose="02010600030101010101" pitchFamily="2" charset="-122"/>
                </a:defRPr>
              </a:lvl3pPr>
              <a:lvl4pPr marL="1600200" indent="-228600">
                <a:defRPr>
                  <a:solidFill>
                    <a:schemeClr val="tx1"/>
                  </a:solidFill>
                  <a:latin typeface="Lucida Sans Unicode" panose="020B0602030504020204" pitchFamily="34" charset="0"/>
                  <a:ea typeface="宋体" panose="02010600030101010101" pitchFamily="2" charset="-122"/>
                </a:defRPr>
              </a:lvl4pPr>
              <a:lvl5pPr marL="2057400" indent="-228600">
                <a:defRPr>
                  <a:solidFill>
                    <a:schemeClr val="tx1"/>
                  </a:solidFill>
                  <a:latin typeface="Lucida Sans Unicode" panose="020B0602030504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9pPr>
            </a:lstStyle>
            <a:p>
              <a:pPr eaLnBrk="1" hangingPunct="1"/>
              <a:endParaRPr lang="zh-CN" altLang="zh-CN" b="1">
                <a:solidFill>
                  <a:srgbClr val="000000"/>
                </a:solidFill>
                <a:latin typeface="Times New Roman" panose="02020603050405020304" pitchFamily="18" charset="0"/>
                <a:ea typeface="微软雅黑" panose="020B0503020204020204" pitchFamily="34" charset="-122"/>
                <a:sym typeface="宋体" panose="02010600030101010101" pitchFamily="2" charset="-122"/>
              </a:endParaRPr>
            </a:p>
          </p:txBody>
        </p:sp>
        <p:sp>
          <p:nvSpPr>
            <p:cNvPr id="50291" name="Oval 91"/>
            <p:cNvSpPr>
              <a:spLocks noChangeArrowheads="1"/>
            </p:cNvSpPr>
            <p:nvPr/>
          </p:nvSpPr>
          <p:spPr bwMode="auto">
            <a:xfrm>
              <a:off x="0" y="0"/>
              <a:ext cx="336" cy="111"/>
            </a:xfrm>
            <a:prstGeom prst="ellipse">
              <a:avLst/>
            </a:prstGeom>
            <a:gradFill rotWithShape="0">
              <a:gsLst>
                <a:gs pos="0">
                  <a:srgbClr val="FFCC00"/>
                </a:gs>
                <a:gs pos="50000">
                  <a:srgbClr val="FFCC99"/>
                </a:gs>
                <a:gs pos="100000">
                  <a:srgbClr val="FFCC0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Lucida Sans Unicode" panose="020B0602030504020204" pitchFamily="34" charset="0"/>
                  <a:ea typeface="宋体" panose="02010600030101010101" pitchFamily="2" charset="-122"/>
                </a:defRPr>
              </a:lvl1pPr>
              <a:lvl2pPr marL="742950" indent="-285750">
                <a:defRPr>
                  <a:solidFill>
                    <a:schemeClr val="tx1"/>
                  </a:solidFill>
                  <a:latin typeface="Lucida Sans Unicode" panose="020B0602030504020204" pitchFamily="34" charset="0"/>
                  <a:ea typeface="宋体" panose="02010600030101010101" pitchFamily="2" charset="-122"/>
                </a:defRPr>
              </a:lvl2pPr>
              <a:lvl3pPr marL="1143000" indent="-228600">
                <a:defRPr>
                  <a:solidFill>
                    <a:schemeClr val="tx1"/>
                  </a:solidFill>
                  <a:latin typeface="Lucida Sans Unicode" panose="020B0602030504020204" pitchFamily="34" charset="0"/>
                  <a:ea typeface="宋体" panose="02010600030101010101" pitchFamily="2" charset="-122"/>
                </a:defRPr>
              </a:lvl3pPr>
              <a:lvl4pPr marL="1600200" indent="-228600">
                <a:defRPr>
                  <a:solidFill>
                    <a:schemeClr val="tx1"/>
                  </a:solidFill>
                  <a:latin typeface="Lucida Sans Unicode" panose="020B0602030504020204" pitchFamily="34" charset="0"/>
                  <a:ea typeface="宋体" panose="02010600030101010101" pitchFamily="2" charset="-122"/>
                </a:defRPr>
              </a:lvl4pPr>
              <a:lvl5pPr marL="2057400" indent="-228600">
                <a:defRPr>
                  <a:solidFill>
                    <a:schemeClr val="tx1"/>
                  </a:solidFill>
                  <a:latin typeface="Lucida Sans Unicode" panose="020B0602030504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9pPr>
            </a:lstStyle>
            <a:p>
              <a:pPr eaLnBrk="1" hangingPunct="1"/>
              <a:endParaRPr lang="zh-CN" altLang="zh-CN" b="1">
                <a:solidFill>
                  <a:srgbClr val="000000"/>
                </a:solidFill>
                <a:latin typeface="Times New Roman" panose="02020603050405020304" pitchFamily="18" charset="0"/>
                <a:ea typeface="微软雅黑" panose="020B0503020204020204" pitchFamily="34" charset="-122"/>
                <a:sym typeface="宋体" panose="02010600030101010101" pitchFamily="2" charset="-122"/>
              </a:endParaRPr>
            </a:p>
          </p:txBody>
        </p:sp>
      </p:grpSp>
      <p:grpSp>
        <p:nvGrpSpPr>
          <p:cNvPr id="50191" name="Group 31"/>
          <p:cNvGrpSpPr>
            <a:grpSpLocks/>
          </p:cNvGrpSpPr>
          <p:nvPr/>
        </p:nvGrpSpPr>
        <p:grpSpPr bwMode="auto">
          <a:xfrm>
            <a:off x="744538" y="3040063"/>
            <a:ext cx="620712" cy="385762"/>
            <a:chOff x="0" y="0"/>
            <a:chExt cx="720" cy="577"/>
          </a:xfrm>
        </p:grpSpPr>
        <p:grpSp>
          <p:nvGrpSpPr>
            <p:cNvPr id="50267" name="Group 32"/>
            <p:cNvGrpSpPr>
              <a:grpSpLocks/>
            </p:cNvGrpSpPr>
            <p:nvPr/>
          </p:nvGrpSpPr>
          <p:grpSpPr bwMode="auto">
            <a:xfrm>
              <a:off x="0" y="352"/>
              <a:ext cx="720" cy="225"/>
              <a:chOff x="0" y="0"/>
              <a:chExt cx="288" cy="90"/>
            </a:xfrm>
          </p:grpSpPr>
          <p:sp>
            <p:nvSpPr>
              <p:cNvPr id="50283" name="Oval 94"/>
              <p:cNvSpPr>
                <a:spLocks noChangeArrowheads="1"/>
              </p:cNvSpPr>
              <p:nvPr/>
            </p:nvSpPr>
            <p:spPr bwMode="auto">
              <a:xfrm>
                <a:off x="0" y="4"/>
                <a:ext cx="288" cy="86"/>
              </a:xfrm>
              <a:prstGeom prst="ellipse">
                <a:avLst/>
              </a:prstGeom>
              <a:gradFill rotWithShape="0">
                <a:gsLst>
                  <a:gs pos="0">
                    <a:srgbClr val="00AFD8"/>
                  </a:gs>
                  <a:gs pos="50000">
                    <a:srgbClr val="7575AD"/>
                  </a:gs>
                  <a:gs pos="100000">
                    <a:srgbClr val="00AFD8"/>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Lucida Sans Unicode" panose="020B0602030504020204" pitchFamily="34" charset="0"/>
                    <a:ea typeface="宋体" panose="02010600030101010101" pitchFamily="2" charset="-122"/>
                  </a:defRPr>
                </a:lvl1pPr>
                <a:lvl2pPr marL="742950" indent="-285750">
                  <a:defRPr>
                    <a:solidFill>
                      <a:schemeClr val="tx1"/>
                    </a:solidFill>
                    <a:latin typeface="Lucida Sans Unicode" panose="020B0602030504020204" pitchFamily="34" charset="0"/>
                    <a:ea typeface="宋体" panose="02010600030101010101" pitchFamily="2" charset="-122"/>
                  </a:defRPr>
                </a:lvl2pPr>
                <a:lvl3pPr marL="1143000" indent="-228600">
                  <a:defRPr>
                    <a:solidFill>
                      <a:schemeClr val="tx1"/>
                    </a:solidFill>
                    <a:latin typeface="Lucida Sans Unicode" panose="020B0602030504020204" pitchFamily="34" charset="0"/>
                    <a:ea typeface="宋体" panose="02010600030101010101" pitchFamily="2" charset="-122"/>
                  </a:defRPr>
                </a:lvl3pPr>
                <a:lvl4pPr marL="1600200" indent="-228600">
                  <a:defRPr>
                    <a:solidFill>
                      <a:schemeClr val="tx1"/>
                    </a:solidFill>
                    <a:latin typeface="Lucida Sans Unicode" panose="020B0602030504020204" pitchFamily="34" charset="0"/>
                    <a:ea typeface="宋体" panose="02010600030101010101" pitchFamily="2" charset="-122"/>
                  </a:defRPr>
                </a:lvl4pPr>
                <a:lvl5pPr marL="2057400" indent="-228600">
                  <a:defRPr>
                    <a:solidFill>
                      <a:schemeClr val="tx1"/>
                    </a:solidFill>
                    <a:latin typeface="Lucida Sans Unicode" panose="020B0602030504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9pPr>
              </a:lstStyle>
              <a:p>
                <a:pPr eaLnBrk="1" hangingPunct="1"/>
                <a:endParaRPr lang="zh-CN" altLang="zh-CN" b="1">
                  <a:solidFill>
                    <a:srgbClr val="000000"/>
                  </a:solidFill>
                  <a:latin typeface="Times New Roman" panose="02020603050405020304" pitchFamily="18" charset="0"/>
                  <a:ea typeface="微软雅黑" panose="020B0503020204020204" pitchFamily="34" charset="-122"/>
                  <a:sym typeface="宋体" panose="02010600030101010101" pitchFamily="2" charset="-122"/>
                </a:endParaRPr>
              </a:p>
            </p:txBody>
          </p:sp>
          <p:sp>
            <p:nvSpPr>
              <p:cNvPr id="50284" name="Oval 95"/>
              <p:cNvSpPr>
                <a:spLocks noChangeArrowheads="1"/>
              </p:cNvSpPr>
              <p:nvPr/>
            </p:nvSpPr>
            <p:spPr bwMode="auto">
              <a:xfrm>
                <a:off x="0" y="0"/>
                <a:ext cx="288" cy="76"/>
              </a:xfrm>
              <a:prstGeom prst="ellipse">
                <a:avLst/>
              </a:prstGeom>
              <a:gradFill rotWithShape="0">
                <a:gsLst>
                  <a:gs pos="0">
                    <a:srgbClr val="57DFFF"/>
                  </a:gs>
                  <a:gs pos="50000">
                    <a:srgbClr val="00AFD8"/>
                  </a:gs>
                  <a:gs pos="100000">
                    <a:srgbClr val="57DFFF"/>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Lucida Sans Unicode" panose="020B0602030504020204" pitchFamily="34" charset="0"/>
                    <a:ea typeface="宋体" panose="02010600030101010101" pitchFamily="2" charset="-122"/>
                  </a:defRPr>
                </a:lvl1pPr>
                <a:lvl2pPr marL="742950" indent="-285750">
                  <a:defRPr>
                    <a:solidFill>
                      <a:schemeClr val="tx1"/>
                    </a:solidFill>
                    <a:latin typeface="Lucida Sans Unicode" panose="020B0602030504020204" pitchFamily="34" charset="0"/>
                    <a:ea typeface="宋体" panose="02010600030101010101" pitchFamily="2" charset="-122"/>
                  </a:defRPr>
                </a:lvl2pPr>
                <a:lvl3pPr marL="1143000" indent="-228600">
                  <a:defRPr>
                    <a:solidFill>
                      <a:schemeClr val="tx1"/>
                    </a:solidFill>
                    <a:latin typeface="Lucida Sans Unicode" panose="020B0602030504020204" pitchFamily="34" charset="0"/>
                    <a:ea typeface="宋体" panose="02010600030101010101" pitchFamily="2" charset="-122"/>
                  </a:defRPr>
                </a:lvl3pPr>
                <a:lvl4pPr marL="1600200" indent="-228600">
                  <a:defRPr>
                    <a:solidFill>
                      <a:schemeClr val="tx1"/>
                    </a:solidFill>
                    <a:latin typeface="Lucida Sans Unicode" panose="020B0602030504020204" pitchFamily="34" charset="0"/>
                    <a:ea typeface="宋体" panose="02010600030101010101" pitchFamily="2" charset="-122"/>
                  </a:defRPr>
                </a:lvl4pPr>
                <a:lvl5pPr marL="2057400" indent="-228600">
                  <a:defRPr>
                    <a:solidFill>
                      <a:schemeClr val="tx1"/>
                    </a:solidFill>
                    <a:latin typeface="Lucida Sans Unicode" panose="020B0602030504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9pPr>
              </a:lstStyle>
              <a:p>
                <a:pPr eaLnBrk="1" hangingPunct="1"/>
                <a:endParaRPr lang="zh-CN" altLang="zh-CN" b="1">
                  <a:solidFill>
                    <a:srgbClr val="000000"/>
                  </a:solidFill>
                  <a:latin typeface="Times New Roman" panose="02020603050405020304" pitchFamily="18" charset="0"/>
                  <a:ea typeface="微软雅黑" panose="020B0503020204020204" pitchFamily="34" charset="-122"/>
                  <a:sym typeface="宋体" panose="02010600030101010101" pitchFamily="2" charset="-122"/>
                </a:endParaRPr>
              </a:p>
            </p:txBody>
          </p:sp>
        </p:grpSp>
        <p:grpSp>
          <p:nvGrpSpPr>
            <p:cNvPr id="50268" name="Group 35"/>
            <p:cNvGrpSpPr>
              <a:grpSpLocks/>
            </p:cNvGrpSpPr>
            <p:nvPr/>
          </p:nvGrpSpPr>
          <p:grpSpPr bwMode="auto">
            <a:xfrm>
              <a:off x="0" y="288"/>
              <a:ext cx="720" cy="225"/>
              <a:chOff x="0" y="0"/>
              <a:chExt cx="288" cy="90"/>
            </a:xfrm>
          </p:grpSpPr>
          <p:sp>
            <p:nvSpPr>
              <p:cNvPr id="50281" name="Oval 97"/>
              <p:cNvSpPr>
                <a:spLocks noChangeArrowheads="1"/>
              </p:cNvSpPr>
              <p:nvPr/>
            </p:nvSpPr>
            <p:spPr bwMode="auto">
              <a:xfrm>
                <a:off x="0" y="4"/>
                <a:ext cx="288" cy="86"/>
              </a:xfrm>
              <a:prstGeom prst="ellipse">
                <a:avLst/>
              </a:prstGeom>
              <a:gradFill rotWithShape="0">
                <a:gsLst>
                  <a:gs pos="0">
                    <a:srgbClr val="00AFD8"/>
                  </a:gs>
                  <a:gs pos="50000">
                    <a:srgbClr val="7575AD"/>
                  </a:gs>
                  <a:gs pos="100000">
                    <a:srgbClr val="00AFD8"/>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Lucida Sans Unicode" panose="020B0602030504020204" pitchFamily="34" charset="0"/>
                    <a:ea typeface="宋体" panose="02010600030101010101" pitchFamily="2" charset="-122"/>
                  </a:defRPr>
                </a:lvl1pPr>
                <a:lvl2pPr marL="742950" indent="-285750">
                  <a:defRPr>
                    <a:solidFill>
                      <a:schemeClr val="tx1"/>
                    </a:solidFill>
                    <a:latin typeface="Lucida Sans Unicode" panose="020B0602030504020204" pitchFamily="34" charset="0"/>
                    <a:ea typeface="宋体" panose="02010600030101010101" pitchFamily="2" charset="-122"/>
                  </a:defRPr>
                </a:lvl2pPr>
                <a:lvl3pPr marL="1143000" indent="-228600">
                  <a:defRPr>
                    <a:solidFill>
                      <a:schemeClr val="tx1"/>
                    </a:solidFill>
                    <a:latin typeface="Lucida Sans Unicode" panose="020B0602030504020204" pitchFamily="34" charset="0"/>
                    <a:ea typeface="宋体" panose="02010600030101010101" pitchFamily="2" charset="-122"/>
                  </a:defRPr>
                </a:lvl3pPr>
                <a:lvl4pPr marL="1600200" indent="-228600">
                  <a:defRPr>
                    <a:solidFill>
                      <a:schemeClr val="tx1"/>
                    </a:solidFill>
                    <a:latin typeface="Lucida Sans Unicode" panose="020B0602030504020204" pitchFamily="34" charset="0"/>
                    <a:ea typeface="宋体" panose="02010600030101010101" pitchFamily="2" charset="-122"/>
                  </a:defRPr>
                </a:lvl4pPr>
                <a:lvl5pPr marL="2057400" indent="-228600">
                  <a:defRPr>
                    <a:solidFill>
                      <a:schemeClr val="tx1"/>
                    </a:solidFill>
                    <a:latin typeface="Lucida Sans Unicode" panose="020B0602030504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9pPr>
              </a:lstStyle>
              <a:p>
                <a:pPr eaLnBrk="1" hangingPunct="1"/>
                <a:endParaRPr lang="zh-CN" altLang="zh-CN" b="1">
                  <a:solidFill>
                    <a:srgbClr val="000000"/>
                  </a:solidFill>
                  <a:latin typeface="Times New Roman" panose="02020603050405020304" pitchFamily="18" charset="0"/>
                  <a:ea typeface="微软雅黑" panose="020B0503020204020204" pitchFamily="34" charset="-122"/>
                  <a:sym typeface="宋体" panose="02010600030101010101" pitchFamily="2" charset="-122"/>
                </a:endParaRPr>
              </a:p>
            </p:txBody>
          </p:sp>
          <p:sp>
            <p:nvSpPr>
              <p:cNvPr id="50282" name="Oval 98"/>
              <p:cNvSpPr>
                <a:spLocks noChangeArrowheads="1"/>
              </p:cNvSpPr>
              <p:nvPr/>
            </p:nvSpPr>
            <p:spPr bwMode="auto">
              <a:xfrm>
                <a:off x="0" y="0"/>
                <a:ext cx="288" cy="76"/>
              </a:xfrm>
              <a:prstGeom prst="ellipse">
                <a:avLst/>
              </a:prstGeom>
              <a:gradFill rotWithShape="0">
                <a:gsLst>
                  <a:gs pos="0">
                    <a:srgbClr val="57DFFF"/>
                  </a:gs>
                  <a:gs pos="50000">
                    <a:srgbClr val="00AFD8"/>
                  </a:gs>
                  <a:gs pos="100000">
                    <a:srgbClr val="57DFFF"/>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Lucida Sans Unicode" panose="020B0602030504020204" pitchFamily="34" charset="0"/>
                    <a:ea typeface="宋体" panose="02010600030101010101" pitchFamily="2" charset="-122"/>
                  </a:defRPr>
                </a:lvl1pPr>
                <a:lvl2pPr marL="742950" indent="-285750">
                  <a:defRPr>
                    <a:solidFill>
                      <a:schemeClr val="tx1"/>
                    </a:solidFill>
                    <a:latin typeface="Lucida Sans Unicode" panose="020B0602030504020204" pitchFamily="34" charset="0"/>
                    <a:ea typeface="宋体" panose="02010600030101010101" pitchFamily="2" charset="-122"/>
                  </a:defRPr>
                </a:lvl2pPr>
                <a:lvl3pPr marL="1143000" indent="-228600">
                  <a:defRPr>
                    <a:solidFill>
                      <a:schemeClr val="tx1"/>
                    </a:solidFill>
                    <a:latin typeface="Lucida Sans Unicode" panose="020B0602030504020204" pitchFamily="34" charset="0"/>
                    <a:ea typeface="宋体" panose="02010600030101010101" pitchFamily="2" charset="-122"/>
                  </a:defRPr>
                </a:lvl3pPr>
                <a:lvl4pPr marL="1600200" indent="-228600">
                  <a:defRPr>
                    <a:solidFill>
                      <a:schemeClr val="tx1"/>
                    </a:solidFill>
                    <a:latin typeface="Lucida Sans Unicode" panose="020B0602030504020204" pitchFamily="34" charset="0"/>
                    <a:ea typeface="宋体" panose="02010600030101010101" pitchFamily="2" charset="-122"/>
                  </a:defRPr>
                </a:lvl4pPr>
                <a:lvl5pPr marL="2057400" indent="-228600">
                  <a:defRPr>
                    <a:solidFill>
                      <a:schemeClr val="tx1"/>
                    </a:solidFill>
                    <a:latin typeface="Lucida Sans Unicode" panose="020B0602030504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9pPr>
              </a:lstStyle>
              <a:p>
                <a:pPr eaLnBrk="1" hangingPunct="1"/>
                <a:endParaRPr lang="zh-CN" altLang="zh-CN" b="1">
                  <a:solidFill>
                    <a:srgbClr val="000000"/>
                  </a:solidFill>
                  <a:latin typeface="Times New Roman" panose="02020603050405020304" pitchFamily="18" charset="0"/>
                  <a:ea typeface="微软雅黑" panose="020B0503020204020204" pitchFamily="34" charset="-122"/>
                  <a:sym typeface="宋体" panose="02010600030101010101" pitchFamily="2" charset="-122"/>
                </a:endParaRPr>
              </a:p>
            </p:txBody>
          </p:sp>
        </p:grpSp>
        <p:grpSp>
          <p:nvGrpSpPr>
            <p:cNvPr id="50269" name="Group 38"/>
            <p:cNvGrpSpPr>
              <a:grpSpLocks/>
            </p:cNvGrpSpPr>
            <p:nvPr/>
          </p:nvGrpSpPr>
          <p:grpSpPr bwMode="auto">
            <a:xfrm>
              <a:off x="0" y="225"/>
              <a:ext cx="720" cy="225"/>
              <a:chOff x="0" y="0"/>
              <a:chExt cx="288" cy="90"/>
            </a:xfrm>
          </p:grpSpPr>
          <p:sp>
            <p:nvSpPr>
              <p:cNvPr id="50279" name="Oval 100"/>
              <p:cNvSpPr>
                <a:spLocks noChangeArrowheads="1"/>
              </p:cNvSpPr>
              <p:nvPr/>
            </p:nvSpPr>
            <p:spPr bwMode="auto">
              <a:xfrm>
                <a:off x="0" y="4"/>
                <a:ext cx="288" cy="86"/>
              </a:xfrm>
              <a:prstGeom prst="ellipse">
                <a:avLst/>
              </a:prstGeom>
              <a:gradFill rotWithShape="0">
                <a:gsLst>
                  <a:gs pos="0">
                    <a:srgbClr val="00AFD8"/>
                  </a:gs>
                  <a:gs pos="50000">
                    <a:srgbClr val="7575AD"/>
                  </a:gs>
                  <a:gs pos="100000">
                    <a:srgbClr val="00AFD8"/>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Lucida Sans Unicode" panose="020B0602030504020204" pitchFamily="34" charset="0"/>
                    <a:ea typeface="宋体" panose="02010600030101010101" pitchFamily="2" charset="-122"/>
                  </a:defRPr>
                </a:lvl1pPr>
                <a:lvl2pPr marL="742950" indent="-285750">
                  <a:defRPr>
                    <a:solidFill>
                      <a:schemeClr val="tx1"/>
                    </a:solidFill>
                    <a:latin typeface="Lucida Sans Unicode" panose="020B0602030504020204" pitchFamily="34" charset="0"/>
                    <a:ea typeface="宋体" panose="02010600030101010101" pitchFamily="2" charset="-122"/>
                  </a:defRPr>
                </a:lvl2pPr>
                <a:lvl3pPr marL="1143000" indent="-228600">
                  <a:defRPr>
                    <a:solidFill>
                      <a:schemeClr val="tx1"/>
                    </a:solidFill>
                    <a:latin typeface="Lucida Sans Unicode" panose="020B0602030504020204" pitchFamily="34" charset="0"/>
                    <a:ea typeface="宋体" panose="02010600030101010101" pitchFamily="2" charset="-122"/>
                  </a:defRPr>
                </a:lvl3pPr>
                <a:lvl4pPr marL="1600200" indent="-228600">
                  <a:defRPr>
                    <a:solidFill>
                      <a:schemeClr val="tx1"/>
                    </a:solidFill>
                    <a:latin typeface="Lucida Sans Unicode" panose="020B0602030504020204" pitchFamily="34" charset="0"/>
                    <a:ea typeface="宋体" panose="02010600030101010101" pitchFamily="2" charset="-122"/>
                  </a:defRPr>
                </a:lvl4pPr>
                <a:lvl5pPr marL="2057400" indent="-228600">
                  <a:defRPr>
                    <a:solidFill>
                      <a:schemeClr val="tx1"/>
                    </a:solidFill>
                    <a:latin typeface="Lucida Sans Unicode" panose="020B0602030504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9pPr>
              </a:lstStyle>
              <a:p>
                <a:pPr eaLnBrk="1" hangingPunct="1"/>
                <a:endParaRPr lang="zh-CN" altLang="zh-CN" b="1">
                  <a:solidFill>
                    <a:srgbClr val="000000"/>
                  </a:solidFill>
                  <a:latin typeface="Times New Roman" panose="02020603050405020304" pitchFamily="18" charset="0"/>
                  <a:ea typeface="微软雅黑" panose="020B0503020204020204" pitchFamily="34" charset="-122"/>
                  <a:sym typeface="宋体" panose="02010600030101010101" pitchFamily="2" charset="-122"/>
                </a:endParaRPr>
              </a:p>
            </p:txBody>
          </p:sp>
          <p:sp>
            <p:nvSpPr>
              <p:cNvPr id="50280" name="Oval 101"/>
              <p:cNvSpPr>
                <a:spLocks noChangeArrowheads="1"/>
              </p:cNvSpPr>
              <p:nvPr/>
            </p:nvSpPr>
            <p:spPr bwMode="auto">
              <a:xfrm>
                <a:off x="0" y="0"/>
                <a:ext cx="288" cy="76"/>
              </a:xfrm>
              <a:prstGeom prst="ellipse">
                <a:avLst/>
              </a:prstGeom>
              <a:gradFill rotWithShape="0">
                <a:gsLst>
                  <a:gs pos="0">
                    <a:srgbClr val="57DFFF"/>
                  </a:gs>
                  <a:gs pos="50000">
                    <a:srgbClr val="00AFD8"/>
                  </a:gs>
                  <a:gs pos="100000">
                    <a:srgbClr val="57DFFF"/>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Lucida Sans Unicode" panose="020B0602030504020204" pitchFamily="34" charset="0"/>
                    <a:ea typeface="宋体" panose="02010600030101010101" pitchFamily="2" charset="-122"/>
                  </a:defRPr>
                </a:lvl1pPr>
                <a:lvl2pPr marL="742950" indent="-285750">
                  <a:defRPr>
                    <a:solidFill>
                      <a:schemeClr val="tx1"/>
                    </a:solidFill>
                    <a:latin typeface="Lucida Sans Unicode" panose="020B0602030504020204" pitchFamily="34" charset="0"/>
                    <a:ea typeface="宋体" panose="02010600030101010101" pitchFamily="2" charset="-122"/>
                  </a:defRPr>
                </a:lvl2pPr>
                <a:lvl3pPr marL="1143000" indent="-228600">
                  <a:defRPr>
                    <a:solidFill>
                      <a:schemeClr val="tx1"/>
                    </a:solidFill>
                    <a:latin typeface="Lucida Sans Unicode" panose="020B0602030504020204" pitchFamily="34" charset="0"/>
                    <a:ea typeface="宋体" panose="02010600030101010101" pitchFamily="2" charset="-122"/>
                  </a:defRPr>
                </a:lvl3pPr>
                <a:lvl4pPr marL="1600200" indent="-228600">
                  <a:defRPr>
                    <a:solidFill>
                      <a:schemeClr val="tx1"/>
                    </a:solidFill>
                    <a:latin typeface="Lucida Sans Unicode" panose="020B0602030504020204" pitchFamily="34" charset="0"/>
                    <a:ea typeface="宋体" panose="02010600030101010101" pitchFamily="2" charset="-122"/>
                  </a:defRPr>
                </a:lvl4pPr>
                <a:lvl5pPr marL="2057400" indent="-228600">
                  <a:defRPr>
                    <a:solidFill>
                      <a:schemeClr val="tx1"/>
                    </a:solidFill>
                    <a:latin typeface="Lucida Sans Unicode" panose="020B0602030504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9pPr>
              </a:lstStyle>
              <a:p>
                <a:pPr eaLnBrk="1" hangingPunct="1"/>
                <a:endParaRPr lang="zh-CN" altLang="zh-CN" b="1">
                  <a:solidFill>
                    <a:srgbClr val="000000"/>
                  </a:solidFill>
                  <a:latin typeface="Times New Roman" panose="02020603050405020304" pitchFamily="18" charset="0"/>
                  <a:ea typeface="微软雅黑" panose="020B0503020204020204" pitchFamily="34" charset="-122"/>
                  <a:sym typeface="宋体" panose="02010600030101010101" pitchFamily="2" charset="-122"/>
                </a:endParaRPr>
              </a:p>
            </p:txBody>
          </p:sp>
        </p:grpSp>
        <p:grpSp>
          <p:nvGrpSpPr>
            <p:cNvPr id="50270" name="Group 41"/>
            <p:cNvGrpSpPr>
              <a:grpSpLocks/>
            </p:cNvGrpSpPr>
            <p:nvPr/>
          </p:nvGrpSpPr>
          <p:grpSpPr bwMode="auto">
            <a:xfrm>
              <a:off x="0" y="155"/>
              <a:ext cx="720" cy="225"/>
              <a:chOff x="0" y="0"/>
              <a:chExt cx="288" cy="90"/>
            </a:xfrm>
          </p:grpSpPr>
          <p:sp>
            <p:nvSpPr>
              <p:cNvPr id="50277" name="Oval 103"/>
              <p:cNvSpPr>
                <a:spLocks noChangeArrowheads="1"/>
              </p:cNvSpPr>
              <p:nvPr/>
            </p:nvSpPr>
            <p:spPr bwMode="auto">
              <a:xfrm>
                <a:off x="0" y="4"/>
                <a:ext cx="288" cy="86"/>
              </a:xfrm>
              <a:prstGeom prst="ellipse">
                <a:avLst/>
              </a:prstGeom>
              <a:gradFill rotWithShape="0">
                <a:gsLst>
                  <a:gs pos="0">
                    <a:srgbClr val="00AFD8"/>
                  </a:gs>
                  <a:gs pos="50000">
                    <a:srgbClr val="7575AD"/>
                  </a:gs>
                  <a:gs pos="100000">
                    <a:srgbClr val="00AFD8"/>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Lucida Sans Unicode" panose="020B0602030504020204" pitchFamily="34" charset="0"/>
                    <a:ea typeface="宋体" panose="02010600030101010101" pitchFamily="2" charset="-122"/>
                  </a:defRPr>
                </a:lvl1pPr>
                <a:lvl2pPr marL="742950" indent="-285750">
                  <a:defRPr>
                    <a:solidFill>
                      <a:schemeClr val="tx1"/>
                    </a:solidFill>
                    <a:latin typeface="Lucida Sans Unicode" panose="020B0602030504020204" pitchFamily="34" charset="0"/>
                    <a:ea typeface="宋体" panose="02010600030101010101" pitchFamily="2" charset="-122"/>
                  </a:defRPr>
                </a:lvl2pPr>
                <a:lvl3pPr marL="1143000" indent="-228600">
                  <a:defRPr>
                    <a:solidFill>
                      <a:schemeClr val="tx1"/>
                    </a:solidFill>
                    <a:latin typeface="Lucida Sans Unicode" panose="020B0602030504020204" pitchFamily="34" charset="0"/>
                    <a:ea typeface="宋体" panose="02010600030101010101" pitchFamily="2" charset="-122"/>
                  </a:defRPr>
                </a:lvl3pPr>
                <a:lvl4pPr marL="1600200" indent="-228600">
                  <a:defRPr>
                    <a:solidFill>
                      <a:schemeClr val="tx1"/>
                    </a:solidFill>
                    <a:latin typeface="Lucida Sans Unicode" panose="020B0602030504020204" pitchFamily="34" charset="0"/>
                    <a:ea typeface="宋体" panose="02010600030101010101" pitchFamily="2" charset="-122"/>
                  </a:defRPr>
                </a:lvl4pPr>
                <a:lvl5pPr marL="2057400" indent="-228600">
                  <a:defRPr>
                    <a:solidFill>
                      <a:schemeClr val="tx1"/>
                    </a:solidFill>
                    <a:latin typeface="Lucida Sans Unicode" panose="020B0602030504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9pPr>
              </a:lstStyle>
              <a:p>
                <a:pPr eaLnBrk="1" hangingPunct="1"/>
                <a:endParaRPr lang="zh-CN" altLang="zh-CN" b="1">
                  <a:solidFill>
                    <a:srgbClr val="000000"/>
                  </a:solidFill>
                  <a:latin typeface="Times New Roman" panose="02020603050405020304" pitchFamily="18" charset="0"/>
                  <a:ea typeface="微软雅黑" panose="020B0503020204020204" pitchFamily="34" charset="-122"/>
                  <a:sym typeface="宋体" panose="02010600030101010101" pitchFamily="2" charset="-122"/>
                </a:endParaRPr>
              </a:p>
            </p:txBody>
          </p:sp>
          <p:sp>
            <p:nvSpPr>
              <p:cNvPr id="50278" name="Oval 104"/>
              <p:cNvSpPr>
                <a:spLocks noChangeArrowheads="1"/>
              </p:cNvSpPr>
              <p:nvPr/>
            </p:nvSpPr>
            <p:spPr bwMode="auto">
              <a:xfrm>
                <a:off x="0" y="0"/>
                <a:ext cx="288" cy="76"/>
              </a:xfrm>
              <a:prstGeom prst="ellipse">
                <a:avLst/>
              </a:prstGeom>
              <a:gradFill rotWithShape="0">
                <a:gsLst>
                  <a:gs pos="0">
                    <a:srgbClr val="57DFFF"/>
                  </a:gs>
                  <a:gs pos="50000">
                    <a:srgbClr val="00AFD8"/>
                  </a:gs>
                  <a:gs pos="100000">
                    <a:srgbClr val="57DFFF"/>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Lucida Sans Unicode" panose="020B0602030504020204" pitchFamily="34" charset="0"/>
                    <a:ea typeface="宋体" panose="02010600030101010101" pitchFamily="2" charset="-122"/>
                  </a:defRPr>
                </a:lvl1pPr>
                <a:lvl2pPr marL="742950" indent="-285750">
                  <a:defRPr>
                    <a:solidFill>
                      <a:schemeClr val="tx1"/>
                    </a:solidFill>
                    <a:latin typeface="Lucida Sans Unicode" panose="020B0602030504020204" pitchFamily="34" charset="0"/>
                    <a:ea typeface="宋体" panose="02010600030101010101" pitchFamily="2" charset="-122"/>
                  </a:defRPr>
                </a:lvl2pPr>
                <a:lvl3pPr marL="1143000" indent="-228600">
                  <a:defRPr>
                    <a:solidFill>
                      <a:schemeClr val="tx1"/>
                    </a:solidFill>
                    <a:latin typeface="Lucida Sans Unicode" panose="020B0602030504020204" pitchFamily="34" charset="0"/>
                    <a:ea typeface="宋体" panose="02010600030101010101" pitchFamily="2" charset="-122"/>
                  </a:defRPr>
                </a:lvl3pPr>
                <a:lvl4pPr marL="1600200" indent="-228600">
                  <a:defRPr>
                    <a:solidFill>
                      <a:schemeClr val="tx1"/>
                    </a:solidFill>
                    <a:latin typeface="Lucida Sans Unicode" panose="020B0602030504020204" pitchFamily="34" charset="0"/>
                    <a:ea typeface="宋体" panose="02010600030101010101" pitchFamily="2" charset="-122"/>
                  </a:defRPr>
                </a:lvl4pPr>
                <a:lvl5pPr marL="2057400" indent="-228600">
                  <a:defRPr>
                    <a:solidFill>
                      <a:schemeClr val="tx1"/>
                    </a:solidFill>
                    <a:latin typeface="Lucida Sans Unicode" panose="020B0602030504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9pPr>
              </a:lstStyle>
              <a:p>
                <a:pPr eaLnBrk="1" hangingPunct="1"/>
                <a:endParaRPr lang="zh-CN" altLang="zh-CN" b="1">
                  <a:solidFill>
                    <a:srgbClr val="000000"/>
                  </a:solidFill>
                  <a:latin typeface="Times New Roman" panose="02020603050405020304" pitchFamily="18" charset="0"/>
                  <a:ea typeface="微软雅黑" panose="020B0503020204020204" pitchFamily="34" charset="-122"/>
                  <a:sym typeface="宋体" panose="02010600030101010101" pitchFamily="2" charset="-122"/>
                </a:endParaRPr>
              </a:p>
            </p:txBody>
          </p:sp>
        </p:grpSp>
        <p:grpSp>
          <p:nvGrpSpPr>
            <p:cNvPr id="50271" name="Group 44"/>
            <p:cNvGrpSpPr>
              <a:grpSpLocks/>
            </p:cNvGrpSpPr>
            <p:nvPr/>
          </p:nvGrpSpPr>
          <p:grpSpPr bwMode="auto">
            <a:xfrm>
              <a:off x="0" y="85"/>
              <a:ext cx="720" cy="225"/>
              <a:chOff x="0" y="0"/>
              <a:chExt cx="288" cy="90"/>
            </a:xfrm>
          </p:grpSpPr>
          <p:sp>
            <p:nvSpPr>
              <p:cNvPr id="50275" name="Oval 106"/>
              <p:cNvSpPr>
                <a:spLocks noChangeArrowheads="1"/>
              </p:cNvSpPr>
              <p:nvPr/>
            </p:nvSpPr>
            <p:spPr bwMode="auto">
              <a:xfrm>
                <a:off x="0" y="4"/>
                <a:ext cx="288" cy="86"/>
              </a:xfrm>
              <a:prstGeom prst="ellipse">
                <a:avLst/>
              </a:prstGeom>
              <a:gradFill rotWithShape="0">
                <a:gsLst>
                  <a:gs pos="0">
                    <a:srgbClr val="00AFD8"/>
                  </a:gs>
                  <a:gs pos="50000">
                    <a:srgbClr val="7575AD"/>
                  </a:gs>
                  <a:gs pos="100000">
                    <a:srgbClr val="00AFD8"/>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Lucida Sans Unicode" panose="020B0602030504020204" pitchFamily="34" charset="0"/>
                    <a:ea typeface="宋体" panose="02010600030101010101" pitchFamily="2" charset="-122"/>
                  </a:defRPr>
                </a:lvl1pPr>
                <a:lvl2pPr marL="742950" indent="-285750">
                  <a:defRPr>
                    <a:solidFill>
                      <a:schemeClr val="tx1"/>
                    </a:solidFill>
                    <a:latin typeface="Lucida Sans Unicode" panose="020B0602030504020204" pitchFamily="34" charset="0"/>
                    <a:ea typeface="宋体" panose="02010600030101010101" pitchFamily="2" charset="-122"/>
                  </a:defRPr>
                </a:lvl2pPr>
                <a:lvl3pPr marL="1143000" indent="-228600">
                  <a:defRPr>
                    <a:solidFill>
                      <a:schemeClr val="tx1"/>
                    </a:solidFill>
                    <a:latin typeface="Lucida Sans Unicode" panose="020B0602030504020204" pitchFamily="34" charset="0"/>
                    <a:ea typeface="宋体" panose="02010600030101010101" pitchFamily="2" charset="-122"/>
                  </a:defRPr>
                </a:lvl3pPr>
                <a:lvl4pPr marL="1600200" indent="-228600">
                  <a:defRPr>
                    <a:solidFill>
                      <a:schemeClr val="tx1"/>
                    </a:solidFill>
                    <a:latin typeface="Lucida Sans Unicode" panose="020B0602030504020204" pitchFamily="34" charset="0"/>
                    <a:ea typeface="宋体" panose="02010600030101010101" pitchFamily="2" charset="-122"/>
                  </a:defRPr>
                </a:lvl4pPr>
                <a:lvl5pPr marL="2057400" indent="-228600">
                  <a:defRPr>
                    <a:solidFill>
                      <a:schemeClr val="tx1"/>
                    </a:solidFill>
                    <a:latin typeface="Lucida Sans Unicode" panose="020B0602030504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9pPr>
              </a:lstStyle>
              <a:p>
                <a:pPr eaLnBrk="1" hangingPunct="1"/>
                <a:endParaRPr lang="zh-CN" altLang="zh-CN" b="1">
                  <a:solidFill>
                    <a:srgbClr val="000000"/>
                  </a:solidFill>
                  <a:latin typeface="Times New Roman" panose="02020603050405020304" pitchFamily="18" charset="0"/>
                  <a:ea typeface="微软雅黑" panose="020B0503020204020204" pitchFamily="34" charset="-122"/>
                  <a:sym typeface="宋体" panose="02010600030101010101" pitchFamily="2" charset="-122"/>
                </a:endParaRPr>
              </a:p>
            </p:txBody>
          </p:sp>
          <p:sp>
            <p:nvSpPr>
              <p:cNvPr id="50276" name="Oval 107"/>
              <p:cNvSpPr>
                <a:spLocks noChangeArrowheads="1"/>
              </p:cNvSpPr>
              <p:nvPr/>
            </p:nvSpPr>
            <p:spPr bwMode="auto">
              <a:xfrm>
                <a:off x="0" y="0"/>
                <a:ext cx="288" cy="76"/>
              </a:xfrm>
              <a:prstGeom prst="ellipse">
                <a:avLst/>
              </a:prstGeom>
              <a:gradFill rotWithShape="0">
                <a:gsLst>
                  <a:gs pos="0">
                    <a:srgbClr val="57DFFF"/>
                  </a:gs>
                  <a:gs pos="50000">
                    <a:srgbClr val="00AFD8"/>
                  </a:gs>
                  <a:gs pos="100000">
                    <a:srgbClr val="57DFFF"/>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Lucida Sans Unicode" panose="020B0602030504020204" pitchFamily="34" charset="0"/>
                    <a:ea typeface="宋体" panose="02010600030101010101" pitchFamily="2" charset="-122"/>
                  </a:defRPr>
                </a:lvl1pPr>
                <a:lvl2pPr marL="742950" indent="-285750">
                  <a:defRPr>
                    <a:solidFill>
                      <a:schemeClr val="tx1"/>
                    </a:solidFill>
                    <a:latin typeface="Lucida Sans Unicode" panose="020B0602030504020204" pitchFamily="34" charset="0"/>
                    <a:ea typeface="宋体" panose="02010600030101010101" pitchFamily="2" charset="-122"/>
                  </a:defRPr>
                </a:lvl2pPr>
                <a:lvl3pPr marL="1143000" indent="-228600">
                  <a:defRPr>
                    <a:solidFill>
                      <a:schemeClr val="tx1"/>
                    </a:solidFill>
                    <a:latin typeface="Lucida Sans Unicode" panose="020B0602030504020204" pitchFamily="34" charset="0"/>
                    <a:ea typeface="宋体" panose="02010600030101010101" pitchFamily="2" charset="-122"/>
                  </a:defRPr>
                </a:lvl3pPr>
                <a:lvl4pPr marL="1600200" indent="-228600">
                  <a:defRPr>
                    <a:solidFill>
                      <a:schemeClr val="tx1"/>
                    </a:solidFill>
                    <a:latin typeface="Lucida Sans Unicode" panose="020B0602030504020204" pitchFamily="34" charset="0"/>
                    <a:ea typeface="宋体" panose="02010600030101010101" pitchFamily="2" charset="-122"/>
                  </a:defRPr>
                </a:lvl4pPr>
                <a:lvl5pPr marL="2057400" indent="-228600">
                  <a:defRPr>
                    <a:solidFill>
                      <a:schemeClr val="tx1"/>
                    </a:solidFill>
                    <a:latin typeface="Lucida Sans Unicode" panose="020B0602030504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9pPr>
              </a:lstStyle>
              <a:p>
                <a:pPr eaLnBrk="1" hangingPunct="1"/>
                <a:endParaRPr lang="zh-CN" altLang="zh-CN" b="1">
                  <a:solidFill>
                    <a:srgbClr val="000000"/>
                  </a:solidFill>
                  <a:latin typeface="Times New Roman" panose="02020603050405020304" pitchFamily="18" charset="0"/>
                  <a:ea typeface="微软雅黑" panose="020B0503020204020204" pitchFamily="34" charset="-122"/>
                  <a:sym typeface="宋体" panose="02010600030101010101" pitchFamily="2" charset="-122"/>
                </a:endParaRPr>
              </a:p>
            </p:txBody>
          </p:sp>
        </p:grpSp>
        <p:grpSp>
          <p:nvGrpSpPr>
            <p:cNvPr id="50272" name="Group 47"/>
            <p:cNvGrpSpPr>
              <a:grpSpLocks/>
            </p:cNvGrpSpPr>
            <p:nvPr/>
          </p:nvGrpSpPr>
          <p:grpSpPr bwMode="auto">
            <a:xfrm>
              <a:off x="0" y="0"/>
              <a:ext cx="720" cy="225"/>
              <a:chOff x="0" y="0"/>
              <a:chExt cx="288" cy="90"/>
            </a:xfrm>
          </p:grpSpPr>
          <p:sp>
            <p:nvSpPr>
              <p:cNvPr id="50273" name="Oval 109"/>
              <p:cNvSpPr>
                <a:spLocks noChangeArrowheads="1"/>
              </p:cNvSpPr>
              <p:nvPr/>
            </p:nvSpPr>
            <p:spPr bwMode="auto">
              <a:xfrm>
                <a:off x="0" y="4"/>
                <a:ext cx="288" cy="86"/>
              </a:xfrm>
              <a:prstGeom prst="ellipse">
                <a:avLst/>
              </a:prstGeom>
              <a:gradFill rotWithShape="0">
                <a:gsLst>
                  <a:gs pos="0">
                    <a:srgbClr val="57DFFF"/>
                  </a:gs>
                  <a:gs pos="50000">
                    <a:srgbClr val="008EB0"/>
                  </a:gs>
                  <a:gs pos="100000">
                    <a:srgbClr val="57DFFF"/>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Lucida Sans Unicode" panose="020B0602030504020204" pitchFamily="34" charset="0"/>
                    <a:ea typeface="宋体" panose="02010600030101010101" pitchFamily="2" charset="-122"/>
                  </a:defRPr>
                </a:lvl1pPr>
                <a:lvl2pPr marL="742950" indent="-285750">
                  <a:defRPr>
                    <a:solidFill>
                      <a:schemeClr val="tx1"/>
                    </a:solidFill>
                    <a:latin typeface="Lucida Sans Unicode" panose="020B0602030504020204" pitchFamily="34" charset="0"/>
                    <a:ea typeface="宋体" panose="02010600030101010101" pitchFamily="2" charset="-122"/>
                  </a:defRPr>
                </a:lvl2pPr>
                <a:lvl3pPr marL="1143000" indent="-228600">
                  <a:defRPr>
                    <a:solidFill>
                      <a:schemeClr val="tx1"/>
                    </a:solidFill>
                    <a:latin typeface="Lucida Sans Unicode" panose="020B0602030504020204" pitchFamily="34" charset="0"/>
                    <a:ea typeface="宋体" panose="02010600030101010101" pitchFamily="2" charset="-122"/>
                  </a:defRPr>
                </a:lvl3pPr>
                <a:lvl4pPr marL="1600200" indent="-228600">
                  <a:defRPr>
                    <a:solidFill>
                      <a:schemeClr val="tx1"/>
                    </a:solidFill>
                    <a:latin typeface="Lucida Sans Unicode" panose="020B0602030504020204" pitchFamily="34" charset="0"/>
                    <a:ea typeface="宋体" panose="02010600030101010101" pitchFamily="2" charset="-122"/>
                  </a:defRPr>
                </a:lvl4pPr>
                <a:lvl5pPr marL="2057400" indent="-228600">
                  <a:defRPr>
                    <a:solidFill>
                      <a:schemeClr val="tx1"/>
                    </a:solidFill>
                    <a:latin typeface="Lucida Sans Unicode" panose="020B0602030504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9pPr>
              </a:lstStyle>
              <a:p>
                <a:pPr eaLnBrk="1" hangingPunct="1"/>
                <a:endParaRPr lang="zh-CN" altLang="zh-CN" b="1">
                  <a:solidFill>
                    <a:srgbClr val="000000"/>
                  </a:solidFill>
                  <a:latin typeface="Times New Roman" panose="02020603050405020304" pitchFamily="18" charset="0"/>
                  <a:ea typeface="微软雅黑" panose="020B0503020204020204" pitchFamily="34" charset="-122"/>
                  <a:sym typeface="宋体" panose="02010600030101010101" pitchFamily="2" charset="-122"/>
                </a:endParaRPr>
              </a:p>
            </p:txBody>
          </p:sp>
          <p:sp>
            <p:nvSpPr>
              <p:cNvPr id="50274" name="Oval 110"/>
              <p:cNvSpPr>
                <a:spLocks noChangeArrowheads="1"/>
              </p:cNvSpPr>
              <p:nvPr/>
            </p:nvSpPr>
            <p:spPr bwMode="auto">
              <a:xfrm>
                <a:off x="0" y="0"/>
                <a:ext cx="288" cy="76"/>
              </a:xfrm>
              <a:prstGeom prst="ellipse">
                <a:avLst/>
              </a:prstGeom>
              <a:gradFill rotWithShape="0">
                <a:gsLst>
                  <a:gs pos="0">
                    <a:srgbClr val="CCFFFF"/>
                  </a:gs>
                  <a:gs pos="50000">
                    <a:srgbClr val="57DFFF"/>
                  </a:gs>
                  <a:gs pos="100000">
                    <a:srgbClr val="CCFFFF"/>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Lucida Sans Unicode" panose="020B0602030504020204" pitchFamily="34" charset="0"/>
                    <a:ea typeface="宋体" panose="02010600030101010101" pitchFamily="2" charset="-122"/>
                  </a:defRPr>
                </a:lvl1pPr>
                <a:lvl2pPr marL="742950" indent="-285750">
                  <a:defRPr>
                    <a:solidFill>
                      <a:schemeClr val="tx1"/>
                    </a:solidFill>
                    <a:latin typeface="Lucida Sans Unicode" panose="020B0602030504020204" pitchFamily="34" charset="0"/>
                    <a:ea typeface="宋体" panose="02010600030101010101" pitchFamily="2" charset="-122"/>
                  </a:defRPr>
                </a:lvl2pPr>
                <a:lvl3pPr marL="1143000" indent="-228600">
                  <a:defRPr>
                    <a:solidFill>
                      <a:schemeClr val="tx1"/>
                    </a:solidFill>
                    <a:latin typeface="Lucida Sans Unicode" panose="020B0602030504020204" pitchFamily="34" charset="0"/>
                    <a:ea typeface="宋体" panose="02010600030101010101" pitchFamily="2" charset="-122"/>
                  </a:defRPr>
                </a:lvl3pPr>
                <a:lvl4pPr marL="1600200" indent="-228600">
                  <a:defRPr>
                    <a:solidFill>
                      <a:schemeClr val="tx1"/>
                    </a:solidFill>
                    <a:latin typeface="Lucida Sans Unicode" panose="020B0602030504020204" pitchFamily="34" charset="0"/>
                    <a:ea typeface="宋体" panose="02010600030101010101" pitchFamily="2" charset="-122"/>
                  </a:defRPr>
                </a:lvl4pPr>
                <a:lvl5pPr marL="2057400" indent="-228600">
                  <a:defRPr>
                    <a:solidFill>
                      <a:schemeClr val="tx1"/>
                    </a:solidFill>
                    <a:latin typeface="Lucida Sans Unicode" panose="020B0602030504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9pPr>
              </a:lstStyle>
              <a:p>
                <a:pPr eaLnBrk="1" hangingPunct="1"/>
                <a:endParaRPr lang="zh-CN" altLang="zh-CN" b="1">
                  <a:solidFill>
                    <a:srgbClr val="000000"/>
                  </a:solidFill>
                  <a:latin typeface="Times New Roman" panose="02020603050405020304" pitchFamily="18" charset="0"/>
                  <a:ea typeface="微软雅黑" panose="020B0503020204020204" pitchFamily="34" charset="-122"/>
                  <a:sym typeface="宋体" panose="02010600030101010101" pitchFamily="2" charset="-122"/>
                </a:endParaRPr>
              </a:p>
            </p:txBody>
          </p:sp>
        </p:grpSp>
      </p:grpSp>
      <p:grpSp>
        <p:nvGrpSpPr>
          <p:cNvPr id="50192" name="Group 50"/>
          <p:cNvGrpSpPr>
            <a:grpSpLocks/>
          </p:cNvGrpSpPr>
          <p:nvPr/>
        </p:nvGrpSpPr>
        <p:grpSpPr bwMode="auto">
          <a:xfrm>
            <a:off x="2428875" y="3040063"/>
            <a:ext cx="512763" cy="419100"/>
            <a:chOff x="0" y="0"/>
            <a:chExt cx="432" cy="468"/>
          </a:xfrm>
        </p:grpSpPr>
        <p:grpSp>
          <p:nvGrpSpPr>
            <p:cNvPr id="50249" name="Group 51"/>
            <p:cNvGrpSpPr>
              <a:grpSpLocks/>
            </p:cNvGrpSpPr>
            <p:nvPr/>
          </p:nvGrpSpPr>
          <p:grpSpPr bwMode="auto">
            <a:xfrm>
              <a:off x="0" y="240"/>
              <a:ext cx="432" cy="228"/>
              <a:chOff x="0" y="0"/>
              <a:chExt cx="1488" cy="372"/>
            </a:xfrm>
          </p:grpSpPr>
          <p:sp>
            <p:nvSpPr>
              <p:cNvPr id="50265" name="Oval 37"/>
              <p:cNvSpPr>
                <a:spLocks noChangeArrowheads="1"/>
              </p:cNvSpPr>
              <p:nvPr/>
            </p:nvSpPr>
            <p:spPr bwMode="auto">
              <a:xfrm>
                <a:off x="0" y="36"/>
                <a:ext cx="1488" cy="336"/>
              </a:xfrm>
              <a:prstGeom prst="ellipse">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Lucida Sans Unicode" panose="020B0602030504020204" pitchFamily="34" charset="0"/>
                    <a:ea typeface="宋体" panose="02010600030101010101" pitchFamily="2" charset="-122"/>
                  </a:defRPr>
                </a:lvl1pPr>
                <a:lvl2pPr marL="742950" indent="-285750">
                  <a:defRPr>
                    <a:solidFill>
                      <a:schemeClr val="tx1"/>
                    </a:solidFill>
                    <a:latin typeface="Lucida Sans Unicode" panose="020B0602030504020204" pitchFamily="34" charset="0"/>
                    <a:ea typeface="宋体" panose="02010600030101010101" pitchFamily="2" charset="-122"/>
                  </a:defRPr>
                </a:lvl2pPr>
                <a:lvl3pPr marL="1143000" indent="-228600">
                  <a:defRPr>
                    <a:solidFill>
                      <a:schemeClr val="tx1"/>
                    </a:solidFill>
                    <a:latin typeface="Lucida Sans Unicode" panose="020B0602030504020204" pitchFamily="34" charset="0"/>
                    <a:ea typeface="宋体" panose="02010600030101010101" pitchFamily="2" charset="-122"/>
                  </a:defRPr>
                </a:lvl3pPr>
                <a:lvl4pPr marL="1600200" indent="-228600">
                  <a:defRPr>
                    <a:solidFill>
                      <a:schemeClr val="tx1"/>
                    </a:solidFill>
                    <a:latin typeface="Lucida Sans Unicode" panose="020B0602030504020204" pitchFamily="34" charset="0"/>
                    <a:ea typeface="宋体" panose="02010600030101010101" pitchFamily="2" charset="-122"/>
                  </a:defRPr>
                </a:lvl4pPr>
                <a:lvl5pPr marL="2057400" indent="-228600">
                  <a:defRPr>
                    <a:solidFill>
                      <a:schemeClr val="tx1"/>
                    </a:solidFill>
                    <a:latin typeface="Lucida Sans Unicode" panose="020B0602030504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9pPr>
              </a:lstStyle>
              <a:p>
                <a:pPr eaLnBrk="1" hangingPunct="1"/>
                <a:endParaRPr lang="zh-CN" altLang="zh-CN" b="1">
                  <a:solidFill>
                    <a:srgbClr val="000000"/>
                  </a:solidFill>
                  <a:latin typeface="Times New Roman" panose="02020603050405020304" pitchFamily="18" charset="0"/>
                  <a:ea typeface="微软雅黑" panose="020B0503020204020204" pitchFamily="34" charset="-122"/>
                  <a:sym typeface="宋体" panose="02010600030101010101" pitchFamily="2" charset="-122"/>
                </a:endParaRPr>
              </a:p>
            </p:txBody>
          </p:sp>
          <p:sp>
            <p:nvSpPr>
              <p:cNvPr id="50266" name="Oval 38"/>
              <p:cNvSpPr>
                <a:spLocks noChangeArrowheads="1"/>
              </p:cNvSpPr>
              <p:nvPr/>
            </p:nvSpPr>
            <p:spPr bwMode="auto">
              <a:xfrm>
                <a:off x="0" y="0"/>
                <a:ext cx="1488" cy="336"/>
              </a:xfrm>
              <a:prstGeom prst="ellipse">
                <a:avLst/>
              </a:prstGeom>
              <a:gradFill rotWithShape="0">
                <a:gsLst>
                  <a:gs pos="0">
                    <a:srgbClr val="99CC00"/>
                  </a:gs>
                  <a:gs pos="100000">
                    <a:srgbClr val="658600"/>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Lucida Sans Unicode" panose="020B0602030504020204" pitchFamily="34" charset="0"/>
                    <a:ea typeface="宋体" panose="02010600030101010101" pitchFamily="2" charset="-122"/>
                  </a:defRPr>
                </a:lvl1pPr>
                <a:lvl2pPr marL="742950" indent="-285750">
                  <a:defRPr>
                    <a:solidFill>
                      <a:schemeClr val="tx1"/>
                    </a:solidFill>
                    <a:latin typeface="Lucida Sans Unicode" panose="020B0602030504020204" pitchFamily="34" charset="0"/>
                    <a:ea typeface="宋体" panose="02010600030101010101" pitchFamily="2" charset="-122"/>
                  </a:defRPr>
                </a:lvl2pPr>
                <a:lvl3pPr marL="1143000" indent="-228600">
                  <a:defRPr>
                    <a:solidFill>
                      <a:schemeClr val="tx1"/>
                    </a:solidFill>
                    <a:latin typeface="Lucida Sans Unicode" panose="020B0602030504020204" pitchFamily="34" charset="0"/>
                    <a:ea typeface="宋体" panose="02010600030101010101" pitchFamily="2" charset="-122"/>
                  </a:defRPr>
                </a:lvl3pPr>
                <a:lvl4pPr marL="1600200" indent="-228600">
                  <a:defRPr>
                    <a:solidFill>
                      <a:schemeClr val="tx1"/>
                    </a:solidFill>
                    <a:latin typeface="Lucida Sans Unicode" panose="020B0602030504020204" pitchFamily="34" charset="0"/>
                    <a:ea typeface="宋体" panose="02010600030101010101" pitchFamily="2" charset="-122"/>
                  </a:defRPr>
                </a:lvl4pPr>
                <a:lvl5pPr marL="2057400" indent="-228600">
                  <a:defRPr>
                    <a:solidFill>
                      <a:schemeClr val="tx1"/>
                    </a:solidFill>
                    <a:latin typeface="Lucida Sans Unicode" panose="020B0602030504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9pPr>
              </a:lstStyle>
              <a:p>
                <a:pPr eaLnBrk="1" hangingPunct="1"/>
                <a:endParaRPr lang="zh-CN" altLang="zh-CN" b="1">
                  <a:solidFill>
                    <a:srgbClr val="000000"/>
                  </a:solidFill>
                  <a:latin typeface="Times New Roman" panose="02020603050405020304" pitchFamily="18" charset="0"/>
                  <a:ea typeface="微软雅黑" panose="020B0503020204020204" pitchFamily="34" charset="-122"/>
                  <a:sym typeface="宋体" panose="02010600030101010101" pitchFamily="2" charset="-122"/>
                </a:endParaRPr>
              </a:p>
            </p:txBody>
          </p:sp>
        </p:grpSp>
        <p:grpSp>
          <p:nvGrpSpPr>
            <p:cNvPr id="50250" name="Group 54"/>
            <p:cNvGrpSpPr>
              <a:grpSpLocks/>
            </p:cNvGrpSpPr>
            <p:nvPr/>
          </p:nvGrpSpPr>
          <p:grpSpPr bwMode="auto">
            <a:xfrm>
              <a:off x="0" y="192"/>
              <a:ext cx="432" cy="228"/>
              <a:chOff x="0" y="0"/>
              <a:chExt cx="1488" cy="372"/>
            </a:xfrm>
          </p:grpSpPr>
          <p:sp>
            <p:nvSpPr>
              <p:cNvPr id="50263" name="Oval 40"/>
              <p:cNvSpPr>
                <a:spLocks noChangeArrowheads="1"/>
              </p:cNvSpPr>
              <p:nvPr/>
            </p:nvSpPr>
            <p:spPr bwMode="auto">
              <a:xfrm>
                <a:off x="0" y="36"/>
                <a:ext cx="1488" cy="336"/>
              </a:xfrm>
              <a:prstGeom prst="ellipse">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Lucida Sans Unicode" panose="020B0602030504020204" pitchFamily="34" charset="0"/>
                    <a:ea typeface="宋体" panose="02010600030101010101" pitchFamily="2" charset="-122"/>
                  </a:defRPr>
                </a:lvl1pPr>
                <a:lvl2pPr marL="742950" indent="-285750">
                  <a:defRPr>
                    <a:solidFill>
                      <a:schemeClr val="tx1"/>
                    </a:solidFill>
                    <a:latin typeface="Lucida Sans Unicode" panose="020B0602030504020204" pitchFamily="34" charset="0"/>
                    <a:ea typeface="宋体" panose="02010600030101010101" pitchFamily="2" charset="-122"/>
                  </a:defRPr>
                </a:lvl2pPr>
                <a:lvl3pPr marL="1143000" indent="-228600">
                  <a:defRPr>
                    <a:solidFill>
                      <a:schemeClr val="tx1"/>
                    </a:solidFill>
                    <a:latin typeface="Lucida Sans Unicode" panose="020B0602030504020204" pitchFamily="34" charset="0"/>
                    <a:ea typeface="宋体" panose="02010600030101010101" pitchFamily="2" charset="-122"/>
                  </a:defRPr>
                </a:lvl3pPr>
                <a:lvl4pPr marL="1600200" indent="-228600">
                  <a:defRPr>
                    <a:solidFill>
                      <a:schemeClr val="tx1"/>
                    </a:solidFill>
                    <a:latin typeface="Lucida Sans Unicode" panose="020B0602030504020204" pitchFamily="34" charset="0"/>
                    <a:ea typeface="宋体" panose="02010600030101010101" pitchFamily="2" charset="-122"/>
                  </a:defRPr>
                </a:lvl4pPr>
                <a:lvl5pPr marL="2057400" indent="-228600">
                  <a:defRPr>
                    <a:solidFill>
                      <a:schemeClr val="tx1"/>
                    </a:solidFill>
                    <a:latin typeface="Lucida Sans Unicode" panose="020B0602030504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9pPr>
              </a:lstStyle>
              <a:p>
                <a:pPr eaLnBrk="1" hangingPunct="1"/>
                <a:endParaRPr lang="zh-CN" altLang="zh-CN" b="1">
                  <a:solidFill>
                    <a:srgbClr val="000000"/>
                  </a:solidFill>
                  <a:latin typeface="Times New Roman" panose="02020603050405020304" pitchFamily="18" charset="0"/>
                  <a:ea typeface="微软雅黑" panose="020B0503020204020204" pitchFamily="34" charset="-122"/>
                  <a:sym typeface="宋体" panose="02010600030101010101" pitchFamily="2" charset="-122"/>
                </a:endParaRPr>
              </a:p>
            </p:txBody>
          </p:sp>
          <p:sp>
            <p:nvSpPr>
              <p:cNvPr id="50264" name="Oval 41"/>
              <p:cNvSpPr>
                <a:spLocks noChangeArrowheads="1"/>
              </p:cNvSpPr>
              <p:nvPr/>
            </p:nvSpPr>
            <p:spPr bwMode="auto">
              <a:xfrm>
                <a:off x="0" y="0"/>
                <a:ext cx="1488" cy="336"/>
              </a:xfrm>
              <a:prstGeom prst="ellipse">
                <a:avLst/>
              </a:prstGeom>
              <a:gradFill rotWithShape="0">
                <a:gsLst>
                  <a:gs pos="0">
                    <a:srgbClr val="99CC00"/>
                  </a:gs>
                  <a:gs pos="100000">
                    <a:srgbClr val="658600"/>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Lucida Sans Unicode" panose="020B0602030504020204" pitchFamily="34" charset="0"/>
                    <a:ea typeface="宋体" panose="02010600030101010101" pitchFamily="2" charset="-122"/>
                  </a:defRPr>
                </a:lvl1pPr>
                <a:lvl2pPr marL="742950" indent="-285750">
                  <a:defRPr>
                    <a:solidFill>
                      <a:schemeClr val="tx1"/>
                    </a:solidFill>
                    <a:latin typeface="Lucida Sans Unicode" panose="020B0602030504020204" pitchFamily="34" charset="0"/>
                    <a:ea typeface="宋体" panose="02010600030101010101" pitchFamily="2" charset="-122"/>
                  </a:defRPr>
                </a:lvl2pPr>
                <a:lvl3pPr marL="1143000" indent="-228600">
                  <a:defRPr>
                    <a:solidFill>
                      <a:schemeClr val="tx1"/>
                    </a:solidFill>
                    <a:latin typeface="Lucida Sans Unicode" panose="020B0602030504020204" pitchFamily="34" charset="0"/>
                    <a:ea typeface="宋体" panose="02010600030101010101" pitchFamily="2" charset="-122"/>
                  </a:defRPr>
                </a:lvl3pPr>
                <a:lvl4pPr marL="1600200" indent="-228600">
                  <a:defRPr>
                    <a:solidFill>
                      <a:schemeClr val="tx1"/>
                    </a:solidFill>
                    <a:latin typeface="Lucida Sans Unicode" panose="020B0602030504020204" pitchFamily="34" charset="0"/>
                    <a:ea typeface="宋体" panose="02010600030101010101" pitchFamily="2" charset="-122"/>
                  </a:defRPr>
                </a:lvl4pPr>
                <a:lvl5pPr marL="2057400" indent="-228600">
                  <a:defRPr>
                    <a:solidFill>
                      <a:schemeClr val="tx1"/>
                    </a:solidFill>
                    <a:latin typeface="Lucida Sans Unicode" panose="020B0602030504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9pPr>
              </a:lstStyle>
              <a:p>
                <a:pPr eaLnBrk="1" hangingPunct="1"/>
                <a:endParaRPr lang="zh-CN" altLang="zh-CN" b="1">
                  <a:solidFill>
                    <a:srgbClr val="000000"/>
                  </a:solidFill>
                  <a:latin typeface="Times New Roman" panose="02020603050405020304" pitchFamily="18" charset="0"/>
                  <a:ea typeface="微软雅黑" panose="020B0503020204020204" pitchFamily="34" charset="-122"/>
                  <a:sym typeface="宋体" panose="02010600030101010101" pitchFamily="2" charset="-122"/>
                </a:endParaRPr>
              </a:p>
            </p:txBody>
          </p:sp>
        </p:grpSp>
        <p:grpSp>
          <p:nvGrpSpPr>
            <p:cNvPr id="50251" name="Group 57"/>
            <p:cNvGrpSpPr>
              <a:grpSpLocks/>
            </p:cNvGrpSpPr>
            <p:nvPr/>
          </p:nvGrpSpPr>
          <p:grpSpPr bwMode="auto">
            <a:xfrm>
              <a:off x="0" y="144"/>
              <a:ext cx="432" cy="228"/>
              <a:chOff x="0" y="0"/>
              <a:chExt cx="1488" cy="372"/>
            </a:xfrm>
          </p:grpSpPr>
          <p:sp>
            <p:nvSpPr>
              <p:cNvPr id="50261" name="Oval 43"/>
              <p:cNvSpPr>
                <a:spLocks noChangeArrowheads="1"/>
              </p:cNvSpPr>
              <p:nvPr/>
            </p:nvSpPr>
            <p:spPr bwMode="auto">
              <a:xfrm>
                <a:off x="0" y="36"/>
                <a:ext cx="1488" cy="336"/>
              </a:xfrm>
              <a:prstGeom prst="ellipse">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Lucida Sans Unicode" panose="020B0602030504020204" pitchFamily="34" charset="0"/>
                    <a:ea typeface="宋体" panose="02010600030101010101" pitchFamily="2" charset="-122"/>
                  </a:defRPr>
                </a:lvl1pPr>
                <a:lvl2pPr marL="742950" indent="-285750">
                  <a:defRPr>
                    <a:solidFill>
                      <a:schemeClr val="tx1"/>
                    </a:solidFill>
                    <a:latin typeface="Lucida Sans Unicode" panose="020B0602030504020204" pitchFamily="34" charset="0"/>
                    <a:ea typeface="宋体" panose="02010600030101010101" pitchFamily="2" charset="-122"/>
                  </a:defRPr>
                </a:lvl2pPr>
                <a:lvl3pPr marL="1143000" indent="-228600">
                  <a:defRPr>
                    <a:solidFill>
                      <a:schemeClr val="tx1"/>
                    </a:solidFill>
                    <a:latin typeface="Lucida Sans Unicode" panose="020B0602030504020204" pitchFamily="34" charset="0"/>
                    <a:ea typeface="宋体" panose="02010600030101010101" pitchFamily="2" charset="-122"/>
                  </a:defRPr>
                </a:lvl3pPr>
                <a:lvl4pPr marL="1600200" indent="-228600">
                  <a:defRPr>
                    <a:solidFill>
                      <a:schemeClr val="tx1"/>
                    </a:solidFill>
                    <a:latin typeface="Lucida Sans Unicode" panose="020B0602030504020204" pitchFamily="34" charset="0"/>
                    <a:ea typeface="宋体" panose="02010600030101010101" pitchFamily="2" charset="-122"/>
                  </a:defRPr>
                </a:lvl4pPr>
                <a:lvl5pPr marL="2057400" indent="-228600">
                  <a:defRPr>
                    <a:solidFill>
                      <a:schemeClr val="tx1"/>
                    </a:solidFill>
                    <a:latin typeface="Lucida Sans Unicode" panose="020B0602030504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9pPr>
              </a:lstStyle>
              <a:p>
                <a:pPr eaLnBrk="1" hangingPunct="1"/>
                <a:endParaRPr lang="zh-CN" altLang="zh-CN" b="1">
                  <a:solidFill>
                    <a:srgbClr val="000000"/>
                  </a:solidFill>
                  <a:latin typeface="Times New Roman" panose="02020603050405020304" pitchFamily="18" charset="0"/>
                  <a:ea typeface="微软雅黑" panose="020B0503020204020204" pitchFamily="34" charset="-122"/>
                  <a:sym typeface="宋体" panose="02010600030101010101" pitchFamily="2" charset="-122"/>
                </a:endParaRPr>
              </a:p>
            </p:txBody>
          </p:sp>
          <p:sp>
            <p:nvSpPr>
              <p:cNvPr id="50262" name="Oval 44"/>
              <p:cNvSpPr>
                <a:spLocks noChangeArrowheads="1"/>
              </p:cNvSpPr>
              <p:nvPr/>
            </p:nvSpPr>
            <p:spPr bwMode="auto">
              <a:xfrm>
                <a:off x="0" y="0"/>
                <a:ext cx="1488" cy="336"/>
              </a:xfrm>
              <a:prstGeom prst="ellipse">
                <a:avLst/>
              </a:prstGeom>
              <a:gradFill rotWithShape="0">
                <a:gsLst>
                  <a:gs pos="0">
                    <a:srgbClr val="99CC00"/>
                  </a:gs>
                  <a:gs pos="100000">
                    <a:srgbClr val="658600"/>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Lucida Sans Unicode" panose="020B0602030504020204" pitchFamily="34" charset="0"/>
                    <a:ea typeface="宋体" panose="02010600030101010101" pitchFamily="2" charset="-122"/>
                  </a:defRPr>
                </a:lvl1pPr>
                <a:lvl2pPr marL="742950" indent="-285750">
                  <a:defRPr>
                    <a:solidFill>
                      <a:schemeClr val="tx1"/>
                    </a:solidFill>
                    <a:latin typeface="Lucida Sans Unicode" panose="020B0602030504020204" pitchFamily="34" charset="0"/>
                    <a:ea typeface="宋体" panose="02010600030101010101" pitchFamily="2" charset="-122"/>
                  </a:defRPr>
                </a:lvl2pPr>
                <a:lvl3pPr marL="1143000" indent="-228600">
                  <a:defRPr>
                    <a:solidFill>
                      <a:schemeClr val="tx1"/>
                    </a:solidFill>
                    <a:latin typeface="Lucida Sans Unicode" panose="020B0602030504020204" pitchFamily="34" charset="0"/>
                    <a:ea typeface="宋体" panose="02010600030101010101" pitchFamily="2" charset="-122"/>
                  </a:defRPr>
                </a:lvl3pPr>
                <a:lvl4pPr marL="1600200" indent="-228600">
                  <a:defRPr>
                    <a:solidFill>
                      <a:schemeClr val="tx1"/>
                    </a:solidFill>
                    <a:latin typeface="Lucida Sans Unicode" panose="020B0602030504020204" pitchFamily="34" charset="0"/>
                    <a:ea typeface="宋体" panose="02010600030101010101" pitchFamily="2" charset="-122"/>
                  </a:defRPr>
                </a:lvl4pPr>
                <a:lvl5pPr marL="2057400" indent="-228600">
                  <a:defRPr>
                    <a:solidFill>
                      <a:schemeClr val="tx1"/>
                    </a:solidFill>
                    <a:latin typeface="Lucida Sans Unicode" panose="020B0602030504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9pPr>
              </a:lstStyle>
              <a:p>
                <a:pPr eaLnBrk="1" hangingPunct="1"/>
                <a:endParaRPr lang="zh-CN" altLang="zh-CN" b="1">
                  <a:solidFill>
                    <a:srgbClr val="000000"/>
                  </a:solidFill>
                  <a:latin typeface="Times New Roman" panose="02020603050405020304" pitchFamily="18" charset="0"/>
                  <a:ea typeface="微软雅黑" panose="020B0503020204020204" pitchFamily="34" charset="-122"/>
                  <a:sym typeface="宋体" panose="02010600030101010101" pitchFamily="2" charset="-122"/>
                </a:endParaRPr>
              </a:p>
            </p:txBody>
          </p:sp>
        </p:grpSp>
        <p:grpSp>
          <p:nvGrpSpPr>
            <p:cNvPr id="50252" name="Group 60"/>
            <p:cNvGrpSpPr>
              <a:grpSpLocks/>
            </p:cNvGrpSpPr>
            <p:nvPr/>
          </p:nvGrpSpPr>
          <p:grpSpPr bwMode="auto">
            <a:xfrm>
              <a:off x="0" y="96"/>
              <a:ext cx="432" cy="228"/>
              <a:chOff x="0" y="0"/>
              <a:chExt cx="1488" cy="372"/>
            </a:xfrm>
          </p:grpSpPr>
          <p:sp>
            <p:nvSpPr>
              <p:cNvPr id="50259" name="Oval 46"/>
              <p:cNvSpPr>
                <a:spLocks noChangeArrowheads="1"/>
              </p:cNvSpPr>
              <p:nvPr/>
            </p:nvSpPr>
            <p:spPr bwMode="auto">
              <a:xfrm>
                <a:off x="0" y="36"/>
                <a:ext cx="1488" cy="336"/>
              </a:xfrm>
              <a:prstGeom prst="ellipse">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Lucida Sans Unicode" panose="020B0602030504020204" pitchFamily="34" charset="0"/>
                    <a:ea typeface="宋体" panose="02010600030101010101" pitchFamily="2" charset="-122"/>
                  </a:defRPr>
                </a:lvl1pPr>
                <a:lvl2pPr marL="742950" indent="-285750">
                  <a:defRPr>
                    <a:solidFill>
                      <a:schemeClr val="tx1"/>
                    </a:solidFill>
                    <a:latin typeface="Lucida Sans Unicode" panose="020B0602030504020204" pitchFamily="34" charset="0"/>
                    <a:ea typeface="宋体" panose="02010600030101010101" pitchFamily="2" charset="-122"/>
                  </a:defRPr>
                </a:lvl2pPr>
                <a:lvl3pPr marL="1143000" indent="-228600">
                  <a:defRPr>
                    <a:solidFill>
                      <a:schemeClr val="tx1"/>
                    </a:solidFill>
                    <a:latin typeface="Lucida Sans Unicode" panose="020B0602030504020204" pitchFamily="34" charset="0"/>
                    <a:ea typeface="宋体" panose="02010600030101010101" pitchFamily="2" charset="-122"/>
                  </a:defRPr>
                </a:lvl3pPr>
                <a:lvl4pPr marL="1600200" indent="-228600">
                  <a:defRPr>
                    <a:solidFill>
                      <a:schemeClr val="tx1"/>
                    </a:solidFill>
                    <a:latin typeface="Lucida Sans Unicode" panose="020B0602030504020204" pitchFamily="34" charset="0"/>
                    <a:ea typeface="宋体" panose="02010600030101010101" pitchFamily="2" charset="-122"/>
                  </a:defRPr>
                </a:lvl4pPr>
                <a:lvl5pPr marL="2057400" indent="-228600">
                  <a:defRPr>
                    <a:solidFill>
                      <a:schemeClr val="tx1"/>
                    </a:solidFill>
                    <a:latin typeface="Lucida Sans Unicode" panose="020B0602030504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9pPr>
              </a:lstStyle>
              <a:p>
                <a:pPr eaLnBrk="1" hangingPunct="1"/>
                <a:endParaRPr lang="zh-CN" altLang="zh-CN" b="1">
                  <a:solidFill>
                    <a:srgbClr val="000000"/>
                  </a:solidFill>
                  <a:latin typeface="Times New Roman" panose="02020603050405020304" pitchFamily="18" charset="0"/>
                  <a:ea typeface="微软雅黑" panose="020B0503020204020204" pitchFamily="34" charset="-122"/>
                  <a:sym typeface="宋体" panose="02010600030101010101" pitchFamily="2" charset="-122"/>
                </a:endParaRPr>
              </a:p>
            </p:txBody>
          </p:sp>
          <p:sp>
            <p:nvSpPr>
              <p:cNvPr id="50260" name="Oval 47"/>
              <p:cNvSpPr>
                <a:spLocks noChangeArrowheads="1"/>
              </p:cNvSpPr>
              <p:nvPr/>
            </p:nvSpPr>
            <p:spPr bwMode="auto">
              <a:xfrm>
                <a:off x="0" y="0"/>
                <a:ext cx="1488" cy="336"/>
              </a:xfrm>
              <a:prstGeom prst="ellipse">
                <a:avLst/>
              </a:prstGeom>
              <a:gradFill rotWithShape="0">
                <a:gsLst>
                  <a:gs pos="0">
                    <a:srgbClr val="99CC00"/>
                  </a:gs>
                  <a:gs pos="100000">
                    <a:srgbClr val="658600"/>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Lucida Sans Unicode" panose="020B0602030504020204" pitchFamily="34" charset="0"/>
                    <a:ea typeface="宋体" panose="02010600030101010101" pitchFamily="2" charset="-122"/>
                  </a:defRPr>
                </a:lvl1pPr>
                <a:lvl2pPr marL="742950" indent="-285750">
                  <a:defRPr>
                    <a:solidFill>
                      <a:schemeClr val="tx1"/>
                    </a:solidFill>
                    <a:latin typeface="Lucida Sans Unicode" panose="020B0602030504020204" pitchFamily="34" charset="0"/>
                    <a:ea typeface="宋体" panose="02010600030101010101" pitchFamily="2" charset="-122"/>
                  </a:defRPr>
                </a:lvl2pPr>
                <a:lvl3pPr marL="1143000" indent="-228600">
                  <a:defRPr>
                    <a:solidFill>
                      <a:schemeClr val="tx1"/>
                    </a:solidFill>
                    <a:latin typeface="Lucida Sans Unicode" panose="020B0602030504020204" pitchFamily="34" charset="0"/>
                    <a:ea typeface="宋体" panose="02010600030101010101" pitchFamily="2" charset="-122"/>
                  </a:defRPr>
                </a:lvl3pPr>
                <a:lvl4pPr marL="1600200" indent="-228600">
                  <a:defRPr>
                    <a:solidFill>
                      <a:schemeClr val="tx1"/>
                    </a:solidFill>
                    <a:latin typeface="Lucida Sans Unicode" panose="020B0602030504020204" pitchFamily="34" charset="0"/>
                    <a:ea typeface="宋体" panose="02010600030101010101" pitchFamily="2" charset="-122"/>
                  </a:defRPr>
                </a:lvl4pPr>
                <a:lvl5pPr marL="2057400" indent="-228600">
                  <a:defRPr>
                    <a:solidFill>
                      <a:schemeClr val="tx1"/>
                    </a:solidFill>
                    <a:latin typeface="Lucida Sans Unicode" panose="020B0602030504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9pPr>
              </a:lstStyle>
              <a:p>
                <a:pPr eaLnBrk="1" hangingPunct="1"/>
                <a:endParaRPr lang="zh-CN" altLang="zh-CN" b="1">
                  <a:solidFill>
                    <a:srgbClr val="000000"/>
                  </a:solidFill>
                  <a:latin typeface="Times New Roman" panose="02020603050405020304" pitchFamily="18" charset="0"/>
                  <a:ea typeface="微软雅黑" panose="020B0503020204020204" pitchFamily="34" charset="-122"/>
                  <a:sym typeface="宋体" panose="02010600030101010101" pitchFamily="2" charset="-122"/>
                </a:endParaRPr>
              </a:p>
            </p:txBody>
          </p:sp>
        </p:grpSp>
        <p:grpSp>
          <p:nvGrpSpPr>
            <p:cNvPr id="50253" name="Group 63"/>
            <p:cNvGrpSpPr>
              <a:grpSpLocks/>
            </p:cNvGrpSpPr>
            <p:nvPr/>
          </p:nvGrpSpPr>
          <p:grpSpPr bwMode="auto">
            <a:xfrm>
              <a:off x="0" y="48"/>
              <a:ext cx="432" cy="228"/>
              <a:chOff x="0" y="0"/>
              <a:chExt cx="1488" cy="372"/>
            </a:xfrm>
          </p:grpSpPr>
          <p:sp>
            <p:nvSpPr>
              <p:cNvPr id="50257" name="Oval 49"/>
              <p:cNvSpPr>
                <a:spLocks noChangeArrowheads="1"/>
              </p:cNvSpPr>
              <p:nvPr/>
            </p:nvSpPr>
            <p:spPr bwMode="auto">
              <a:xfrm>
                <a:off x="0" y="36"/>
                <a:ext cx="1488" cy="336"/>
              </a:xfrm>
              <a:prstGeom prst="ellipse">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Lucida Sans Unicode" panose="020B0602030504020204" pitchFamily="34" charset="0"/>
                    <a:ea typeface="宋体" panose="02010600030101010101" pitchFamily="2" charset="-122"/>
                  </a:defRPr>
                </a:lvl1pPr>
                <a:lvl2pPr marL="742950" indent="-285750">
                  <a:defRPr>
                    <a:solidFill>
                      <a:schemeClr val="tx1"/>
                    </a:solidFill>
                    <a:latin typeface="Lucida Sans Unicode" panose="020B0602030504020204" pitchFamily="34" charset="0"/>
                    <a:ea typeface="宋体" panose="02010600030101010101" pitchFamily="2" charset="-122"/>
                  </a:defRPr>
                </a:lvl2pPr>
                <a:lvl3pPr marL="1143000" indent="-228600">
                  <a:defRPr>
                    <a:solidFill>
                      <a:schemeClr val="tx1"/>
                    </a:solidFill>
                    <a:latin typeface="Lucida Sans Unicode" panose="020B0602030504020204" pitchFamily="34" charset="0"/>
                    <a:ea typeface="宋体" panose="02010600030101010101" pitchFamily="2" charset="-122"/>
                  </a:defRPr>
                </a:lvl3pPr>
                <a:lvl4pPr marL="1600200" indent="-228600">
                  <a:defRPr>
                    <a:solidFill>
                      <a:schemeClr val="tx1"/>
                    </a:solidFill>
                    <a:latin typeface="Lucida Sans Unicode" panose="020B0602030504020204" pitchFamily="34" charset="0"/>
                    <a:ea typeface="宋体" panose="02010600030101010101" pitchFamily="2" charset="-122"/>
                  </a:defRPr>
                </a:lvl4pPr>
                <a:lvl5pPr marL="2057400" indent="-228600">
                  <a:defRPr>
                    <a:solidFill>
                      <a:schemeClr val="tx1"/>
                    </a:solidFill>
                    <a:latin typeface="Lucida Sans Unicode" panose="020B0602030504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9pPr>
              </a:lstStyle>
              <a:p>
                <a:pPr eaLnBrk="1" hangingPunct="1"/>
                <a:endParaRPr lang="zh-CN" altLang="zh-CN" b="1">
                  <a:solidFill>
                    <a:srgbClr val="000000"/>
                  </a:solidFill>
                  <a:latin typeface="Times New Roman" panose="02020603050405020304" pitchFamily="18" charset="0"/>
                  <a:ea typeface="微软雅黑" panose="020B0503020204020204" pitchFamily="34" charset="-122"/>
                  <a:sym typeface="宋体" panose="02010600030101010101" pitchFamily="2" charset="-122"/>
                </a:endParaRPr>
              </a:p>
            </p:txBody>
          </p:sp>
          <p:sp>
            <p:nvSpPr>
              <p:cNvPr id="50258" name="Oval 50"/>
              <p:cNvSpPr>
                <a:spLocks noChangeArrowheads="1"/>
              </p:cNvSpPr>
              <p:nvPr/>
            </p:nvSpPr>
            <p:spPr bwMode="auto">
              <a:xfrm>
                <a:off x="0" y="0"/>
                <a:ext cx="1488" cy="336"/>
              </a:xfrm>
              <a:prstGeom prst="ellipse">
                <a:avLst/>
              </a:prstGeom>
              <a:gradFill rotWithShape="0">
                <a:gsLst>
                  <a:gs pos="0">
                    <a:srgbClr val="99CC00"/>
                  </a:gs>
                  <a:gs pos="100000">
                    <a:srgbClr val="658600"/>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Lucida Sans Unicode" panose="020B0602030504020204" pitchFamily="34" charset="0"/>
                    <a:ea typeface="宋体" panose="02010600030101010101" pitchFamily="2" charset="-122"/>
                  </a:defRPr>
                </a:lvl1pPr>
                <a:lvl2pPr marL="742950" indent="-285750">
                  <a:defRPr>
                    <a:solidFill>
                      <a:schemeClr val="tx1"/>
                    </a:solidFill>
                    <a:latin typeface="Lucida Sans Unicode" panose="020B0602030504020204" pitchFamily="34" charset="0"/>
                    <a:ea typeface="宋体" panose="02010600030101010101" pitchFamily="2" charset="-122"/>
                  </a:defRPr>
                </a:lvl2pPr>
                <a:lvl3pPr marL="1143000" indent="-228600">
                  <a:defRPr>
                    <a:solidFill>
                      <a:schemeClr val="tx1"/>
                    </a:solidFill>
                    <a:latin typeface="Lucida Sans Unicode" panose="020B0602030504020204" pitchFamily="34" charset="0"/>
                    <a:ea typeface="宋体" panose="02010600030101010101" pitchFamily="2" charset="-122"/>
                  </a:defRPr>
                </a:lvl3pPr>
                <a:lvl4pPr marL="1600200" indent="-228600">
                  <a:defRPr>
                    <a:solidFill>
                      <a:schemeClr val="tx1"/>
                    </a:solidFill>
                    <a:latin typeface="Lucida Sans Unicode" panose="020B0602030504020204" pitchFamily="34" charset="0"/>
                    <a:ea typeface="宋体" panose="02010600030101010101" pitchFamily="2" charset="-122"/>
                  </a:defRPr>
                </a:lvl4pPr>
                <a:lvl5pPr marL="2057400" indent="-228600">
                  <a:defRPr>
                    <a:solidFill>
                      <a:schemeClr val="tx1"/>
                    </a:solidFill>
                    <a:latin typeface="Lucida Sans Unicode" panose="020B0602030504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9pPr>
              </a:lstStyle>
              <a:p>
                <a:pPr eaLnBrk="1" hangingPunct="1"/>
                <a:endParaRPr lang="zh-CN" altLang="zh-CN" b="1">
                  <a:solidFill>
                    <a:srgbClr val="000000"/>
                  </a:solidFill>
                  <a:latin typeface="Times New Roman" panose="02020603050405020304" pitchFamily="18" charset="0"/>
                  <a:ea typeface="微软雅黑" panose="020B0503020204020204" pitchFamily="34" charset="-122"/>
                  <a:sym typeface="宋体" panose="02010600030101010101" pitchFamily="2" charset="-122"/>
                </a:endParaRPr>
              </a:p>
            </p:txBody>
          </p:sp>
        </p:grpSp>
        <p:grpSp>
          <p:nvGrpSpPr>
            <p:cNvPr id="50254" name="Group 66"/>
            <p:cNvGrpSpPr>
              <a:grpSpLocks/>
            </p:cNvGrpSpPr>
            <p:nvPr/>
          </p:nvGrpSpPr>
          <p:grpSpPr bwMode="auto">
            <a:xfrm>
              <a:off x="0" y="0"/>
              <a:ext cx="432" cy="228"/>
              <a:chOff x="0" y="0"/>
              <a:chExt cx="1488" cy="372"/>
            </a:xfrm>
          </p:grpSpPr>
          <p:sp>
            <p:nvSpPr>
              <p:cNvPr id="50255" name="Oval 52"/>
              <p:cNvSpPr>
                <a:spLocks noChangeArrowheads="1"/>
              </p:cNvSpPr>
              <p:nvPr/>
            </p:nvSpPr>
            <p:spPr bwMode="auto">
              <a:xfrm>
                <a:off x="0" y="36"/>
                <a:ext cx="1488" cy="336"/>
              </a:xfrm>
              <a:prstGeom prst="ellipse">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Lucida Sans Unicode" panose="020B0602030504020204" pitchFamily="34" charset="0"/>
                    <a:ea typeface="宋体" panose="02010600030101010101" pitchFamily="2" charset="-122"/>
                  </a:defRPr>
                </a:lvl1pPr>
                <a:lvl2pPr marL="742950" indent="-285750">
                  <a:defRPr>
                    <a:solidFill>
                      <a:schemeClr val="tx1"/>
                    </a:solidFill>
                    <a:latin typeface="Lucida Sans Unicode" panose="020B0602030504020204" pitchFamily="34" charset="0"/>
                    <a:ea typeface="宋体" panose="02010600030101010101" pitchFamily="2" charset="-122"/>
                  </a:defRPr>
                </a:lvl2pPr>
                <a:lvl3pPr marL="1143000" indent="-228600">
                  <a:defRPr>
                    <a:solidFill>
                      <a:schemeClr val="tx1"/>
                    </a:solidFill>
                    <a:latin typeface="Lucida Sans Unicode" panose="020B0602030504020204" pitchFamily="34" charset="0"/>
                    <a:ea typeface="宋体" panose="02010600030101010101" pitchFamily="2" charset="-122"/>
                  </a:defRPr>
                </a:lvl3pPr>
                <a:lvl4pPr marL="1600200" indent="-228600">
                  <a:defRPr>
                    <a:solidFill>
                      <a:schemeClr val="tx1"/>
                    </a:solidFill>
                    <a:latin typeface="Lucida Sans Unicode" panose="020B0602030504020204" pitchFamily="34" charset="0"/>
                    <a:ea typeface="宋体" panose="02010600030101010101" pitchFamily="2" charset="-122"/>
                  </a:defRPr>
                </a:lvl4pPr>
                <a:lvl5pPr marL="2057400" indent="-228600">
                  <a:defRPr>
                    <a:solidFill>
                      <a:schemeClr val="tx1"/>
                    </a:solidFill>
                    <a:latin typeface="Lucida Sans Unicode" panose="020B0602030504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9pPr>
              </a:lstStyle>
              <a:p>
                <a:pPr eaLnBrk="1" hangingPunct="1"/>
                <a:endParaRPr lang="zh-CN" altLang="zh-CN" b="1">
                  <a:solidFill>
                    <a:srgbClr val="000000"/>
                  </a:solidFill>
                  <a:latin typeface="Times New Roman" panose="02020603050405020304" pitchFamily="18" charset="0"/>
                  <a:ea typeface="微软雅黑" panose="020B0503020204020204" pitchFamily="34" charset="-122"/>
                  <a:sym typeface="宋体" panose="02010600030101010101" pitchFamily="2" charset="-122"/>
                </a:endParaRPr>
              </a:p>
            </p:txBody>
          </p:sp>
          <p:sp>
            <p:nvSpPr>
              <p:cNvPr id="50256" name="Oval 53"/>
              <p:cNvSpPr>
                <a:spLocks noChangeArrowheads="1"/>
              </p:cNvSpPr>
              <p:nvPr/>
            </p:nvSpPr>
            <p:spPr bwMode="auto">
              <a:xfrm>
                <a:off x="0" y="0"/>
                <a:ext cx="1488" cy="336"/>
              </a:xfrm>
              <a:prstGeom prst="ellipse">
                <a:avLst/>
              </a:prstGeom>
              <a:gradFill rotWithShape="0">
                <a:gsLst>
                  <a:gs pos="0">
                    <a:srgbClr val="99CC00"/>
                  </a:gs>
                  <a:gs pos="100000">
                    <a:srgbClr val="658600"/>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Lucida Sans Unicode" panose="020B0602030504020204" pitchFamily="34" charset="0"/>
                    <a:ea typeface="宋体" panose="02010600030101010101" pitchFamily="2" charset="-122"/>
                  </a:defRPr>
                </a:lvl1pPr>
                <a:lvl2pPr marL="742950" indent="-285750">
                  <a:defRPr>
                    <a:solidFill>
                      <a:schemeClr val="tx1"/>
                    </a:solidFill>
                    <a:latin typeface="Lucida Sans Unicode" panose="020B0602030504020204" pitchFamily="34" charset="0"/>
                    <a:ea typeface="宋体" panose="02010600030101010101" pitchFamily="2" charset="-122"/>
                  </a:defRPr>
                </a:lvl2pPr>
                <a:lvl3pPr marL="1143000" indent="-228600">
                  <a:defRPr>
                    <a:solidFill>
                      <a:schemeClr val="tx1"/>
                    </a:solidFill>
                    <a:latin typeface="Lucida Sans Unicode" panose="020B0602030504020204" pitchFamily="34" charset="0"/>
                    <a:ea typeface="宋体" panose="02010600030101010101" pitchFamily="2" charset="-122"/>
                  </a:defRPr>
                </a:lvl3pPr>
                <a:lvl4pPr marL="1600200" indent="-228600">
                  <a:defRPr>
                    <a:solidFill>
                      <a:schemeClr val="tx1"/>
                    </a:solidFill>
                    <a:latin typeface="Lucida Sans Unicode" panose="020B0602030504020204" pitchFamily="34" charset="0"/>
                    <a:ea typeface="宋体" panose="02010600030101010101" pitchFamily="2" charset="-122"/>
                  </a:defRPr>
                </a:lvl4pPr>
                <a:lvl5pPr marL="2057400" indent="-228600">
                  <a:defRPr>
                    <a:solidFill>
                      <a:schemeClr val="tx1"/>
                    </a:solidFill>
                    <a:latin typeface="Lucida Sans Unicode" panose="020B0602030504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9pPr>
              </a:lstStyle>
              <a:p>
                <a:pPr eaLnBrk="1" hangingPunct="1"/>
                <a:endParaRPr lang="zh-CN" altLang="zh-CN" b="1">
                  <a:solidFill>
                    <a:srgbClr val="000000"/>
                  </a:solidFill>
                  <a:latin typeface="Times New Roman" panose="02020603050405020304" pitchFamily="18" charset="0"/>
                  <a:ea typeface="微软雅黑" panose="020B0503020204020204" pitchFamily="34" charset="-122"/>
                  <a:sym typeface="宋体" panose="02010600030101010101" pitchFamily="2" charset="-122"/>
                </a:endParaRPr>
              </a:p>
            </p:txBody>
          </p:sp>
        </p:grpSp>
      </p:grpSp>
      <p:grpSp>
        <p:nvGrpSpPr>
          <p:cNvPr id="50193" name="Group 69"/>
          <p:cNvGrpSpPr>
            <a:grpSpLocks/>
          </p:cNvGrpSpPr>
          <p:nvPr/>
        </p:nvGrpSpPr>
        <p:grpSpPr bwMode="auto">
          <a:xfrm>
            <a:off x="3200400" y="3043238"/>
            <a:ext cx="655638" cy="390525"/>
            <a:chOff x="0" y="0"/>
            <a:chExt cx="432" cy="480"/>
          </a:xfrm>
        </p:grpSpPr>
        <p:grpSp>
          <p:nvGrpSpPr>
            <p:cNvPr id="50231" name="Group 70"/>
            <p:cNvGrpSpPr>
              <a:grpSpLocks/>
            </p:cNvGrpSpPr>
            <p:nvPr/>
          </p:nvGrpSpPr>
          <p:grpSpPr bwMode="auto">
            <a:xfrm>
              <a:off x="0" y="240"/>
              <a:ext cx="432" cy="240"/>
              <a:chOff x="0" y="0"/>
              <a:chExt cx="1488" cy="372"/>
            </a:xfrm>
          </p:grpSpPr>
          <p:sp>
            <p:nvSpPr>
              <p:cNvPr id="50247" name="Oval 56"/>
              <p:cNvSpPr>
                <a:spLocks noChangeArrowheads="1"/>
              </p:cNvSpPr>
              <p:nvPr/>
            </p:nvSpPr>
            <p:spPr bwMode="auto">
              <a:xfrm>
                <a:off x="0" y="36"/>
                <a:ext cx="1488" cy="336"/>
              </a:xfrm>
              <a:prstGeom prst="ellipse">
                <a:avLst/>
              </a:prstGeom>
              <a:solidFill>
                <a:srgbClr val="CC99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Lucida Sans Unicode" panose="020B0602030504020204" pitchFamily="34" charset="0"/>
                    <a:ea typeface="宋体" panose="02010600030101010101" pitchFamily="2" charset="-122"/>
                  </a:defRPr>
                </a:lvl1pPr>
                <a:lvl2pPr marL="742950" indent="-285750">
                  <a:defRPr>
                    <a:solidFill>
                      <a:schemeClr val="tx1"/>
                    </a:solidFill>
                    <a:latin typeface="Lucida Sans Unicode" panose="020B0602030504020204" pitchFamily="34" charset="0"/>
                    <a:ea typeface="宋体" panose="02010600030101010101" pitchFamily="2" charset="-122"/>
                  </a:defRPr>
                </a:lvl2pPr>
                <a:lvl3pPr marL="1143000" indent="-228600">
                  <a:defRPr>
                    <a:solidFill>
                      <a:schemeClr val="tx1"/>
                    </a:solidFill>
                    <a:latin typeface="Lucida Sans Unicode" panose="020B0602030504020204" pitchFamily="34" charset="0"/>
                    <a:ea typeface="宋体" panose="02010600030101010101" pitchFamily="2" charset="-122"/>
                  </a:defRPr>
                </a:lvl3pPr>
                <a:lvl4pPr marL="1600200" indent="-228600">
                  <a:defRPr>
                    <a:solidFill>
                      <a:schemeClr val="tx1"/>
                    </a:solidFill>
                    <a:latin typeface="Lucida Sans Unicode" panose="020B0602030504020204" pitchFamily="34" charset="0"/>
                    <a:ea typeface="宋体" panose="02010600030101010101" pitchFamily="2" charset="-122"/>
                  </a:defRPr>
                </a:lvl4pPr>
                <a:lvl5pPr marL="2057400" indent="-228600">
                  <a:defRPr>
                    <a:solidFill>
                      <a:schemeClr val="tx1"/>
                    </a:solidFill>
                    <a:latin typeface="Lucida Sans Unicode" panose="020B0602030504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9pPr>
              </a:lstStyle>
              <a:p>
                <a:pPr eaLnBrk="1" hangingPunct="1"/>
                <a:endParaRPr lang="zh-CN" altLang="zh-CN" b="1">
                  <a:solidFill>
                    <a:srgbClr val="000000"/>
                  </a:solidFill>
                  <a:latin typeface="Times New Roman" panose="02020603050405020304" pitchFamily="18" charset="0"/>
                  <a:ea typeface="微软雅黑" panose="020B0503020204020204" pitchFamily="34" charset="-122"/>
                  <a:sym typeface="宋体" panose="02010600030101010101" pitchFamily="2" charset="-122"/>
                </a:endParaRPr>
              </a:p>
            </p:txBody>
          </p:sp>
          <p:sp>
            <p:nvSpPr>
              <p:cNvPr id="50248" name="Oval 57"/>
              <p:cNvSpPr>
                <a:spLocks noChangeArrowheads="1"/>
              </p:cNvSpPr>
              <p:nvPr/>
            </p:nvSpPr>
            <p:spPr bwMode="auto">
              <a:xfrm>
                <a:off x="0" y="0"/>
                <a:ext cx="1488" cy="336"/>
              </a:xfrm>
              <a:prstGeom prst="ellipse">
                <a:avLst/>
              </a:prstGeom>
              <a:gradFill rotWithShape="0">
                <a:gsLst>
                  <a:gs pos="0">
                    <a:srgbClr val="CC9900"/>
                  </a:gs>
                  <a:gs pos="100000">
                    <a:srgbClr val="5D4700"/>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Lucida Sans Unicode" panose="020B0602030504020204" pitchFamily="34" charset="0"/>
                    <a:ea typeface="宋体" panose="02010600030101010101" pitchFamily="2" charset="-122"/>
                  </a:defRPr>
                </a:lvl1pPr>
                <a:lvl2pPr marL="742950" indent="-285750">
                  <a:defRPr>
                    <a:solidFill>
                      <a:schemeClr val="tx1"/>
                    </a:solidFill>
                    <a:latin typeface="Lucida Sans Unicode" panose="020B0602030504020204" pitchFamily="34" charset="0"/>
                    <a:ea typeface="宋体" panose="02010600030101010101" pitchFamily="2" charset="-122"/>
                  </a:defRPr>
                </a:lvl2pPr>
                <a:lvl3pPr marL="1143000" indent="-228600">
                  <a:defRPr>
                    <a:solidFill>
                      <a:schemeClr val="tx1"/>
                    </a:solidFill>
                    <a:latin typeface="Lucida Sans Unicode" panose="020B0602030504020204" pitchFamily="34" charset="0"/>
                    <a:ea typeface="宋体" panose="02010600030101010101" pitchFamily="2" charset="-122"/>
                  </a:defRPr>
                </a:lvl3pPr>
                <a:lvl4pPr marL="1600200" indent="-228600">
                  <a:defRPr>
                    <a:solidFill>
                      <a:schemeClr val="tx1"/>
                    </a:solidFill>
                    <a:latin typeface="Lucida Sans Unicode" panose="020B0602030504020204" pitchFamily="34" charset="0"/>
                    <a:ea typeface="宋体" panose="02010600030101010101" pitchFamily="2" charset="-122"/>
                  </a:defRPr>
                </a:lvl4pPr>
                <a:lvl5pPr marL="2057400" indent="-228600">
                  <a:defRPr>
                    <a:solidFill>
                      <a:schemeClr val="tx1"/>
                    </a:solidFill>
                    <a:latin typeface="Lucida Sans Unicode" panose="020B0602030504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9pPr>
              </a:lstStyle>
              <a:p>
                <a:pPr eaLnBrk="1" hangingPunct="1"/>
                <a:endParaRPr lang="zh-CN" altLang="zh-CN" b="1">
                  <a:solidFill>
                    <a:srgbClr val="000000"/>
                  </a:solidFill>
                  <a:latin typeface="Times New Roman" panose="02020603050405020304" pitchFamily="18" charset="0"/>
                  <a:ea typeface="微软雅黑" panose="020B0503020204020204" pitchFamily="34" charset="-122"/>
                  <a:sym typeface="宋体" panose="02010600030101010101" pitchFamily="2" charset="-122"/>
                </a:endParaRPr>
              </a:p>
            </p:txBody>
          </p:sp>
        </p:grpSp>
        <p:grpSp>
          <p:nvGrpSpPr>
            <p:cNvPr id="50232" name="Group 73"/>
            <p:cNvGrpSpPr>
              <a:grpSpLocks/>
            </p:cNvGrpSpPr>
            <p:nvPr/>
          </p:nvGrpSpPr>
          <p:grpSpPr bwMode="auto">
            <a:xfrm>
              <a:off x="0" y="192"/>
              <a:ext cx="432" cy="240"/>
              <a:chOff x="0" y="0"/>
              <a:chExt cx="1488" cy="372"/>
            </a:xfrm>
          </p:grpSpPr>
          <p:sp>
            <p:nvSpPr>
              <p:cNvPr id="50245" name="Oval 59"/>
              <p:cNvSpPr>
                <a:spLocks noChangeArrowheads="1"/>
              </p:cNvSpPr>
              <p:nvPr/>
            </p:nvSpPr>
            <p:spPr bwMode="auto">
              <a:xfrm>
                <a:off x="0" y="36"/>
                <a:ext cx="1488" cy="336"/>
              </a:xfrm>
              <a:prstGeom prst="ellipse">
                <a:avLst/>
              </a:prstGeom>
              <a:solidFill>
                <a:srgbClr val="CC99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Lucida Sans Unicode" panose="020B0602030504020204" pitchFamily="34" charset="0"/>
                    <a:ea typeface="宋体" panose="02010600030101010101" pitchFamily="2" charset="-122"/>
                  </a:defRPr>
                </a:lvl1pPr>
                <a:lvl2pPr marL="742950" indent="-285750">
                  <a:defRPr>
                    <a:solidFill>
                      <a:schemeClr val="tx1"/>
                    </a:solidFill>
                    <a:latin typeface="Lucida Sans Unicode" panose="020B0602030504020204" pitchFamily="34" charset="0"/>
                    <a:ea typeface="宋体" panose="02010600030101010101" pitchFamily="2" charset="-122"/>
                  </a:defRPr>
                </a:lvl2pPr>
                <a:lvl3pPr marL="1143000" indent="-228600">
                  <a:defRPr>
                    <a:solidFill>
                      <a:schemeClr val="tx1"/>
                    </a:solidFill>
                    <a:latin typeface="Lucida Sans Unicode" panose="020B0602030504020204" pitchFamily="34" charset="0"/>
                    <a:ea typeface="宋体" panose="02010600030101010101" pitchFamily="2" charset="-122"/>
                  </a:defRPr>
                </a:lvl3pPr>
                <a:lvl4pPr marL="1600200" indent="-228600">
                  <a:defRPr>
                    <a:solidFill>
                      <a:schemeClr val="tx1"/>
                    </a:solidFill>
                    <a:latin typeface="Lucida Sans Unicode" panose="020B0602030504020204" pitchFamily="34" charset="0"/>
                    <a:ea typeface="宋体" panose="02010600030101010101" pitchFamily="2" charset="-122"/>
                  </a:defRPr>
                </a:lvl4pPr>
                <a:lvl5pPr marL="2057400" indent="-228600">
                  <a:defRPr>
                    <a:solidFill>
                      <a:schemeClr val="tx1"/>
                    </a:solidFill>
                    <a:latin typeface="Lucida Sans Unicode" panose="020B0602030504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9pPr>
              </a:lstStyle>
              <a:p>
                <a:pPr eaLnBrk="1" hangingPunct="1"/>
                <a:endParaRPr lang="zh-CN" altLang="zh-CN" b="1">
                  <a:solidFill>
                    <a:srgbClr val="000000"/>
                  </a:solidFill>
                  <a:latin typeface="Times New Roman" panose="02020603050405020304" pitchFamily="18" charset="0"/>
                  <a:ea typeface="微软雅黑" panose="020B0503020204020204" pitchFamily="34" charset="-122"/>
                  <a:sym typeface="宋体" panose="02010600030101010101" pitchFamily="2" charset="-122"/>
                </a:endParaRPr>
              </a:p>
            </p:txBody>
          </p:sp>
          <p:sp>
            <p:nvSpPr>
              <p:cNvPr id="50246" name="Oval 60"/>
              <p:cNvSpPr>
                <a:spLocks noChangeArrowheads="1"/>
              </p:cNvSpPr>
              <p:nvPr/>
            </p:nvSpPr>
            <p:spPr bwMode="auto">
              <a:xfrm>
                <a:off x="0" y="0"/>
                <a:ext cx="1488" cy="336"/>
              </a:xfrm>
              <a:prstGeom prst="ellipse">
                <a:avLst/>
              </a:prstGeom>
              <a:gradFill rotWithShape="0">
                <a:gsLst>
                  <a:gs pos="0">
                    <a:srgbClr val="CC9900"/>
                  </a:gs>
                  <a:gs pos="100000">
                    <a:srgbClr val="5D4700"/>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Lucida Sans Unicode" panose="020B0602030504020204" pitchFamily="34" charset="0"/>
                    <a:ea typeface="宋体" panose="02010600030101010101" pitchFamily="2" charset="-122"/>
                  </a:defRPr>
                </a:lvl1pPr>
                <a:lvl2pPr marL="742950" indent="-285750">
                  <a:defRPr>
                    <a:solidFill>
                      <a:schemeClr val="tx1"/>
                    </a:solidFill>
                    <a:latin typeface="Lucida Sans Unicode" panose="020B0602030504020204" pitchFamily="34" charset="0"/>
                    <a:ea typeface="宋体" panose="02010600030101010101" pitchFamily="2" charset="-122"/>
                  </a:defRPr>
                </a:lvl2pPr>
                <a:lvl3pPr marL="1143000" indent="-228600">
                  <a:defRPr>
                    <a:solidFill>
                      <a:schemeClr val="tx1"/>
                    </a:solidFill>
                    <a:latin typeface="Lucida Sans Unicode" panose="020B0602030504020204" pitchFamily="34" charset="0"/>
                    <a:ea typeface="宋体" panose="02010600030101010101" pitchFamily="2" charset="-122"/>
                  </a:defRPr>
                </a:lvl3pPr>
                <a:lvl4pPr marL="1600200" indent="-228600">
                  <a:defRPr>
                    <a:solidFill>
                      <a:schemeClr val="tx1"/>
                    </a:solidFill>
                    <a:latin typeface="Lucida Sans Unicode" panose="020B0602030504020204" pitchFamily="34" charset="0"/>
                    <a:ea typeface="宋体" panose="02010600030101010101" pitchFamily="2" charset="-122"/>
                  </a:defRPr>
                </a:lvl4pPr>
                <a:lvl5pPr marL="2057400" indent="-228600">
                  <a:defRPr>
                    <a:solidFill>
                      <a:schemeClr val="tx1"/>
                    </a:solidFill>
                    <a:latin typeface="Lucida Sans Unicode" panose="020B0602030504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9pPr>
              </a:lstStyle>
              <a:p>
                <a:pPr eaLnBrk="1" hangingPunct="1"/>
                <a:endParaRPr lang="zh-CN" altLang="zh-CN" b="1">
                  <a:solidFill>
                    <a:srgbClr val="000000"/>
                  </a:solidFill>
                  <a:latin typeface="Times New Roman" panose="02020603050405020304" pitchFamily="18" charset="0"/>
                  <a:ea typeface="微软雅黑" panose="020B0503020204020204" pitchFamily="34" charset="-122"/>
                  <a:sym typeface="宋体" panose="02010600030101010101" pitchFamily="2" charset="-122"/>
                </a:endParaRPr>
              </a:p>
            </p:txBody>
          </p:sp>
        </p:grpSp>
        <p:grpSp>
          <p:nvGrpSpPr>
            <p:cNvPr id="50233" name="Group 76"/>
            <p:cNvGrpSpPr>
              <a:grpSpLocks/>
            </p:cNvGrpSpPr>
            <p:nvPr/>
          </p:nvGrpSpPr>
          <p:grpSpPr bwMode="auto">
            <a:xfrm>
              <a:off x="0" y="144"/>
              <a:ext cx="432" cy="240"/>
              <a:chOff x="0" y="0"/>
              <a:chExt cx="1488" cy="372"/>
            </a:xfrm>
          </p:grpSpPr>
          <p:sp>
            <p:nvSpPr>
              <p:cNvPr id="50243" name="Oval 62"/>
              <p:cNvSpPr>
                <a:spLocks noChangeArrowheads="1"/>
              </p:cNvSpPr>
              <p:nvPr/>
            </p:nvSpPr>
            <p:spPr bwMode="auto">
              <a:xfrm>
                <a:off x="0" y="36"/>
                <a:ext cx="1488" cy="336"/>
              </a:xfrm>
              <a:prstGeom prst="ellipse">
                <a:avLst/>
              </a:prstGeom>
              <a:solidFill>
                <a:srgbClr val="CC99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Lucida Sans Unicode" panose="020B0602030504020204" pitchFamily="34" charset="0"/>
                    <a:ea typeface="宋体" panose="02010600030101010101" pitchFamily="2" charset="-122"/>
                  </a:defRPr>
                </a:lvl1pPr>
                <a:lvl2pPr marL="742950" indent="-285750">
                  <a:defRPr>
                    <a:solidFill>
                      <a:schemeClr val="tx1"/>
                    </a:solidFill>
                    <a:latin typeface="Lucida Sans Unicode" panose="020B0602030504020204" pitchFamily="34" charset="0"/>
                    <a:ea typeface="宋体" panose="02010600030101010101" pitchFamily="2" charset="-122"/>
                  </a:defRPr>
                </a:lvl2pPr>
                <a:lvl3pPr marL="1143000" indent="-228600">
                  <a:defRPr>
                    <a:solidFill>
                      <a:schemeClr val="tx1"/>
                    </a:solidFill>
                    <a:latin typeface="Lucida Sans Unicode" panose="020B0602030504020204" pitchFamily="34" charset="0"/>
                    <a:ea typeface="宋体" panose="02010600030101010101" pitchFamily="2" charset="-122"/>
                  </a:defRPr>
                </a:lvl3pPr>
                <a:lvl4pPr marL="1600200" indent="-228600">
                  <a:defRPr>
                    <a:solidFill>
                      <a:schemeClr val="tx1"/>
                    </a:solidFill>
                    <a:latin typeface="Lucida Sans Unicode" panose="020B0602030504020204" pitchFamily="34" charset="0"/>
                    <a:ea typeface="宋体" panose="02010600030101010101" pitchFamily="2" charset="-122"/>
                  </a:defRPr>
                </a:lvl4pPr>
                <a:lvl5pPr marL="2057400" indent="-228600">
                  <a:defRPr>
                    <a:solidFill>
                      <a:schemeClr val="tx1"/>
                    </a:solidFill>
                    <a:latin typeface="Lucida Sans Unicode" panose="020B0602030504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9pPr>
              </a:lstStyle>
              <a:p>
                <a:pPr eaLnBrk="1" hangingPunct="1"/>
                <a:endParaRPr lang="zh-CN" altLang="zh-CN" b="1">
                  <a:solidFill>
                    <a:srgbClr val="000000"/>
                  </a:solidFill>
                  <a:latin typeface="Times New Roman" panose="02020603050405020304" pitchFamily="18" charset="0"/>
                  <a:ea typeface="微软雅黑" panose="020B0503020204020204" pitchFamily="34" charset="-122"/>
                  <a:sym typeface="宋体" panose="02010600030101010101" pitchFamily="2" charset="-122"/>
                </a:endParaRPr>
              </a:p>
            </p:txBody>
          </p:sp>
          <p:sp>
            <p:nvSpPr>
              <p:cNvPr id="50244" name="Oval 63"/>
              <p:cNvSpPr>
                <a:spLocks noChangeArrowheads="1"/>
              </p:cNvSpPr>
              <p:nvPr/>
            </p:nvSpPr>
            <p:spPr bwMode="auto">
              <a:xfrm>
                <a:off x="0" y="0"/>
                <a:ext cx="1488" cy="336"/>
              </a:xfrm>
              <a:prstGeom prst="ellipse">
                <a:avLst/>
              </a:prstGeom>
              <a:gradFill rotWithShape="0">
                <a:gsLst>
                  <a:gs pos="0">
                    <a:srgbClr val="CC9900"/>
                  </a:gs>
                  <a:gs pos="100000">
                    <a:srgbClr val="5D4700"/>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Lucida Sans Unicode" panose="020B0602030504020204" pitchFamily="34" charset="0"/>
                    <a:ea typeface="宋体" panose="02010600030101010101" pitchFamily="2" charset="-122"/>
                  </a:defRPr>
                </a:lvl1pPr>
                <a:lvl2pPr marL="742950" indent="-285750">
                  <a:defRPr>
                    <a:solidFill>
                      <a:schemeClr val="tx1"/>
                    </a:solidFill>
                    <a:latin typeface="Lucida Sans Unicode" panose="020B0602030504020204" pitchFamily="34" charset="0"/>
                    <a:ea typeface="宋体" panose="02010600030101010101" pitchFamily="2" charset="-122"/>
                  </a:defRPr>
                </a:lvl2pPr>
                <a:lvl3pPr marL="1143000" indent="-228600">
                  <a:defRPr>
                    <a:solidFill>
                      <a:schemeClr val="tx1"/>
                    </a:solidFill>
                    <a:latin typeface="Lucida Sans Unicode" panose="020B0602030504020204" pitchFamily="34" charset="0"/>
                    <a:ea typeface="宋体" panose="02010600030101010101" pitchFamily="2" charset="-122"/>
                  </a:defRPr>
                </a:lvl3pPr>
                <a:lvl4pPr marL="1600200" indent="-228600">
                  <a:defRPr>
                    <a:solidFill>
                      <a:schemeClr val="tx1"/>
                    </a:solidFill>
                    <a:latin typeface="Lucida Sans Unicode" panose="020B0602030504020204" pitchFamily="34" charset="0"/>
                    <a:ea typeface="宋体" panose="02010600030101010101" pitchFamily="2" charset="-122"/>
                  </a:defRPr>
                </a:lvl4pPr>
                <a:lvl5pPr marL="2057400" indent="-228600">
                  <a:defRPr>
                    <a:solidFill>
                      <a:schemeClr val="tx1"/>
                    </a:solidFill>
                    <a:latin typeface="Lucida Sans Unicode" panose="020B0602030504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9pPr>
              </a:lstStyle>
              <a:p>
                <a:pPr eaLnBrk="1" hangingPunct="1"/>
                <a:endParaRPr lang="zh-CN" altLang="zh-CN" b="1">
                  <a:solidFill>
                    <a:srgbClr val="000000"/>
                  </a:solidFill>
                  <a:latin typeface="Times New Roman" panose="02020603050405020304" pitchFamily="18" charset="0"/>
                  <a:ea typeface="微软雅黑" panose="020B0503020204020204" pitchFamily="34" charset="-122"/>
                  <a:sym typeface="宋体" panose="02010600030101010101" pitchFamily="2" charset="-122"/>
                </a:endParaRPr>
              </a:p>
            </p:txBody>
          </p:sp>
        </p:grpSp>
        <p:grpSp>
          <p:nvGrpSpPr>
            <p:cNvPr id="50234" name="Group 79"/>
            <p:cNvGrpSpPr>
              <a:grpSpLocks/>
            </p:cNvGrpSpPr>
            <p:nvPr/>
          </p:nvGrpSpPr>
          <p:grpSpPr bwMode="auto">
            <a:xfrm>
              <a:off x="0" y="96"/>
              <a:ext cx="432" cy="240"/>
              <a:chOff x="0" y="0"/>
              <a:chExt cx="1488" cy="372"/>
            </a:xfrm>
          </p:grpSpPr>
          <p:sp>
            <p:nvSpPr>
              <p:cNvPr id="50241" name="Oval 65"/>
              <p:cNvSpPr>
                <a:spLocks noChangeArrowheads="1"/>
              </p:cNvSpPr>
              <p:nvPr/>
            </p:nvSpPr>
            <p:spPr bwMode="auto">
              <a:xfrm>
                <a:off x="0" y="36"/>
                <a:ext cx="1488" cy="336"/>
              </a:xfrm>
              <a:prstGeom prst="ellipse">
                <a:avLst/>
              </a:prstGeom>
              <a:solidFill>
                <a:srgbClr val="CC99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Lucida Sans Unicode" panose="020B0602030504020204" pitchFamily="34" charset="0"/>
                    <a:ea typeface="宋体" panose="02010600030101010101" pitchFamily="2" charset="-122"/>
                  </a:defRPr>
                </a:lvl1pPr>
                <a:lvl2pPr marL="742950" indent="-285750">
                  <a:defRPr>
                    <a:solidFill>
                      <a:schemeClr val="tx1"/>
                    </a:solidFill>
                    <a:latin typeface="Lucida Sans Unicode" panose="020B0602030504020204" pitchFamily="34" charset="0"/>
                    <a:ea typeface="宋体" panose="02010600030101010101" pitchFamily="2" charset="-122"/>
                  </a:defRPr>
                </a:lvl2pPr>
                <a:lvl3pPr marL="1143000" indent="-228600">
                  <a:defRPr>
                    <a:solidFill>
                      <a:schemeClr val="tx1"/>
                    </a:solidFill>
                    <a:latin typeface="Lucida Sans Unicode" panose="020B0602030504020204" pitchFamily="34" charset="0"/>
                    <a:ea typeface="宋体" panose="02010600030101010101" pitchFamily="2" charset="-122"/>
                  </a:defRPr>
                </a:lvl3pPr>
                <a:lvl4pPr marL="1600200" indent="-228600">
                  <a:defRPr>
                    <a:solidFill>
                      <a:schemeClr val="tx1"/>
                    </a:solidFill>
                    <a:latin typeface="Lucida Sans Unicode" panose="020B0602030504020204" pitchFamily="34" charset="0"/>
                    <a:ea typeface="宋体" panose="02010600030101010101" pitchFamily="2" charset="-122"/>
                  </a:defRPr>
                </a:lvl4pPr>
                <a:lvl5pPr marL="2057400" indent="-228600">
                  <a:defRPr>
                    <a:solidFill>
                      <a:schemeClr val="tx1"/>
                    </a:solidFill>
                    <a:latin typeface="Lucida Sans Unicode" panose="020B0602030504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9pPr>
              </a:lstStyle>
              <a:p>
                <a:pPr eaLnBrk="1" hangingPunct="1"/>
                <a:endParaRPr lang="zh-CN" altLang="zh-CN" b="1">
                  <a:solidFill>
                    <a:srgbClr val="000000"/>
                  </a:solidFill>
                  <a:latin typeface="Times New Roman" panose="02020603050405020304" pitchFamily="18" charset="0"/>
                  <a:ea typeface="微软雅黑" panose="020B0503020204020204" pitchFamily="34" charset="-122"/>
                  <a:sym typeface="宋体" panose="02010600030101010101" pitchFamily="2" charset="-122"/>
                </a:endParaRPr>
              </a:p>
            </p:txBody>
          </p:sp>
          <p:sp>
            <p:nvSpPr>
              <p:cNvPr id="50242" name="Oval 66"/>
              <p:cNvSpPr>
                <a:spLocks noChangeArrowheads="1"/>
              </p:cNvSpPr>
              <p:nvPr/>
            </p:nvSpPr>
            <p:spPr bwMode="auto">
              <a:xfrm>
                <a:off x="0" y="0"/>
                <a:ext cx="1488" cy="336"/>
              </a:xfrm>
              <a:prstGeom prst="ellipse">
                <a:avLst/>
              </a:prstGeom>
              <a:gradFill rotWithShape="0">
                <a:gsLst>
                  <a:gs pos="0">
                    <a:srgbClr val="CC9900"/>
                  </a:gs>
                  <a:gs pos="100000">
                    <a:srgbClr val="5D4700"/>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Lucida Sans Unicode" panose="020B0602030504020204" pitchFamily="34" charset="0"/>
                    <a:ea typeface="宋体" panose="02010600030101010101" pitchFamily="2" charset="-122"/>
                  </a:defRPr>
                </a:lvl1pPr>
                <a:lvl2pPr marL="742950" indent="-285750">
                  <a:defRPr>
                    <a:solidFill>
                      <a:schemeClr val="tx1"/>
                    </a:solidFill>
                    <a:latin typeface="Lucida Sans Unicode" panose="020B0602030504020204" pitchFamily="34" charset="0"/>
                    <a:ea typeface="宋体" panose="02010600030101010101" pitchFamily="2" charset="-122"/>
                  </a:defRPr>
                </a:lvl2pPr>
                <a:lvl3pPr marL="1143000" indent="-228600">
                  <a:defRPr>
                    <a:solidFill>
                      <a:schemeClr val="tx1"/>
                    </a:solidFill>
                    <a:latin typeface="Lucida Sans Unicode" panose="020B0602030504020204" pitchFamily="34" charset="0"/>
                    <a:ea typeface="宋体" panose="02010600030101010101" pitchFamily="2" charset="-122"/>
                  </a:defRPr>
                </a:lvl3pPr>
                <a:lvl4pPr marL="1600200" indent="-228600">
                  <a:defRPr>
                    <a:solidFill>
                      <a:schemeClr val="tx1"/>
                    </a:solidFill>
                    <a:latin typeface="Lucida Sans Unicode" panose="020B0602030504020204" pitchFamily="34" charset="0"/>
                    <a:ea typeface="宋体" panose="02010600030101010101" pitchFamily="2" charset="-122"/>
                  </a:defRPr>
                </a:lvl4pPr>
                <a:lvl5pPr marL="2057400" indent="-228600">
                  <a:defRPr>
                    <a:solidFill>
                      <a:schemeClr val="tx1"/>
                    </a:solidFill>
                    <a:latin typeface="Lucida Sans Unicode" panose="020B0602030504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9pPr>
              </a:lstStyle>
              <a:p>
                <a:pPr eaLnBrk="1" hangingPunct="1"/>
                <a:endParaRPr lang="zh-CN" altLang="zh-CN" b="1">
                  <a:solidFill>
                    <a:srgbClr val="000000"/>
                  </a:solidFill>
                  <a:latin typeface="Times New Roman" panose="02020603050405020304" pitchFamily="18" charset="0"/>
                  <a:ea typeface="微软雅黑" panose="020B0503020204020204" pitchFamily="34" charset="-122"/>
                  <a:sym typeface="宋体" panose="02010600030101010101" pitchFamily="2" charset="-122"/>
                </a:endParaRPr>
              </a:p>
            </p:txBody>
          </p:sp>
        </p:grpSp>
        <p:grpSp>
          <p:nvGrpSpPr>
            <p:cNvPr id="50235" name="Group 82"/>
            <p:cNvGrpSpPr>
              <a:grpSpLocks/>
            </p:cNvGrpSpPr>
            <p:nvPr/>
          </p:nvGrpSpPr>
          <p:grpSpPr bwMode="auto">
            <a:xfrm>
              <a:off x="0" y="48"/>
              <a:ext cx="432" cy="240"/>
              <a:chOff x="0" y="0"/>
              <a:chExt cx="1488" cy="372"/>
            </a:xfrm>
          </p:grpSpPr>
          <p:sp>
            <p:nvSpPr>
              <p:cNvPr id="50239" name="Oval 68"/>
              <p:cNvSpPr>
                <a:spLocks noChangeArrowheads="1"/>
              </p:cNvSpPr>
              <p:nvPr/>
            </p:nvSpPr>
            <p:spPr bwMode="auto">
              <a:xfrm>
                <a:off x="0" y="36"/>
                <a:ext cx="1488" cy="336"/>
              </a:xfrm>
              <a:prstGeom prst="ellipse">
                <a:avLst/>
              </a:prstGeom>
              <a:solidFill>
                <a:srgbClr val="CC99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Lucida Sans Unicode" panose="020B0602030504020204" pitchFamily="34" charset="0"/>
                    <a:ea typeface="宋体" panose="02010600030101010101" pitchFamily="2" charset="-122"/>
                  </a:defRPr>
                </a:lvl1pPr>
                <a:lvl2pPr marL="742950" indent="-285750">
                  <a:defRPr>
                    <a:solidFill>
                      <a:schemeClr val="tx1"/>
                    </a:solidFill>
                    <a:latin typeface="Lucida Sans Unicode" panose="020B0602030504020204" pitchFamily="34" charset="0"/>
                    <a:ea typeface="宋体" panose="02010600030101010101" pitchFamily="2" charset="-122"/>
                  </a:defRPr>
                </a:lvl2pPr>
                <a:lvl3pPr marL="1143000" indent="-228600">
                  <a:defRPr>
                    <a:solidFill>
                      <a:schemeClr val="tx1"/>
                    </a:solidFill>
                    <a:latin typeface="Lucida Sans Unicode" panose="020B0602030504020204" pitchFamily="34" charset="0"/>
                    <a:ea typeface="宋体" panose="02010600030101010101" pitchFamily="2" charset="-122"/>
                  </a:defRPr>
                </a:lvl3pPr>
                <a:lvl4pPr marL="1600200" indent="-228600">
                  <a:defRPr>
                    <a:solidFill>
                      <a:schemeClr val="tx1"/>
                    </a:solidFill>
                    <a:latin typeface="Lucida Sans Unicode" panose="020B0602030504020204" pitchFamily="34" charset="0"/>
                    <a:ea typeface="宋体" panose="02010600030101010101" pitchFamily="2" charset="-122"/>
                  </a:defRPr>
                </a:lvl4pPr>
                <a:lvl5pPr marL="2057400" indent="-228600">
                  <a:defRPr>
                    <a:solidFill>
                      <a:schemeClr val="tx1"/>
                    </a:solidFill>
                    <a:latin typeface="Lucida Sans Unicode" panose="020B0602030504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9pPr>
              </a:lstStyle>
              <a:p>
                <a:pPr eaLnBrk="1" hangingPunct="1"/>
                <a:endParaRPr lang="zh-CN" altLang="zh-CN" b="1">
                  <a:solidFill>
                    <a:srgbClr val="000000"/>
                  </a:solidFill>
                  <a:latin typeface="Times New Roman" panose="02020603050405020304" pitchFamily="18" charset="0"/>
                  <a:ea typeface="微软雅黑" panose="020B0503020204020204" pitchFamily="34" charset="-122"/>
                  <a:sym typeface="宋体" panose="02010600030101010101" pitchFamily="2" charset="-122"/>
                </a:endParaRPr>
              </a:p>
            </p:txBody>
          </p:sp>
          <p:sp>
            <p:nvSpPr>
              <p:cNvPr id="50240" name="Oval 69"/>
              <p:cNvSpPr>
                <a:spLocks noChangeArrowheads="1"/>
              </p:cNvSpPr>
              <p:nvPr/>
            </p:nvSpPr>
            <p:spPr bwMode="auto">
              <a:xfrm>
                <a:off x="0" y="0"/>
                <a:ext cx="1488" cy="336"/>
              </a:xfrm>
              <a:prstGeom prst="ellipse">
                <a:avLst/>
              </a:prstGeom>
              <a:gradFill rotWithShape="0">
                <a:gsLst>
                  <a:gs pos="0">
                    <a:srgbClr val="CC9900"/>
                  </a:gs>
                  <a:gs pos="100000">
                    <a:srgbClr val="5D4700"/>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Lucida Sans Unicode" panose="020B0602030504020204" pitchFamily="34" charset="0"/>
                    <a:ea typeface="宋体" panose="02010600030101010101" pitchFamily="2" charset="-122"/>
                  </a:defRPr>
                </a:lvl1pPr>
                <a:lvl2pPr marL="742950" indent="-285750">
                  <a:defRPr>
                    <a:solidFill>
                      <a:schemeClr val="tx1"/>
                    </a:solidFill>
                    <a:latin typeface="Lucida Sans Unicode" panose="020B0602030504020204" pitchFamily="34" charset="0"/>
                    <a:ea typeface="宋体" panose="02010600030101010101" pitchFamily="2" charset="-122"/>
                  </a:defRPr>
                </a:lvl2pPr>
                <a:lvl3pPr marL="1143000" indent="-228600">
                  <a:defRPr>
                    <a:solidFill>
                      <a:schemeClr val="tx1"/>
                    </a:solidFill>
                    <a:latin typeface="Lucida Sans Unicode" panose="020B0602030504020204" pitchFamily="34" charset="0"/>
                    <a:ea typeface="宋体" panose="02010600030101010101" pitchFamily="2" charset="-122"/>
                  </a:defRPr>
                </a:lvl3pPr>
                <a:lvl4pPr marL="1600200" indent="-228600">
                  <a:defRPr>
                    <a:solidFill>
                      <a:schemeClr val="tx1"/>
                    </a:solidFill>
                    <a:latin typeface="Lucida Sans Unicode" panose="020B0602030504020204" pitchFamily="34" charset="0"/>
                    <a:ea typeface="宋体" panose="02010600030101010101" pitchFamily="2" charset="-122"/>
                  </a:defRPr>
                </a:lvl4pPr>
                <a:lvl5pPr marL="2057400" indent="-228600">
                  <a:defRPr>
                    <a:solidFill>
                      <a:schemeClr val="tx1"/>
                    </a:solidFill>
                    <a:latin typeface="Lucida Sans Unicode" panose="020B0602030504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9pPr>
              </a:lstStyle>
              <a:p>
                <a:pPr eaLnBrk="1" hangingPunct="1"/>
                <a:endParaRPr lang="zh-CN" altLang="zh-CN" b="1">
                  <a:solidFill>
                    <a:srgbClr val="000000"/>
                  </a:solidFill>
                  <a:latin typeface="Times New Roman" panose="02020603050405020304" pitchFamily="18" charset="0"/>
                  <a:ea typeface="微软雅黑" panose="020B0503020204020204" pitchFamily="34" charset="-122"/>
                  <a:sym typeface="宋体" panose="02010600030101010101" pitchFamily="2" charset="-122"/>
                </a:endParaRPr>
              </a:p>
            </p:txBody>
          </p:sp>
        </p:grpSp>
        <p:grpSp>
          <p:nvGrpSpPr>
            <p:cNvPr id="50236" name="Group 85"/>
            <p:cNvGrpSpPr>
              <a:grpSpLocks/>
            </p:cNvGrpSpPr>
            <p:nvPr/>
          </p:nvGrpSpPr>
          <p:grpSpPr bwMode="auto">
            <a:xfrm>
              <a:off x="0" y="0"/>
              <a:ext cx="432" cy="240"/>
              <a:chOff x="0" y="0"/>
              <a:chExt cx="1488" cy="372"/>
            </a:xfrm>
          </p:grpSpPr>
          <p:sp>
            <p:nvSpPr>
              <p:cNvPr id="50237" name="Oval 71"/>
              <p:cNvSpPr>
                <a:spLocks noChangeArrowheads="1"/>
              </p:cNvSpPr>
              <p:nvPr/>
            </p:nvSpPr>
            <p:spPr bwMode="auto">
              <a:xfrm>
                <a:off x="0" y="36"/>
                <a:ext cx="1488" cy="336"/>
              </a:xfrm>
              <a:prstGeom prst="ellipse">
                <a:avLst/>
              </a:prstGeom>
              <a:solidFill>
                <a:srgbClr val="CC99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Lucida Sans Unicode" panose="020B0602030504020204" pitchFamily="34" charset="0"/>
                    <a:ea typeface="宋体" panose="02010600030101010101" pitchFamily="2" charset="-122"/>
                  </a:defRPr>
                </a:lvl1pPr>
                <a:lvl2pPr marL="742950" indent="-285750">
                  <a:defRPr>
                    <a:solidFill>
                      <a:schemeClr val="tx1"/>
                    </a:solidFill>
                    <a:latin typeface="Lucida Sans Unicode" panose="020B0602030504020204" pitchFamily="34" charset="0"/>
                    <a:ea typeface="宋体" panose="02010600030101010101" pitchFamily="2" charset="-122"/>
                  </a:defRPr>
                </a:lvl2pPr>
                <a:lvl3pPr marL="1143000" indent="-228600">
                  <a:defRPr>
                    <a:solidFill>
                      <a:schemeClr val="tx1"/>
                    </a:solidFill>
                    <a:latin typeface="Lucida Sans Unicode" panose="020B0602030504020204" pitchFamily="34" charset="0"/>
                    <a:ea typeface="宋体" panose="02010600030101010101" pitchFamily="2" charset="-122"/>
                  </a:defRPr>
                </a:lvl3pPr>
                <a:lvl4pPr marL="1600200" indent="-228600">
                  <a:defRPr>
                    <a:solidFill>
                      <a:schemeClr val="tx1"/>
                    </a:solidFill>
                    <a:latin typeface="Lucida Sans Unicode" panose="020B0602030504020204" pitchFamily="34" charset="0"/>
                    <a:ea typeface="宋体" panose="02010600030101010101" pitchFamily="2" charset="-122"/>
                  </a:defRPr>
                </a:lvl4pPr>
                <a:lvl5pPr marL="2057400" indent="-228600">
                  <a:defRPr>
                    <a:solidFill>
                      <a:schemeClr val="tx1"/>
                    </a:solidFill>
                    <a:latin typeface="Lucida Sans Unicode" panose="020B0602030504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9pPr>
              </a:lstStyle>
              <a:p>
                <a:pPr eaLnBrk="1" hangingPunct="1"/>
                <a:endParaRPr lang="zh-CN" altLang="zh-CN" b="1">
                  <a:solidFill>
                    <a:srgbClr val="000000"/>
                  </a:solidFill>
                  <a:latin typeface="Times New Roman" panose="02020603050405020304" pitchFamily="18" charset="0"/>
                  <a:ea typeface="微软雅黑" panose="020B0503020204020204" pitchFamily="34" charset="-122"/>
                  <a:sym typeface="宋体" panose="02010600030101010101" pitchFamily="2" charset="-122"/>
                </a:endParaRPr>
              </a:p>
            </p:txBody>
          </p:sp>
          <p:sp>
            <p:nvSpPr>
              <p:cNvPr id="50238" name="Oval 72"/>
              <p:cNvSpPr>
                <a:spLocks noChangeArrowheads="1"/>
              </p:cNvSpPr>
              <p:nvPr/>
            </p:nvSpPr>
            <p:spPr bwMode="auto">
              <a:xfrm>
                <a:off x="0" y="0"/>
                <a:ext cx="1488" cy="336"/>
              </a:xfrm>
              <a:prstGeom prst="ellipse">
                <a:avLst/>
              </a:prstGeom>
              <a:gradFill rotWithShape="0">
                <a:gsLst>
                  <a:gs pos="0">
                    <a:srgbClr val="CC9900"/>
                  </a:gs>
                  <a:gs pos="100000">
                    <a:srgbClr val="5D4700"/>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Lucida Sans Unicode" panose="020B0602030504020204" pitchFamily="34" charset="0"/>
                    <a:ea typeface="宋体" panose="02010600030101010101" pitchFamily="2" charset="-122"/>
                  </a:defRPr>
                </a:lvl1pPr>
                <a:lvl2pPr marL="742950" indent="-285750">
                  <a:defRPr>
                    <a:solidFill>
                      <a:schemeClr val="tx1"/>
                    </a:solidFill>
                    <a:latin typeface="Lucida Sans Unicode" panose="020B0602030504020204" pitchFamily="34" charset="0"/>
                    <a:ea typeface="宋体" panose="02010600030101010101" pitchFamily="2" charset="-122"/>
                  </a:defRPr>
                </a:lvl2pPr>
                <a:lvl3pPr marL="1143000" indent="-228600">
                  <a:defRPr>
                    <a:solidFill>
                      <a:schemeClr val="tx1"/>
                    </a:solidFill>
                    <a:latin typeface="Lucida Sans Unicode" panose="020B0602030504020204" pitchFamily="34" charset="0"/>
                    <a:ea typeface="宋体" panose="02010600030101010101" pitchFamily="2" charset="-122"/>
                  </a:defRPr>
                </a:lvl3pPr>
                <a:lvl4pPr marL="1600200" indent="-228600">
                  <a:defRPr>
                    <a:solidFill>
                      <a:schemeClr val="tx1"/>
                    </a:solidFill>
                    <a:latin typeface="Lucida Sans Unicode" panose="020B0602030504020204" pitchFamily="34" charset="0"/>
                    <a:ea typeface="宋体" panose="02010600030101010101" pitchFamily="2" charset="-122"/>
                  </a:defRPr>
                </a:lvl4pPr>
                <a:lvl5pPr marL="2057400" indent="-228600">
                  <a:defRPr>
                    <a:solidFill>
                      <a:schemeClr val="tx1"/>
                    </a:solidFill>
                    <a:latin typeface="Lucida Sans Unicode" panose="020B0602030504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9pPr>
              </a:lstStyle>
              <a:p>
                <a:pPr eaLnBrk="1" hangingPunct="1"/>
                <a:endParaRPr lang="zh-CN" altLang="zh-CN" b="1">
                  <a:solidFill>
                    <a:srgbClr val="000000"/>
                  </a:solidFill>
                  <a:latin typeface="Times New Roman" panose="02020603050405020304" pitchFamily="18" charset="0"/>
                  <a:ea typeface="微软雅黑" panose="020B0503020204020204" pitchFamily="34" charset="-122"/>
                  <a:sym typeface="宋体" panose="02010600030101010101" pitchFamily="2" charset="-122"/>
                </a:endParaRPr>
              </a:p>
            </p:txBody>
          </p:sp>
        </p:grpSp>
      </p:grpSp>
      <p:sp>
        <p:nvSpPr>
          <p:cNvPr id="50194" name="Text Box 88"/>
          <p:cNvSpPr txBox="1">
            <a:spLocks noChangeArrowheads="1"/>
          </p:cNvSpPr>
          <p:nvPr/>
        </p:nvSpPr>
        <p:spPr bwMode="auto">
          <a:xfrm>
            <a:off x="500063" y="3436938"/>
            <a:ext cx="1077912"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Lucida Sans Unicode" panose="020B0602030504020204" pitchFamily="34" charset="0"/>
                <a:ea typeface="宋体" panose="02010600030101010101" pitchFamily="2" charset="-122"/>
              </a:defRPr>
            </a:lvl1pPr>
            <a:lvl2pPr marL="742950" indent="-285750">
              <a:defRPr>
                <a:solidFill>
                  <a:schemeClr val="tx1"/>
                </a:solidFill>
                <a:latin typeface="Lucida Sans Unicode" panose="020B0602030504020204" pitchFamily="34" charset="0"/>
                <a:ea typeface="宋体" panose="02010600030101010101" pitchFamily="2" charset="-122"/>
              </a:defRPr>
            </a:lvl2pPr>
            <a:lvl3pPr marL="1143000" indent="-228600">
              <a:defRPr>
                <a:solidFill>
                  <a:schemeClr val="tx1"/>
                </a:solidFill>
                <a:latin typeface="Lucida Sans Unicode" panose="020B0602030504020204" pitchFamily="34" charset="0"/>
                <a:ea typeface="宋体" panose="02010600030101010101" pitchFamily="2" charset="-122"/>
              </a:defRPr>
            </a:lvl3pPr>
            <a:lvl4pPr marL="1600200" indent="-228600">
              <a:defRPr>
                <a:solidFill>
                  <a:schemeClr val="tx1"/>
                </a:solidFill>
                <a:latin typeface="Lucida Sans Unicode" panose="020B0602030504020204" pitchFamily="34" charset="0"/>
                <a:ea typeface="宋体" panose="02010600030101010101" pitchFamily="2" charset="-122"/>
              </a:defRPr>
            </a:lvl4pPr>
            <a:lvl5pPr marL="2057400" indent="-228600">
              <a:defRPr>
                <a:solidFill>
                  <a:schemeClr val="tx1"/>
                </a:solidFill>
                <a:latin typeface="Lucida Sans Unicode" panose="020B0602030504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9pPr>
          </a:lstStyle>
          <a:p>
            <a:pPr algn="ctr" eaLnBrk="1" hangingPunct="1"/>
            <a:r>
              <a:rPr lang="zh-CN" altLang="en-US" sz="1600" b="1">
                <a:solidFill>
                  <a:srgbClr val="C00000"/>
                </a:solidFill>
                <a:latin typeface="Calibri" panose="020F0502020204030204" pitchFamily="34" charset="0"/>
                <a:ea typeface="微软雅黑" panose="020B0503020204020204" pitchFamily="34" charset="-122"/>
              </a:rPr>
              <a:t>1亿/天车行轨迹</a:t>
            </a:r>
          </a:p>
        </p:txBody>
      </p:sp>
      <p:sp>
        <p:nvSpPr>
          <p:cNvPr id="50195" name="Text Box 89"/>
          <p:cNvSpPr txBox="1">
            <a:spLocks noChangeArrowheads="1"/>
          </p:cNvSpPr>
          <p:nvPr/>
        </p:nvSpPr>
        <p:spPr bwMode="auto">
          <a:xfrm>
            <a:off x="1357313" y="3436938"/>
            <a:ext cx="100012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a:spAutoFit/>
          </a:bodyPr>
          <a:lstStyle>
            <a:lvl1pPr>
              <a:defRPr>
                <a:solidFill>
                  <a:schemeClr val="tx1"/>
                </a:solidFill>
                <a:latin typeface="Lucida Sans Unicode" panose="020B0602030504020204" pitchFamily="34" charset="0"/>
                <a:ea typeface="宋体" panose="02010600030101010101" pitchFamily="2" charset="-122"/>
              </a:defRPr>
            </a:lvl1pPr>
            <a:lvl2pPr marL="742950" indent="-285750">
              <a:defRPr>
                <a:solidFill>
                  <a:schemeClr val="tx1"/>
                </a:solidFill>
                <a:latin typeface="Lucida Sans Unicode" panose="020B0602030504020204" pitchFamily="34" charset="0"/>
                <a:ea typeface="宋体" panose="02010600030101010101" pitchFamily="2" charset="-122"/>
              </a:defRPr>
            </a:lvl2pPr>
            <a:lvl3pPr marL="1143000" indent="-228600">
              <a:defRPr>
                <a:solidFill>
                  <a:schemeClr val="tx1"/>
                </a:solidFill>
                <a:latin typeface="Lucida Sans Unicode" panose="020B0602030504020204" pitchFamily="34" charset="0"/>
                <a:ea typeface="宋体" panose="02010600030101010101" pitchFamily="2" charset="-122"/>
              </a:defRPr>
            </a:lvl3pPr>
            <a:lvl4pPr marL="1600200" indent="-228600">
              <a:defRPr>
                <a:solidFill>
                  <a:schemeClr val="tx1"/>
                </a:solidFill>
                <a:latin typeface="Lucida Sans Unicode" panose="020B0602030504020204" pitchFamily="34" charset="0"/>
                <a:ea typeface="宋体" panose="02010600030101010101" pitchFamily="2" charset="-122"/>
              </a:defRPr>
            </a:lvl4pPr>
            <a:lvl5pPr marL="2057400" indent="-228600">
              <a:defRPr>
                <a:solidFill>
                  <a:schemeClr val="tx1"/>
                </a:solidFill>
                <a:latin typeface="Lucida Sans Unicode" panose="020B0602030504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9pPr>
          </a:lstStyle>
          <a:p>
            <a:pPr algn="ctr" eaLnBrk="1" hangingPunct="1"/>
            <a:r>
              <a:rPr lang="zh-CN" altLang="en-US" sz="1600" b="1">
                <a:solidFill>
                  <a:srgbClr val="C00000"/>
                </a:solidFill>
                <a:latin typeface="Calibri" panose="020F0502020204030204" pitchFamily="34" charset="0"/>
                <a:ea typeface="微软雅黑" panose="020B0503020204020204" pitchFamily="34" charset="-122"/>
              </a:rPr>
              <a:t>2300万车辆信息</a:t>
            </a:r>
          </a:p>
        </p:txBody>
      </p:sp>
      <p:sp>
        <p:nvSpPr>
          <p:cNvPr id="50196" name="Text Box 90"/>
          <p:cNvSpPr txBox="1">
            <a:spLocks noChangeArrowheads="1"/>
          </p:cNvSpPr>
          <p:nvPr/>
        </p:nvSpPr>
        <p:spPr bwMode="auto">
          <a:xfrm>
            <a:off x="3143250" y="3436938"/>
            <a:ext cx="884238"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a:spAutoFit/>
          </a:bodyPr>
          <a:lstStyle>
            <a:lvl1pPr>
              <a:defRPr>
                <a:solidFill>
                  <a:schemeClr val="tx1"/>
                </a:solidFill>
                <a:latin typeface="Lucida Sans Unicode" panose="020B0602030504020204" pitchFamily="34" charset="0"/>
                <a:ea typeface="宋体" panose="02010600030101010101" pitchFamily="2" charset="-122"/>
              </a:defRPr>
            </a:lvl1pPr>
            <a:lvl2pPr marL="742950" indent="-285750">
              <a:defRPr>
                <a:solidFill>
                  <a:schemeClr val="tx1"/>
                </a:solidFill>
                <a:latin typeface="Lucida Sans Unicode" panose="020B0602030504020204" pitchFamily="34" charset="0"/>
                <a:ea typeface="宋体" panose="02010600030101010101" pitchFamily="2" charset="-122"/>
              </a:defRPr>
            </a:lvl2pPr>
            <a:lvl3pPr marL="1143000" indent="-228600">
              <a:defRPr>
                <a:solidFill>
                  <a:schemeClr val="tx1"/>
                </a:solidFill>
                <a:latin typeface="Lucida Sans Unicode" panose="020B0602030504020204" pitchFamily="34" charset="0"/>
                <a:ea typeface="宋体" panose="02010600030101010101" pitchFamily="2" charset="-122"/>
              </a:defRPr>
            </a:lvl3pPr>
            <a:lvl4pPr marL="1600200" indent="-228600">
              <a:defRPr>
                <a:solidFill>
                  <a:schemeClr val="tx1"/>
                </a:solidFill>
                <a:latin typeface="Lucida Sans Unicode" panose="020B0602030504020204" pitchFamily="34" charset="0"/>
                <a:ea typeface="宋体" panose="02010600030101010101" pitchFamily="2" charset="-122"/>
              </a:defRPr>
            </a:lvl4pPr>
            <a:lvl5pPr marL="2057400" indent="-228600">
              <a:defRPr>
                <a:solidFill>
                  <a:schemeClr val="tx1"/>
                </a:solidFill>
                <a:latin typeface="Lucida Sans Unicode" panose="020B0602030504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9pPr>
          </a:lstStyle>
          <a:p>
            <a:pPr algn="ctr" eaLnBrk="1" hangingPunct="1"/>
            <a:r>
              <a:rPr lang="zh-CN" altLang="en-US" sz="1600" b="1">
                <a:solidFill>
                  <a:srgbClr val="C00000"/>
                </a:solidFill>
                <a:latin typeface="Calibri" panose="020F0502020204030204" pitchFamily="34" charset="0"/>
                <a:ea typeface="微软雅黑" panose="020B0503020204020204" pitchFamily="34" charset="-122"/>
              </a:rPr>
              <a:t>9000千万人口</a:t>
            </a:r>
          </a:p>
        </p:txBody>
      </p:sp>
      <p:sp>
        <p:nvSpPr>
          <p:cNvPr id="50197" name="Text Box 91"/>
          <p:cNvSpPr txBox="1">
            <a:spLocks noChangeArrowheads="1"/>
          </p:cNvSpPr>
          <p:nvPr/>
        </p:nvSpPr>
        <p:spPr bwMode="auto">
          <a:xfrm>
            <a:off x="2214563" y="3436938"/>
            <a:ext cx="944562"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a:spAutoFit/>
          </a:bodyPr>
          <a:lstStyle>
            <a:lvl1pPr>
              <a:defRPr>
                <a:solidFill>
                  <a:schemeClr val="tx1"/>
                </a:solidFill>
                <a:latin typeface="Lucida Sans Unicode" panose="020B0602030504020204" pitchFamily="34" charset="0"/>
                <a:ea typeface="宋体" panose="02010600030101010101" pitchFamily="2" charset="-122"/>
              </a:defRPr>
            </a:lvl1pPr>
            <a:lvl2pPr marL="742950" indent="-285750">
              <a:defRPr>
                <a:solidFill>
                  <a:schemeClr val="tx1"/>
                </a:solidFill>
                <a:latin typeface="Lucida Sans Unicode" panose="020B0602030504020204" pitchFamily="34" charset="0"/>
                <a:ea typeface="宋体" panose="02010600030101010101" pitchFamily="2" charset="-122"/>
              </a:defRPr>
            </a:lvl2pPr>
            <a:lvl3pPr marL="1143000" indent="-228600">
              <a:defRPr>
                <a:solidFill>
                  <a:schemeClr val="tx1"/>
                </a:solidFill>
                <a:latin typeface="Lucida Sans Unicode" panose="020B0602030504020204" pitchFamily="34" charset="0"/>
                <a:ea typeface="宋体" panose="02010600030101010101" pitchFamily="2" charset="-122"/>
              </a:defRPr>
            </a:lvl3pPr>
            <a:lvl4pPr marL="1600200" indent="-228600">
              <a:defRPr>
                <a:solidFill>
                  <a:schemeClr val="tx1"/>
                </a:solidFill>
                <a:latin typeface="Lucida Sans Unicode" panose="020B0602030504020204" pitchFamily="34" charset="0"/>
                <a:ea typeface="宋体" panose="02010600030101010101" pitchFamily="2" charset="-122"/>
              </a:defRPr>
            </a:lvl4pPr>
            <a:lvl5pPr marL="2057400" indent="-228600">
              <a:defRPr>
                <a:solidFill>
                  <a:schemeClr val="tx1"/>
                </a:solidFill>
                <a:latin typeface="Lucida Sans Unicode" panose="020B0602030504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9pPr>
          </a:lstStyle>
          <a:p>
            <a:pPr algn="ctr" eaLnBrk="1" hangingPunct="1"/>
            <a:r>
              <a:rPr lang="zh-CN" altLang="en-US" sz="1600" b="1">
                <a:solidFill>
                  <a:srgbClr val="C00000"/>
                </a:solidFill>
                <a:latin typeface="Calibri" panose="020F0502020204030204" pitchFamily="34" charset="0"/>
                <a:ea typeface="微软雅黑" panose="020B0503020204020204" pitchFamily="34" charset="-122"/>
              </a:rPr>
              <a:t>3000万驾驶员</a:t>
            </a:r>
          </a:p>
        </p:txBody>
      </p:sp>
      <p:sp>
        <p:nvSpPr>
          <p:cNvPr id="50198" name="流程图: 文档 19"/>
          <p:cNvSpPr>
            <a:spLocks noChangeArrowheads="1"/>
          </p:cNvSpPr>
          <p:nvPr/>
        </p:nvSpPr>
        <p:spPr bwMode="auto">
          <a:xfrm>
            <a:off x="6429375" y="2228850"/>
            <a:ext cx="2357438" cy="1935163"/>
          </a:xfrm>
          <a:prstGeom prst="flowChartDocument">
            <a:avLst/>
          </a:prstGeom>
          <a:solidFill>
            <a:srgbClr val="CBCBEF"/>
          </a:solidFill>
          <a:ln>
            <a:noFill/>
          </a:ln>
          <a:extLst>
            <a:ext uri="{91240B29-F687-4F45-9708-019B960494DF}">
              <a14:hiddenLine xmlns:a14="http://schemas.microsoft.com/office/drawing/2010/main" w="9525">
                <a:solidFill>
                  <a:srgbClr val="000000"/>
                </a:solidFill>
                <a:bevel/>
                <a:headEnd/>
                <a:tailEnd/>
              </a14:hiddenLine>
            </a:ext>
          </a:extLst>
        </p:spPr>
        <p:txBody>
          <a:bodyPr wrap="none" lIns="72000" tIns="0" rIns="0" bIns="0" anchor="ctr"/>
          <a:lstStyle>
            <a:lvl1pPr>
              <a:defRPr>
                <a:solidFill>
                  <a:schemeClr val="tx1"/>
                </a:solidFill>
                <a:latin typeface="Lucida Sans Unicode" panose="020B0602030504020204" pitchFamily="34" charset="0"/>
                <a:ea typeface="宋体" panose="02010600030101010101" pitchFamily="2" charset="-122"/>
              </a:defRPr>
            </a:lvl1pPr>
            <a:lvl2pPr marL="742950" indent="-285750">
              <a:defRPr>
                <a:solidFill>
                  <a:schemeClr val="tx1"/>
                </a:solidFill>
                <a:latin typeface="Lucida Sans Unicode" panose="020B0602030504020204" pitchFamily="34" charset="0"/>
                <a:ea typeface="宋体" panose="02010600030101010101" pitchFamily="2" charset="-122"/>
              </a:defRPr>
            </a:lvl2pPr>
            <a:lvl3pPr marL="1143000" indent="-228600">
              <a:defRPr>
                <a:solidFill>
                  <a:schemeClr val="tx1"/>
                </a:solidFill>
                <a:latin typeface="Lucida Sans Unicode" panose="020B0602030504020204" pitchFamily="34" charset="0"/>
                <a:ea typeface="宋体" panose="02010600030101010101" pitchFamily="2" charset="-122"/>
              </a:defRPr>
            </a:lvl3pPr>
            <a:lvl4pPr marL="1600200" indent="-228600">
              <a:defRPr>
                <a:solidFill>
                  <a:schemeClr val="tx1"/>
                </a:solidFill>
                <a:latin typeface="Lucida Sans Unicode" panose="020B0602030504020204" pitchFamily="34" charset="0"/>
                <a:ea typeface="宋体" panose="02010600030101010101" pitchFamily="2" charset="-122"/>
              </a:defRPr>
            </a:lvl4pPr>
            <a:lvl5pPr marL="2057400" indent="-228600">
              <a:defRPr>
                <a:solidFill>
                  <a:schemeClr val="tx1"/>
                </a:solidFill>
                <a:latin typeface="Lucida Sans Unicode" panose="020B0602030504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9pPr>
          </a:lstStyle>
          <a:p>
            <a:pPr eaLnBrk="1" hangingPunct="1"/>
            <a:r>
              <a:rPr lang="zh-CN" altLang="en-US" sz="1400" b="1">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卡口信息：</a:t>
            </a:r>
          </a:p>
          <a:p>
            <a:pPr eaLnBrk="1" hangingPunct="1"/>
            <a:r>
              <a:rPr lang="zh-CN" altLang="en-US" sz="1400" b="1">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牌号：鲁</a:t>
            </a:r>
            <a:r>
              <a:rPr lang="en-US" altLang="zh-CN" sz="1400" b="1">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F123</a:t>
            </a:r>
            <a:r>
              <a:rPr lang="zh-CN" altLang="en-US" sz="1400" b="1">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a:t>
            </a:r>
            <a:endParaRPr lang="en-US" altLang="zh-CN" sz="1400" b="1">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a:p>
            <a:pPr eaLnBrk="1" hangingPunct="1"/>
            <a:r>
              <a:rPr lang="zh-CN" altLang="en-US" sz="1400" b="1">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车型：解放</a:t>
            </a:r>
            <a:r>
              <a:rPr lang="en-US" altLang="zh-CN" sz="1400" b="1">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j6p</a:t>
            </a:r>
            <a:endParaRPr lang="zh-CN" altLang="en-US" sz="1400" b="1">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a:p>
            <a:pPr eaLnBrk="1" hangingPunct="1"/>
            <a:r>
              <a:rPr lang="zh-CN" altLang="en-US" sz="1400" b="1">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颜色：蓝色</a:t>
            </a:r>
            <a:endParaRPr lang="en-US" altLang="zh-CN" sz="1400" b="1">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a:p>
            <a:pPr eaLnBrk="1" hangingPunct="1"/>
            <a:r>
              <a:rPr lang="zh-CN" altLang="en-US" sz="1400" b="1">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位置：济南经十山大路口</a:t>
            </a:r>
            <a:endParaRPr lang="en-US" altLang="zh-CN" sz="1400" b="1">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a:p>
            <a:pPr eaLnBrk="1" hangingPunct="1"/>
            <a:r>
              <a:rPr lang="zh-CN" altLang="en-US" sz="1400" b="1">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方向：自西向东</a:t>
            </a:r>
            <a:endParaRPr lang="en-US" altLang="zh-CN" sz="1400" b="1">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a:p>
            <a:pPr eaLnBrk="1" hangingPunct="1"/>
            <a:r>
              <a:rPr lang="zh-CN" altLang="en-US" sz="1400" b="1">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时间：</a:t>
            </a:r>
            <a:r>
              <a:rPr lang="en-US" altLang="zh-CN" sz="1400" b="1">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2013.2.5 8:45:30</a:t>
            </a:r>
            <a:endParaRPr lang="zh-CN" altLang="en-US" sz="1400" b="1">
              <a:solidFill>
                <a:srgbClr val="000000"/>
              </a:solidFill>
              <a:latin typeface="Calibri" panose="020F0502020204030204" pitchFamily="34" charset="0"/>
              <a:ea typeface="微软雅黑" panose="020B0503020204020204" pitchFamily="34" charset="-122"/>
            </a:endParaRPr>
          </a:p>
        </p:txBody>
      </p:sp>
      <p:sp>
        <p:nvSpPr>
          <p:cNvPr id="50199" name="Text Box 93"/>
          <p:cNvSpPr txBox="1">
            <a:spLocks noChangeArrowheads="1"/>
          </p:cNvSpPr>
          <p:nvPr/>
        </p:nvSpPr>
        <p:spPr bwMode="auto">
          <a:xfrm>
            <a:off x="4140200" y="2970213"/>
            <a:ext cx="2332038"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Lucida Sans Unicode" panose="020B0602030504020204" pitchFamily="34" charset="0"/>
                <a:ea typeface="宋体" panose="02010600030101010101" pitchFamily="2" charset="-122"/>
              </a:defRPr>
            </a:lvl1pPr>
            <a:lvl2pPr marL="742950" indent="-285750">
              <a:defRPr>
                <a:solidFill>
                  <a:schemeClr val="tx1"/>
                </a:solidFill>
                <a:latin typeface="Lucida Sans Unicode" panose="020B0602030504020204" pitchFamily="34" charset="0"/>
                <a:ea typeface="宋体" panose="02010600030101010101" pitchFamily="2" charset="-122"/>
              </a:defRPr>
            </a:lvl2pPr>
            <a:lvl3pPr marL="1143000" indent="-228600">
              <a:defRPr>
                <a:solidFill>
                  <a:schemeClr val="tx1"/>
                </a:solidFill>
                <a:latin typeface="Lucida Sans Unicode" panose="020B0602030504020204" pitchFamily="34" charset="0"/>
                <a:ea typeface="宋体" panose="02010600030101010101" pitchFamily="2" charset="-122"/>
              </a:defRPr>
            </a:lvl3pPr>
            <a:lvl4pPr marL="1600200" indent="-228600">
              <a:defRPr>
                <a:solidFill>
                  <a:schemeClr val="tx1"/>
                </a:solidFill>
                <a:latin typeface="Lucida Sans Unicode" panose="020B0602030504020204" pitchFamily="34" charset="0"/>
                <a:ea typeface="宋体" panose="02010600030101010101" pitchFamily="2" charset="-122"/>
              </a:defRPr>
            </a:lvl4pPr>
            <a:lvl5pPr marL="2057400" indent="-228600">
              <a:defRPr>
                <a:solidFill>
                  <a:schemeClr val="tx1"/>
                </a:solidFill>
                <a:latin typeface="Lucida Sans Unicode" panose="020B0602030504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9pPr>
          </a:lstStyle>
          <a:p>
            <a:pPr eaLnBrk="1" hangingPunct="1"/>
            <a:r>
              <a:rPr lang="zh-CN" altLang="en-US" b="1">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山东省17地市交通卡口每天采集行车记录数将近</a:t>
            </a:r>
            <a:r>
              <a:rPr lang="en-US" altLang="zh-CN" b="1">
                <a:solidFill>
                  <a:srgbClr val="FFFF00"/>
                </a:solidFill>
                <a:latin typeface="微软雅黑" panose="020B0503020204020204" pitchFamily="34" charset="-122"/>
                <a:ea typeface="微软雅黑" panose="020B0503020204020204" pitchFamily="34" charset="-122"/>
                <a:sym typeface="微软雅黑" panose="020B0503020204020204" pitchFamily="34" charset="-122"/>
              </a:rPr>
              <a:t>1</a:t>
            </a:r>
            <a:r>
              <a:rPr lang="zh-CN" altLang="en-US" b="1">
                <a:solidFill>
                  <a:srgbClr val="FFFF00"/>
                </a:solidFill>
                <a:latin typeface="微软雅黑" panose="020B0503020204020204" pitchFamily="34" charset="-122"/>
                <a:ea typeface="微软雅黑" panose="020B0503020204020204" pitchFamily="34" charset="-122"/>
                <a:sym typeface="微软雅黑" panose="020B0503020204020204" pitchFamily="34" charset="-122"/>
              </a:rPr>
              <a:t>亿</a:t>
            </a:r>
            <a:r>
              <a:rPr lang="zh-CN" altLang="en-US" b="1">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条</a:t>
            </a:r>
          </a:p>
        </p:txBody>
      </p:sp>
      <p:sp>
        <p:nvSpPr>
          <p:cNvPr id="50200" name="AutoShape 94"/>
          <p:cNvSpPr>
            <a:spLocks noChangeArrowheads="1"/>
          </p:cNvSpPr>
          <p:nvPr/>
        </p:nvSpPr>
        <p:spPr bwMode="auto">
          <a:xfrm>
            <a:off x="1547813" y="3954463"/>
            <a:ext cx="396875" cy="288925"/>
          </a:xfrm>
          <a:prstGeom prst="upArrow">
            <a:avLst>
              <a:gd name="adj1" fmla="val 50000"/>
              <a:gd name="adj2" fmla="val 25000"/>
            </a:avLst>
          </a:prstGeom>
          <a:solidFill>
            <a:srgbClr val="6699FF"/>
          </a:solidFill>
          <a:ln>
            <a:noFill/>
          </a:ln>
          <a:extLst>
            <a:ext uri="{91240B29-F687-4F45-9708-019B960494DF}">
              <a14:hiddenLine xmlns:a14="http://schemas.microsoft.com/office/drawing/2010/main" w="9525">
                <a:solidFill>
                  <a:srgbClr val="000000"/>
                </a:solidFill>
                <a:bevel/>
                <a:headEnd/>
                <a:tailEnd/>
              </a14:hiddenLine>
            </a:ext>
          </a:extLst>
        </p:spPr>
        <p:txBody>
          <a:bodyPr lIns="0" tIns="0" rIns="0" bIns="0" anchor="ctr"/>
          <a:lstStyle>
            <a:lvl1pPr>
              <a:defRPr>
                <a:solidFill>
                  <a:schemeClr val="tx1"/>
                </a:solidFill>
                <a:latin typeface="Lucida Sans Unicode" panose="020B0602030504020204" pitchFamily="34" charset="0"/>
                <a:ea typeface="宋体" panose="02010600030101010101" pitchFamily="2" charset="-122"/>
              </a:defRPr>
            </a:lvl1pPr>
            <a:lvl2pPr marL="742950" indent="-285750">
              <a:defRPr>
                <a:solidFill>
                  <a:schemeClr val="tx1"/>
                </a:solidFill>
                <a:latin typeface="Lucida Sans Unicode" panose="020B0602030504020204" pitchFamily="34" charset="0"/>
                <a:ea typeface="宋体" panose="02010600030101010101" pitchFamily="2" charset="-122"/>
              </a:defRPr>
            </a:lvl2pPr>
            <a:lvl3pPr marL="1143000" indent="-228600">
              <a:defRPr>
                <a:solidFill>
                  <a:schemeClr val="tx1"/>
                </a:solidFill>
                <a:latin typeface="Lucida Sans Unicode" panose="020B0602030504020204" pitchFamily="34" charset="0"/>
                <a:ea typeface="宋体" panose="02010600030101010101" pitchFamily="2" charset="-122"/>
              </a:defRPr>
            </a:lvl3pPr>
            <a:lvl4pPr marL="1600200" indent="-228600">
              <a:defRPr>
                <a:solidFill>
                  <a:schemeClr val="tx1"/>
                </a:solidFill>
                <a:latin typeface="Lucida Sans Unicode" panose="020B0602030504020204" pitchFamily="34" charset="0"/>
                <a:ea typeface="宋体" panose="02010600030101010101" pitchFamily="2" charset="-122"/>
              </a:defRPr>
            </a:lvl4pPr>
            <a:lvl5pPr marL="2057400" indent="-228600">
              <a:defRPr>
                <a:solidFill>
                  <a:schemeClr val="tx1"/>
                </a:solidFill>
                <a:latin typeface="Lucida Sans Unicode" panose="020B0602030504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9pPr>
          </a:lstStyle>
          <a:p>
            <a:pPr eaLnBrk="1" hangingPunct="1"/>
            <a:endParaRPr lang="zh-CN" altLang="en-US" b="1">
              <a:solidFill>
                <a:srgbClr val="000000"/>
              </a:solidFill>
              <a:latin typeface="Calibri" panose="020F0502020204030204" pitchFamily="34" charset="0"/>
              <a:ea typeface="微软雅黑" panose="020B0503020204020204" pitchFamily="34" charset="-122"/>
            </a:endParaRPr>
          </a:p>
        </p:txBody>
      </p:sp>
      <p:sp>
        <p:nvSpPr>
          <p:cNvPr id="50201" name="AutoShape 95"/>
          <p:cNvSpPr>
            <a:spLocks noChangeArrowheads="1"/>
          </p:cNvSpPr>
          <p:nvPr/>
        </p:nvSpPr>
        <p:spPr bwMode="auto">
          <a:xfrm>
            <a:off x="5221288" y="3840163"/>
            <a:ext cx="395287" cy="288925"/>
          </a:xfrm>
          <a:prstGeom prst="upArrow">
            <a:avLst>
              <a:gd name="adj1" fmla="val 50000"/>
              <a:gd name="adj2" fmla="val 25000"/>
            </a:avLst>
          </a:prstGeom>
          <a:solidFill>
            <a:srgbClr val="6699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a:solidFill>
                  <a:schemeClr val="tx1"/>
                </a:solidFill>
                <a:latin typeface="Lucida Sans Unicode" panose="020B0602030504020204" pitchFamily="34" charset="0"/>
                <a:ea typeface="宋体" panose="02010600030101010101" pitchFamily="2" charset="-122"/>
              </a:defRPr>
            </a:lvl1pPr>
            <a:lvl2pPr marL="742950" indent="-285750">
              <a:defRPr>
                <a:solidFill>
                  <a:schemeClr val="tx1"/>
                </a:solidFill>
                <a:latin typeface="Lucida Sans Unicode" panose="020B0602030504020204" pitchFamily="34" charset="0"/>
                <a:ea typeface="宋体" panose="02010600030101010101" pitchFamily="2" charset="-122"/>
              </a:defRPr>
            </a:lvl2pPr>
            <a:lvl3pPr marL="1143000" indent="-228600">
              <a:defRPr>
                <a:solidFill>
                  <a:schemeClr val="tx1"/>
                </a:solidFill>
                <a:latin typeface="Lucida Sans Unicode" panose="020B0602030504020204" pitchFamily="34" charset="0"/>
                <a:ea typeface="宋体" panose="02010600030101010101" pitchFamily="2" charset="-122"/>
              </a:defRPr>
            </a:lvl3pPr>
            <a:lvl4pPr marL="1600200" indent="-228600">
              <a:defRPr>
                <a:solidFill>
                  <a:schemeClr val="tx1"/>
                </a:solidFill>
                <a:latin typeface="Lucida Sans Unicode" panose="020B0602030504020204" pitchFamily="34" charset="0"/>
                <a:ea typeface="宋体" panose="02010600030101010101" pitchFamily="2" charset="-122"/>
              </a:defRPr>
            </a:lvl4pPr>
            <a:lvl5pPr marL="2057400" indent="-228600">
              <a:defRPr>
                <a:solidFill>
                  <a:schemeClr val="tx1"/>
                </a:solidFill>
                <a:latin typeface="Lucida Sans Unicode" panose="020B0602030504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9pPr>
          </a:lstStyle>
          <a:p>
            <a:pPr eaLnBrk="1" hangingPunct="1"/>
            <a:endParaRPr lang="zh-CN" altLang="en-US" b="1">
              <a:solidFill>
                <a:srgbClr val="000000"/>
              </a:solidFill>
              <a:latin typeface="Calibri" panose="020F0502020204030204" pitchFamily="34" charset="0"/>
              <a:ea typeface="微软雅黑" panose="020B0503020204020204" pitchFamily="34" charset="-122"/>
            </a:endParaRPr>
          </a:p>
        </p:txBody>
      </p:sp>
      <p:sp>
        <p:nvSpPr>
          <p:cNvPr id="50202" name="AutoShape 96"/>
          <p:cNvSpPr>
            <a:spLocks noChangeArrowheads="1"/>
          </p:cNvSpPr>
          <p:nvPr/>
        </p:nvSpPr>
        <p:spPr bwMode="auto">
          <a:xfrm>
            <a:off x="3132138" y="3938588"/>
            <a:ext cx="396875" cy="288925"/>
          </a:xfrm>
          <a:prstGeom prst="upArrow">
            <a:avLst>
              <a:gd name="adj1" fmla="val 50000"/>
              <a:gd name="adj2" fmla="val 25000"/>
            </a:avLst>
          </a:prstGeom>
          <a:solidFill>
            <a:srgbClr val="6699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a:solidFill>
                  <a:schemeClr val="tx1"/>
                </a:solidFill>
                <a:latin typeface="Lucida Sans Unicode" panose="020B0602030504020204" pitchFamily="34" charset="0"/>
                <a:ea typeface="宋体" panose="02010600030101010101" pitchFamily="2" charset="-122"/>
              </a:defRPr>
            </a:lvl1pPr>
            <a:lvl2pPr marL="742950" indent="-285750">
              <a:defRPr>
                <a:solidFill>
                  <a:schemeClr val="tx1"/>
                </a:solidFill>
                <a:latin typeface="Lucida Sans Unicode" panose="020B0602030504020204" pitchFamily="34" charset="0"/>
                <a:ea typeface="宋体" panose="02010600030101010101" pitchFamily="2" charset="-122"/>
              </a:defRPr>
            </a:lvl2pPr>
            <a:lvl3pPr marL="1143000" indent="-228600">
              <a:defRPr>
                <a:solidFill>
                  <a:schemeClr val="tx1"/>
                </a:solidFill>
                <a:latin typeface="Lucida Sans Unicode" panose="020B0602030504020204" pitchFamily="34" charset="0"/>
                <a:ea typeface="宋体" panose="02010600030101010101" pitchFamily="2" charset="-122"/>
              </a:defRPr>
            </a:lvl3pPr>
            <a:lvl4pPr marL="1600200" indent="-228600">
              <a:defRPr>
                <a:solidFill>
                  <a:schemeClr val="tx1"/>
                </a:solidFill>
                <a:latin typeface="Lucida Sans Unicode" panose="020B0602030504020204" pitchFamily="34" charset="0"/>
                <a:ea typeface="宋体" panose="02010600030101010101" pitchFamily="2" charset="-122"/>
              </a:defRPr>
            </a:lvl4pPr>
            <a:lvl5pPr marL="2057400" indent="-228600">
              <a:defRPr>
                <a:solidFill>
                  <a:schemeClr val="tx1"/>
                </a:solidFill>
                <a:latin typeface="Lucida Sans Unicode" panose="020B0602030504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9pPr>
          </a:lstStyle>
          <a:p>
            <a:pPr eaLnBrk="1" hangingPunct="1"/>
            <a:endParaRPr lang="zh-CN" altLang="en-US" b="1">
              <a:solidFill>
                <a:srgbClr val="000000"/>
              </a:solidFill>
              <a:latin typeface="Calibri" panose="020F0502020204030204" pitchFamily="34" charset="0"/>
              <a:ea typeface="微软雅黑" panose="020B0503020204020204" pitchFamily="34" charset="-122"/>
            </a:endParaRPr>
          </a:p>
        </p:txBody>
      </p:sp>
      <p:sp>
        <p:nvSpPr>
          <p:cNvPr id="50203" name="圆角矩形 21"/>
          <p:cNvSpPr>
            <a:spLocks noChangeArrowheads="1"/>
          </p:cNvSpPr>
          <p:nvPr/>
        </p:nvSpPr>
        <p:spPr bwMode="auto">
          <a:xfrm>
            <a:off x="6159500" y="642938"/>
            <a:ext cx="2662238" cy="1298575"/>
          </a:xfrm>
          <a:prstGeom prst="roundRect">
            <a:avLst>
              <a:gd name="adj" fmla="val 16667"/>
            </a:avLst>
          </a:prstGeom>
          <a:solidFill>
            <a:srgbClr val="538CD5"/>
          </a:solidFill>
          <a:ln>
            <a:noFill/>
          </a:ln>
          <a:extLst>
            <a:ext uri="{91240B29-F687-4F45-9708-019B960494DF}">
              <a14:hiddenLine xmlns:a14="http://schemas.microsoft.com/office/drawing/2010/main" w="25400">
                <a:solidFill>
                  <a:srgbClr val="000000"/>
                </a:solidFill>
                <a:miter lim="800000"/>
                <a:headEnd/>
                <a:tailEnd/>
              </a14:hiddenLine>
            </a:ext>
          </a:extLst>
        </p:spPr>
        <p:txBody>
          <a:bodyPr lIns="0" tIns="0" rIns="0" bIns="0" anchor="ctr"/>
          <a:lstStyle>
            <a:lvl1pPr>
              <a:defRPr>
                <a:solidFill>
                  <a:schemeClr val="tx1"/>
                </a:solidFill>
                <a:latin typeface="Lucida Sans Unicode" panose="020B0602030504020204" pitchFamily="34" charset="0"/>
                <a:ea typeface="宋体" panose="02010600030101010101" pitchFamily="2" charset="-122"/>
              </a:defRPr>
            </a:lvl1pPr>
            <a:lvl2pPr marL="742950" indent="-285750">
              <a:defRPr>
                <a:solidFill>
                  <a:schemeClr val="tx1"/>
                </a:solidFill>
                <a:latin typeface="Lucida Sans Unicode" panose="020B0602030504020204" pitchFamily="34" charset="0"/>
                <a:ea typeface="宋体" panose="02010600030101010101" pitchFamily="2" charset="-122"/>
              </a:defRPr>
            </a:lvl2pPr>
            <a:lvl3pPr marL="1143000" indent="-228600">
              <a:defRPr>
                <a:solidFill>
                  <a:schemeClr val="tx1"/>
                </a:solidFill>
                <a:latin typeface="Lucida Sans Unicode" panose="020B0602030504020204" pitchFamily="34" charset="0"/>
                <a:ea typeface="宋体" panose="02010600030101010101" pitchFamily="2" charset="-122"/>
              </a:defRPr>
            </a:lvl3pPr>
            <a:lvl4pPr marL="1600200" indent="-228600">
              <a:defRPr>
                <a:solidFill>
                  <a:schemeClr val="tx1"/>
                </a:solidFill>
                <a:latin typeface="Lucida Sans Unicode" panose="020B0602030504020204" pitchFamily="34" charset="0"/>
                <a:ea typeface="宋体" panose="02010600030101010101" pitchFamily="2" charset="-122"/>
              </a:defRPr>
            </a:lvl4pPr>
            <a:lvl5pPr marL="2057400" indent="-228600">
              <a:defRPr>
                <a:solidFill>
                  <a:schemeClr val="tx1"/>
                </a:solidFill>
                <a:latin typeface="Lucida Sans Unicode" panose="020B0602030504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9pPr>
          </a:lstStyle>
          <a:p>
            <a:pPr eaLnBrk="1" hangingPunct="1">
              <a:buSzPct val="75000"/>
            </a:pPr>
            <a:r>
              <a:rPr lang="zh-CN" altLang="en-US" b="1">
                <a:solidFill>
                  <a:srgbClr val="FFFFFF"/>
                </a:solidFill>
                <a:latin typeface="Calibri" panose="020F0502020204030204" pitchFamily="34" charset="0"/>
                <a:ea typeface="微软雅黑" panose="020B0503020204020204" pitchFamily="34" charset="-122"/>
                <a:sym typeface="Calibri" panose="020F0502020204030204" pitchFamily="34" charset="0"/>
              </a:rPr>
              <a:t>根据牌号比对一天的车辆行驶信息，耗时</a:t>
            </a:r>
            <a:r>
              <a:rPr lang="en-US" altLang="zh-CN" b="1">
                <a:solidFill>
                  <a:srgbClr val="FFFF00"/>
                </a:solidFill>
                <a:latin typeface="Calibri" panose="020F0502020204030204" pitchFamily="34" charset="0"/>
                <a:ea typeface="微软雅黑" panose="020B0503020204020204" pitchFamily="34" charset="-122"/>
                <a:sym typeface="Calibri" panose="020F0502020204030204" pitchFamily="34" charset="0"/>
              </a:rPr>
              <a:t>30</a:t>
            </a:r>
            <a:r>
              <a:rPr lang="zh-CN" altLang="en-US" b="1">
                <a:solidFill>
                  <a:srgbClr val="FFFF00"/>
                </a:solidFill>
                <a:latin typeface="Calibri" panose="020F0502020204030204" pitchFamily="34" charset="0"/>
                <a:ea typeface="微软雅黑" panose="020B0503020204020204" pitchFamily="34" charset="-122"/>
                <a:sym typeface="Calibri" panose="020F0502020204030204" pitchFamily="34" charset="0"/>
              </a:rPr>
              <a:t>分钟</a:t>
            </a:r>
            <a:r>
              <a:rPr lang="zh-CN" altLang="en-US" b="1">
                <a:solidFill>
                  <a:srgbClr val="FFFFFF"/>
                </a:solidFill>
                <a:latin typeface="Calibri" panose="020F0502020204030204" pitchFamily="34" charset="0"/>
                <a:ea typeface="微软雅黑" panose="020B0503020204020204" pitchFamily="34" charset="-122"/>
                <a:sym typeface="Calibri" panose="020F0502020204030204" pitchFamily="34" charset="0"/>
              </a:rPr>
              <a:t>，查出</a:t>
            </a:r>
            <a:r>
              <a:rPr lang="en-US" altLang="zh-CN" b="1">
                <a:solidFill>
                  <a:srgbClr val="FFFFFF"/>
                </a:solidFill>
                <a:latin typeface="Calibri" panose="020F0502020204030204" pitchFamily="34" charset="0"/>
                <a:ea typeface="微软雅黑" panose="020B0503020204020204" pitchFamily="34" charset="-122"/>
                <a:sym typeface="Calibri" panose="020F0502020204030204" pitchFamily="34" charset="0"/>
              </a:rPr>
              <a:t>4000</a:t>
            </a:r>
            <a:r>
              <a:rPr lang="zh-CN" altLang="en-US" b="1">
                <a:solidFill>
                  <a:srgbClr val="FFFFFF"/>
                </a:solidFill>
                <a:latin typeface="Calibri" panose="020F0502020204030204" pitchFamily="34" charset="0"/>
                <a:ea typeface="微软雅黑" panose="020B0503020204020204" pitchFamily="34" charset="-122"/>
                <a:sym typeface="Calibri" panose="020F0502020204030204" pitchFamily="34" charset="0"/>
              </a:rPr>
              <a:t>多辆嫌疑车辆</a:t>
            </a:r>
            <a:endParaRPr lang="en-US" altLang="zh-CN" b="1">
              <a:solidFill>
                <a:srgbClr val="FFFFFF"/>
              </a:solidFill>
              <a:latin typeface="Calibri" panose="020F0502020204030204" pitchFamily="34" charset="0"/>
              <a:ea typeface="微软雅黑" panose="020B0503020204020204" pitchFamily="34" charset="-122"/>
              <a:sym typeface="Calibri" panose="020F0502020204030204" pitchFamily="34" charset="0"/>
            </a:endParaRPr>
          </a:p>
        </p:txBody>
      </p:sp>
      <p:pic>
        <p:nvPicPr>
          <p:cNvPr id="50204" name="图片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99138" y="5305425"/>
            <a:ext cx="981075" cy="739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50205" name="图片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71775" y="5307013"/>
            <a:ext cx="1003300" cy="739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sp>
        <p:nvSpPr>
          <p:cNvPr id="50206" name="AutoShape 101"/>
          <p:cNvSpPr>
            <a:spLocks noChangeArrowheads="1"/>
          </p:cNvSpPr>
          <p:nvPr/>
        </p:nvSpPr>
        <p:spPr bwMode="auto">
          <a:xfrm>
            <a:off x="1404938" y="1949450"/>
            <a:ext cx="811212" cy="215900"/>
          </a:xfrm>
          <a:prstGeom prst="upArrow">
            <a:avLst>
              <a:gd name="adj1" fmla="val 50000"/>
              <a:gd name="adj2" fmla="val 25000"/>
            </a:avLst>
          </a:prstGeom>
          <a:solidFill>
            <a:srgbClr val="FF0000"/>
          </a:solidFill>
          <a:ln>
            <a:noFill/>
          </a:ln>
          <a:extLst>
            <a:ext uri="{91240B29-F687-4F45-9708-019B960494DF}">
              <a14:hiddenLine xmlns:a14="http://schemas.microsoft.com/office/drawing/2010/main" w="9525">
                <a:solidFill>
                  <a:srgbClr val="000000"/>
                </a:solidFill>
                <a:bevel/>
                <a:headEnd/>
                <a:tailEnd/>
              </a14:hiddenLine>
            </a:ext>
          </a:extLst>
        </p:spPr>
        <p:txBody>
          <a:bodyPr lIns="0" tIns="0" rIns="0" bIns="0" anchor="ctr"/>
          <a:lstStyle>
            <a:lvl1pPr>
              <a:defRPr>
                <a:solidFill>
                  <a:schemeClr val="tx1"/>
                </a:solidFill>
                <a:latin typeface="Lucida Sans Unicode" panose="020B0602030504020204" pitchFamily="34" charset="0"/>
                <a:ea typeface="宋体" panose="02010600030101010101" pitchFamily="2" charset="-122"/>
              </a:defRPr>
            </a:lvl1pPr>
            <a:lvl2pPr marL="742950" indent="-285750">
              <a:defRPr>
                <a:solidFill>
                  <a:schemeClr val="tx1"/>
                </a:solidFill>
                <a:latin typeface="Lucida Sans Unicode" panose="020B0602030504020204" pitchFamily="34" charset="0"/>
                <a:ea typeface="宋体" panose="02010600030101010101" pitchFamily="2" charset="-122"/>
              </a:defRPr>
            </a:lvl2pPr>
            <a:lvl3pPr marL="1143000" indent="-228600">
              <a:defRPr>
                <a:solidFill>
                  <a:schemeClr val="tx1"/>
                </a:solidFill>
                <a:latin typeface="Lucida Sans Unicode" panose="020B0602030504020204" pitchFamily="34" charset="0"/>
                <a:ea typeface="宋体" panose="02010600030101010101" pitchFamily="2" charset="-122"/>
              </a:defRPr>
            </a:lvl3pPr>
            <a:lvl4pPr marL="1600200" indent="-228600">
              <a:defRPr>
                <a:solidFill>
                  <a:schemeClr val="tx1"/>
                </a:solidFill>
                <a:latin typeface="Lucida Sans Unicode" panose="020B0602030504020204" pitchFamily="34" charset="0"/>
                <a:ea typeface="宋体" panose="02010600030101010101" pitchFamily="2" charset="-122"/>
              </a:defRPr>
            </a:lvl4pPr>
            <a:lvl5pPr marL="2057400" indent="-228600">
              <a:defRPr>
                <a:solidFill>
                  <a:schemeClr val="tx1"/>
                </a:solidFill>
                <a:latin typeface="Lucida Sans Unicode" panose="020B0602030504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9pPr>
          </a:lstStyle>
          <a:p>
            <a:pPr eaLnBrk="1" hangingPunct="1"/>
            <a:endParaRPr lang="zh-CN" altLang="en-US" b="1">
              <a:solidFill>
                <a:srgbClr val="000000"/>
              </a:solidFill>
              <a:latin typeface="Calibri" panose="020F0502020204030204" pitchFamily="34" charset="0"/>
              <a:ea typeface="微软雅黑" panose="020B0503020204020204" pitchFamily="34" charset="-122"/>
            </a:endParaRPr>
          </a:p>
        </p:txBody>
      </p:sp>
      <p:sp>
        <p:nvSpPr>
          <p:cNvPr id="50207" name="AutoShape 102"/>
          <p:cNvSpPr>
            <a:spLocks noChangeArrowheads="1"/>
          </p:cNvSpPr>
          <p:nvPr/>
        </p:nvSpPr>
        <p:spPr bwMode="auto">
          <a:xfrm>
            <a:off x="4140200" y="1949450"/>
            <a:ext cx="792163" cy="214313"/>
          </a:xfrm>
          <a:prstGeom prst="upArrow">
            <a:avLst>
              <a:gd name="adj1" fmla="val 50000"/>
              <a:gd name="adj2" fmla="val 25000"/>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a:solidFill>
                  <a:schemeClr val="tx1"/>
                </a:solidFill>
                <a:latin typeface="Lucida Sans Unicode" panose="020B0602030504020204" pitchFamily="34" charset="0"/>
                <a:ea typeface="宋体" panose="02010600030101010101" pitchFamily="2" charset="-122"/>
              </a:defRPr>
            </a:lvl1pPr>
            <a:lvl2pPr marL="742950" indent="-285750">
              <a:defRPr>
                <a:solidFill>
                  <a:schemeClr val="tx1"/>
                </a:solidFill>
                <a:latin typeface="Lucida Sans Unicode" panose="020B0602030504020204" pitchFamily="34" charset="0"/>
                <a:ea typeface="宋体" panose="02010600030101010101" pitchFamily="2" charset="-122"/>
              </a:defRPr>
            </a:lvl2pPr>
            <a:lvl3pPr marL="1143000" indent="-228600">
              <a:defRPr>
                <a:solidFill>
                  <a:schemeClr val="tx1"/>
                </a:solidFill>
                <a:latin typeface="Lucida Sans Unicode" panose="020B0602030504020204" pitchFamily="34" charset="0"/>
                <a:ea typeface="宋体" panose="02010600030101010101" pitchFamily="2" charset="-122"/>
              </a:defRPr>
            </a:lvl3pPr>
            <a:lvl4pPr marL="1600200" indent="-228600">
              <a:defRPr>
                <a:solidFill>
                  <a:schemeClr val="tx1"/>
                </a:solidFill>
                <a:latin typeface="Lucida Sans Unicode" panose="020B0602030504020204" pitchFamily="34" charset="0"/>
                <a:ea typeface="宋体" panose="02010600030101010101" pitchFamily="2" charset="-122"/>
              </a:defRPr>
            </a:lvl4pPr>
            <a:lvl5pPr marL="2057400" indent="-228600">
              <a:defRPr>
                <a:solidFill>
                  <a:schemeClr val="tx1"/>
                </a:solidFill>
                <a:latin typeface="Lucida Sans Unicode" panose="020B0602030504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9pPr>
          </a:lstStyle>
          <a:p>
            <a:pPr eaLnBrk="1" hangingPunct="1"/>
            <a:endParaRPr lang="zh-CN" altLang="en-US" b="1">
              <a:solidFill>
                <a:srgbClr val="000000"/>
              </a:solidFill>
              <a:latin typeface="Calibri" panose="020F0502020204030204" pitchFamily="34" charset="0"/>
              <a:ea typeface="微软雅黑" panose="020B0503020204020204" pitchFamily="34" charset="-122"/>
            </a:endParaRPr>
          </a:p>
        </p:txBody>
      </p:sp>
      <p:pic>
        <p:nvPicPr>
          <p:cNvPr id="50208" name="Picture 5" descr="C:\Users\Tim\Desktop\201009030200085313_550.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57675" y="4721225"/>
            <a:ext cx="981075"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50209" name="Picture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71963" y="5302250"/>
            <a:ext cx="995362" cy="744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sp>
        <p:nvSpPr>
          <p:cNvPr id="50210" name="Text Box 105"/>
          <p:cNvSpPr txBox="1">
            <a:spLocks noChangeArrowheads="1"/>
          </p:cNvSpPr>
          <p:nvPr/>
        </p:nvSpPr>
        <p:spPr bwMode="auto">
          <a:xfrm>
            <a:off x="7429500" y="6021388"/>
            <a:ext cx="13652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Lucida Sans Unicode" panose="020B0602030504020204" pitchFamily="34" charset="0"/>
                <a:ea typeface="宋体" panose="02010600030101010101" pitchFamily="2" charset="-122"/>
              </a:defRPr>
            </a:lvl1pPr>
            <a:lvl2pPr marL="742950" indent="-285750">
              <a:defRPr>
                <a:solidFill>
                  <a:schemeClr val="tx1"/>
                </a:solidFill>
                <a:latin typeface="Lucida Sans Unicode" panose="020B0602030504020204" pitchFamily="34" charset="0"/>
                <a:ea typeface="宋体" panose="02010600030101010101" pitchFamily="2" charset="-122"/>
              </a:defRPr>
            </a:lvl2pPr>
            <a:lvl3pPr marL="1143000" indent="-228600">
              <a:defRPr>
                <a:solidFill>
                  <a:schemeClr val="tx1"/>
                </a:solidFill>
                <a:latin typeface="Lucida Sans Unicode" panose="020B0602030504020204" pitchFamily="34" charset="0"/>
                <a:ea typeface="宋体" panose="02010600030101010101" pitchFamily="2" charset="-122"/>
              </a:defRPr>
            </a:lvl3pPr>
            <a:lvl4pPr marL="1600200" indent="-228600">
              <a:defRPr>
                <a:solidFill>
                  <a:schemeClr val="tx1"/>
                </a:solidFill>
                <a:latin typeface="Lucida Sans Unicode" panose="020B0602030504020204" pitchFamily="34" charset="0"/>
                <a:ea typeface="宋体" panose="02010600030101010101" pitchFamily="2" charset="-122"/>
              </a:defRPr>
            </a:lvl4pPr>
            <a:lvl5pPr marL="2057400" indent="-228600">
              <a:defRPr>
                <a:solidFill>
                  <a:schemeClr val="tx1"/>
                </a:solidFill>
                <a:latin typeface="Lucida Sans Unicode" panose="020B0602030504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9pPr>
          </a:lstStyle>
          <a:p>
            <a:pPr eaLnBrk="1" hangingPunct="1"/>
            <a:r>
              <a:rPr lang="zh-CN" altLang="en-US" b="1">
                <a:solidFill>
                  <a:srgbClr val="000000"/>
                </a:solidFill>
                <a:latin typeface="Calibri" panose="020F0502020204030204" pitchFamily="34" charset="0"/>
                <a:ea typeface="微软雅黑" panose="020B0503020204020204" pitchFamily="34" charset="-122"/>
              </a:rPr>
              <a:t>监控卡口...</a:t>
            </a:r>
          </a:p>
        </p:txBody>
      </p:sp>
      <p:sp>
        <p:nvSpPr>
          <p:cNvPr id="50211" name="AutoShape 106"/>
          <p:cNvSpPr>
            <a:spLocks noChangeArrowheads="1"/>
          </p:cNvSpPr>
          <p:nvPr/>
        </p:nvSpPr>
        <p:spPr bwMode="auto">
          <a:xfrm>
            <a:off x="541338" y="642938"/>
            <a:ext cx="5292725" cy="1296987"/>
          </a:xfrm>
          <a:prstGeom prst="roundRect">
            <a:avLst>
              <a:gd name="adj" fmla="val 16667"/>
            </a:avLst>
          </a:prstGeom>
          <a:solidFill>
            <a:srgbClr val="6699FF"/>
          </a:solidFill>
          <a:ln>
            <a:noFill/>
          </a:ln>
          <a:extLst>
            <a:ext uri="{91240B29-F687-4F45-9708-019B960494DF}">
              <a14:hiddenLine xmlns:a14="http://schemas.microsoft.com/office/drawing/2010/main" w="9525">
                <a:solidFill>
                  <a:srgbClr val="000000"/>
                </a:solidFill>
                <a:bevel/>
                <a:headEnd/>
                <a:tailEnd/>
              </a14:hiddenLine>
            </a:ext>
          </a:extLst>
        </p:spPr>
        <p:txBody>
          <a:bodyPr wrap="none" lIns="0" tIns="0" rIns="0" bIns="0"/>
          <a:lstStyle>
            <a:lvl1pPr>
              <a:defRPr>
                <a:solidFill>
                  <a:schemeClr val="tx1"/>
                </a:solidFill>
                <a:latin typeface="Lucida Sans Unicode" panose="020B0602030504020204" pitchFamily="34" charset="0"/>
                <a:ea typeface="宋体" panose="02010600030101010101" pitchFamily="2" charset="-122"/>
              </a:defRPr>
            </a:lvl1pPr>
            <a:lvl2pPr marL="742950" indent="-285750">
              <a:defRPr>
                <a:solidFill>
                  <a:schemeClr val="tx1"/>
                </a:solidFill>
                <a:latin typeface="Lucida Sans Unicode" panose="020B0602030504020204" pitchFamily="34" charset="0"/>
                <a:ea typeface="宋体" panose="02010600030101010101" pitchFamily="2" charset="-122"/>
              </a:defRPr>
            </a:lvl2pPr>
            <a:lvl3pPr marL="1143000" indent="-228600">
              <a:defRPr>
                <a:solidFill>
                  <a:schemeClr val="tx1"/>
                </a:solidFill>
                <a:latin typeface="Lucida Sans Unicode" panose="020B0602030504020204" pitchFamily="34" charset="0"/>
                <a:ea typeface="宋体" panose="02010600030101010101" pitchFamily="2" charset="-122"/>
              </a:defRPr>
            </a:lvl3pPr>
            <a:lvl4pPr marL="1600200" indent="-228600">
              <a:defRPr>
                <a:solidFill>
                  <a:schemeClr val="tx1"/>
                </a:solidFill>
                <a:latin typeface="Lucida Sans Unicode" panose="020B0602030504020204" pitchFamily="34" charset="0"/>
                <a:ea typeface="宋体" panose="02010600030101010101" pitchFamily="2" charset="-122"/>
              </a:defRPr>
            </a:lvl4pPr>
            <a:lvl5pPr marL="2057400" indent="-228600">
              <a:defRPr>
                <a:solidFill>
                  <a:schemeClr val="tx1"/>
                </a:solidFill>
                <a:latin typeface="Lucida Sans Unicode" panose="020B0602030504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9pPr>
          </a:lstStyle>
          <a:p>
            <a:pPr algn="ctr" eaLnBrk="1" hangingPunct="1"/>
            <a:r>
              <a:rPr lang="zh-CN" altLang="en-US" sz="2400" b="1">
                <a:solidFill>
                  <a:srgbClr val="FFFF00"/>
                </a:solidFill>
                <a:latin typeface="Calibri" panose="020F0502020204030204" pitchFamily="34" charset="0"/>
                <a:ea typeface="微软雅黑" panose="020B0503020204020204" pitchFamily="34" charset="-122"/>
              </a:rPr>
              <a:t>套牌车查找 </a:t>
            </a:r>
            <a:r>
              <a:rPr lang="en-US" altLang="zh-CN" sz="2400" b="1">
                <a:solidFill>
                  <a:schemeClr val="bg1"/>
                </a:solidFill>
                <a:latin typeface="Calibri" panose="020F0502020204030204" pitchFamily="34" charset="0"/>
                <a:ea typeface="微软雅黑" panose="020B0503020204020204" pitchFamily="34" charset="-122"/>
              </a:rPr>
              <a:t>-</a:t>
            </a:r>
            <a:r>
              <a:rPr lang="zh-CN" altLang="en-US" sz="2400" b="1">
                <a:solidFill>
                  <a:schemeClr val="bg1"/>
                </a:solidFill>
                <a:latin typeface="Calibri" panose="020F0502020204030204" pitchFamily="34" charset="0"/>
                <a:ea typeface="微软雅黑" panose="020B0503020204020204" pitchFamily="34" charset="-122"/>
              </a:rPr>
              <a:t> 大数据的分析计算</a:t>
            </a:r>
          </a:p>
        </p:txBody>
      </p:sp>
      <p:sp>
        <p:nvSpPr>
          <p:cNvPr id="50212" name="AutoShape 107"/>
          <p:cNvSpPr>
            <a:spLocks noChangeArrowheads="1"/>
          </p:cNvSpPr>
          <p:nvPr/>
        </p:nvSpPr>
        <p:spPr bwMode="auto">
          <a:xfrm>
            <a:off x="5834063" y="860425"/>
            <a:ext cx="325437" cy="935038"/>
          </a:xfrm>
          <a:prstGeom prst="rightArrow">
            <a:avLst>
              <a:gd name="adj1" fmla="val 40287"/>
              <a:gd name="adj2" fmla="val 44532"/>
            </a:avLst>
          </a:prstGeom>
          <a:solidFill>
            <a:srgbClr val="FF0000"/>
          </a:solidFill>
          <a:ln>
            <a:noFill/>
          </a:ln>
          <a:extLst>
            <a:ext uri="{91240B29-F687-4F45-9708-019B960494DF}">
              <a14:hiddenLine xmlns:a14="http://schemas.microsoft.com/office/drawing/2010/main" w="9525">
                <a:solidFill>
                  <a:srgbClr val="000000"/>
                </a:solidFill>
                <a:bevel/>
                <a:headEnd/>
                <a:tailEnd/>
              </a14:hiddenLine>
            </a:ext>
          </a:extLst>
        </p:spPr>
        <p:txBody>
          <a:bodyPr wrap="none" lIns="0" tIns="0" rIns="0" bIns="0" anchor="ctr"/>
          <a:lstStyle>
            <a:lvl1pPr>
              <a:defRPr>
                <a:solidFill>
                  <a:schemeClr val="tx1"/>
                </a:solidFill>
                <a:latin typeface="Lucida Sans Unicode" panose="020B0602030504020204" pitchFamily="34" charset="0"/>
                <a:ea typeface="宋体" panose="02010600030101010101" pitchFamily="2" charset="-122"/>
              </a:defRPr>
            </a:lvl1pPr>
            <a:lvl2pPr marL="742950" indent="-285750">
              <a:defRPr>
                <a:solidFill>
                  <a:schemeClr val="tx1"/>
                </a:solidFill>
                <a:latin typeface="Lucida Sans Unicode" panose="020B0602030504020204" pitchFamily="34" charset="0"/>
                <a:ea typeface="宋体" panose="02010600030101010101" pitchFamily="2" charset="-122"/>
              </a:defRPr>
            </a:lvl2pPr>
            <a:lvl3pPr marL="1143000" indent="-228600">
              <a:defRPr>
                <a:solidFill>
                  <a:schemeClr val="tx1"/>
                </a:solidFill>
                <a:latin typeface="Lucida Sans Unicode" panose="020B0602030504020204" pitchFamily="34" charset="0"/>
                <a:ea typeface="宋体" panose="02010600030101010101" pitchFamily="2" charset="-122"/>
              </a:defRPr>
            </a:lvl3pPr>
            <a:lvl4pPr marL="1600200" indent="-228600">
              <a:defRPr>
                <a:solidFill>
                  <a:schemeClr val="tx1"/>
                </a:solidFill>
                <a:latin typeface="Lucida Sans Unicode" panose="020B0602030504020204" pitchFamily="34" charset="0"/>
                <a:ea typeface="宋体" panose="02010600030101010101" pitchFamily="2" charset="-122"/>
              </a:defRPr>
            </a:lvl4pPr>
            <a:lvl5pPr marL="2057400" indent="-228600">
              <a:defRPr>
                <a:solidFill>
                  <a:schemeClr val="tx1"/>
                </a:solidFill>
                <a:latin typeface="Lucida Sans Unicode" panose="020B0602030504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9pPr>
          </a:lstStyle>
          <a:p>
            <a:pPr algn="ctr" eaLnBrk="1" hangingPunct="1"/>
            <a:endParaRPr lang="zh-CN" altLang="zh-CN" b="1">
              <a:solidFill>
                <a:srgbClr val="FF0000"/>
              </a:solidFill>
              <a:latin typeface="Calibri" panose="020F0502020204030204" pitchFamily="34" charset="0"/>
              <a:ea typeface="微软雅黑" panose="020B0503020204020204" pitchFamily="34" charset="-122"/>
            </a:endParaRPr>
          </a:p>
        </p:txBody>
      </p:sp>
      <p:sp>
        <p:nvSpPr>
          <p:cNvPr id="50213" name="AutoShape 108"/>
          <p:cNvSpPr>
            <a:spLocks noChangeArrowheads="1"/>
          </p:cNvSpPr>
          <p:nvPr/>
        </p:nvSpPr>
        <p:spPr bwMode="auto">
          <a:xfrm>
            <a:off x="755650" y="1217613"/>
            <a:ext cx="1008063" cy="577850"/>
          </a:xfrm>
          <a:prstGeom prst="roundRect">
            <a:avLst>
              <a:gd name="adj" fmla="val 16667"/>
            </a:avLst>
          </a:prstGeom>
          <a:solidFill>
            <a:schemeClr val="bg1"/>
          </a:solidFill>
          <a:ln>
            <a:noFill/>
          </a:ln>
          <a:extLst>
            <a:ext uri="{91240B29-F687-4F45-9708-019B960494DF}">
              <a14:hiddenLine xmlns:a14="http://schemas.microsoft.com/office/drawing/2010/main" w="9525">
                <a:solidFill>
                  <a:srgbClr val="000000"/>
                </a:solidFill>
                <a:bevel/>
                <a:headEnd/>
                <a:tailEnd/>
              </a14:hiddenLine>
            </a:ext>
          </a:extLst>
        </p:spPr>
        <p:txBody>
          <a:bodyPr wrap="none" lIns="0" tIns="0" rIns="0" bIns="0" anchor="ctr"/>
          <a:lstStyle>
            <a:lvl1pPr>
              <a:defRPr>
                <a:solidFill>
                  <a:schemeClr val="tx1"/>
                </a:solidFill>
                <a:latin typeface="Lucida Sans Unicode" panose="020B0602030504020204" pitchFamily="34" charset="0"/>
                <a:ea typeface="宋体" panose="02010600030101010101" pitchFamily="2" charset="-122"/>
              </a:defRPr>
            </a:lvl1pPr>
            <a:lvl2pPr marL="742950" indent="-285750">
              <a:defRPr>
                <a:solidFill>
                  <a:schemeClr val="tx1"/>
                </a:solidFill>
                <a:latin typeface="Lucida Sans Unicode" panose="020B0602030504020204" pitchFamily="34" charset="0"/>
                <a:ea typeface="宋体" panose="02010600030101010101" pitchFamily="2" charset="-122"/>
              </a:defRPr>
            </a:lvl2pPr>
            <a:lvl3pPr marL="1143000" indent="-228600">
              <a:defRPr>
                <a:solidFill>
                  <a:schemeClr val="tx1"/>
                </a:solidFill>
                <a:latin typeface="Lucida Sans Unicode" panose="020B0602030504020204" pitchFamily="34" charset="0"/>
                <a:ea typeface="宋体" panose="02010600030101010101" pitchFamily="2" charset="-122"/>
              </a:defRPr>
            </a:lvl3pPr>
            <a:lvl4pPr marL="1600200" indent="-228600">
              <a:defRPr>
                <a:solidFill>
                  <a:schemeClr val="tx1"/>
                </a:solidFill>
                <a:latin typeface="Lucida Sans Unicode" panose="020B0602030504020204" pitchFamily="34" charset="0"/>
                <a:ea typeface="宋体" panose="02010600030101010101" pitchFamily="2" charset="-122"/>
              </a:defRPr>
            </a:lvl4pPr>
            <a:lvl5pPr marL="2057400" indent="-228600">
              <a:defRPr>
                <a:solidFill>
                  <a:schemeClr val="tx1"/>
                </a:solidFill>
                <a:latin typeface="Lucida Sans Unicode" panose="020B0602030504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9pPr>
          </a:lstStyle>
          <a:p>
            <a:pPr algn="ctr" eaLnBrk="1" hangingPunct="1"/>
            <a:r>
              <a:rPr lang="zh-CN" altLang="en-US" b="1">
                <a:solidFill>
                  <a:srgbClr val="000000"/>
                </a:solidFill>
                <a:latin typeface="Calibri" panose="020F0502020204030204" pitchFamily="34" charset="0"/>
                <a:ea typeface="微软雅黑" panose="020B0503020204020204" pitchFamily="34" charset="-122"/>
              </a:rPr>
              <a:t>车牌号</a:t>
            </a:r>
          </a:p>
        </p:txBody>
      </p:sp>
      <p:sp>
        <p:nvSpPr>
          <p:cNvPr id="50214" name="AutoShape 109"/>
          <p:cNvSpPr>
            <a:spLocks noChangeArrowheads="1"/>
          </p:cNvSpPr>
          <p:nvPr/>
        </p:nvSpPr>
        <p:spPr bwMode="auto">
          <a:xfrm>
            <a:off x="1836738" y="1217613"/>
            <a:ext cx="1008062" cy="577850"/>
          </a:xfrm>
          <a:prstGeom prst="roundRect">
            <a:avLst>
              <a:gd name="adj" fmla="val 16667"/>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a:defRPr>
                <a:solidFill>
                  <a:schemeClr val="tx1"/>
                </a:solidFill>
                <a:latin typeface="Lucida Sans Unicode" panose="020B0602030504020204" pitchFamily="34" charset="0"/>
                <a:ea typeface="宋体" panose="02010600030101010101" pitchFamily="2" charset="-122"/>
              </a:defRPr>
            </a:lvl1pPr>
            <a:lvl2pPr marL="742950" indent="-285750">
              <a:defRPr>
                <a:solidFill>
                  <a:schemeClr val="tx1"/>
                </a:solidFill>
                <a:latin typeface="Lucida Sans Unicode" panose="020B0602030504020204" pitchFamily="34" charset="0"/>
                <a:ea typeface="宋体" panose="02010600030101010101" pitchFamily="2" charset="-122"/>
              </a:defRPr>
            </a:lvl2pPr>
            <a:lvl3pPr marL="1143000" indent="-228600">
              <a:defRPr>
                <a:solidFill>
                  <a:schemeClr val="tx1"/>
                </a:solidFill>
                <a:latin typeface="Lucida Sans Unicode" panose="020B0602030504020204" pitchFamily="34" charset="0"/>
                <a:ea typeface="宋体" panose="02010600030101010101" pitchFamily="2" charset="-122"/>
              </a:defRPr>
            </a:lvl3pPr>
            <a:lvl4pPr marL="1600200" indent="-228600">
              <a:defRPr>
                <a:solidFill>
                  <a:schemeClr val="tx1"/>
                </a:solidFill>
                <a:latin typeface="Lucida Sans Unicode" panose="020B0602030504020204" pitchFamily="34" charset="0"/>
                <a:ea typeface="宋体" panose="02010600030101010101" pitchFamily="2" charset="-122"/>
              </a:defRPr>
            </a:lvl4pPr>
            <a:lvl5pPr marL="2057400" indent="-228600">
              <a:defRPr>
                <a:solidFill>
                  <a:schemeClr val="tx1"/>
                </a:solidFill>
                <a:latin typeface="Lucida Sans Unicode" panose="020B0602030504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9pPr>
          </a:lstStyle>
          <a:p>
            <a:pPr algn="ctr" eaLnBrk="1" hangingPunct="1"/>
            <a:r>
              <a:rPr lang="zh-CN" altLang="en-US" b="1">
                <a:solidFill>
                  <a:srgbClr val="000000"/>
                </a:solidFill>
                <a:latin typeface="Calibri" panose="020F0502020204030204" pitchFamily="34" charset="0"/>
                <a:ea typeface="微软雅黑" panose="020B0503020204020204" pitchFamily="34" charset="-122"/>
              </a:rPr>
              <a:t>车型</a:t>
            </a:r>
          </a:p>
        </p:txBody>
      </p:sp>
      <p:sp>
        <p:nvSpPr>
          <p:cNvPr id="50215" name="AutoShape 110"/>
          <p:cNvSpPr>
            <a:spLocks noChangeArrowheads="1"/>
          </p:cNvSpPr>
          <p:nvPr/>
        </p:nvSpPr>
        <p:spPr bwMode="auto">
          <a:xfrm>
            <a:off x="2916238" y="1217613"/>
            <a:ext cx="1008062" cy="577850"/>
          </a:xfrm>
          <a:prstGeom prst="roundRect">
            <a:avLst>
              <a:gd name="adj" fmla="val 16667"/>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lIns="0" tIns="0" rIns="0" bIns="0" anchor="ctr"/>
          <a:lstStyle>
            <a:lvl1pPr>
              <a:defRPr>
                <a:solidFill>
                  <a:schemeClr val="tx1"/>
                </a:solidFill>
                <a:latin typeface="Lucida Sans Unicode" panose="020B0602030504020204" pitchFamily="34" charset="0"/>
                <a:ea typeface="宋体" panose="02010600030101010101" pitchFamily="2" charset="-122"/>
              </a:defRPr>
            </a:lvl1pPr>
            <a:lvl2pPr marL="742950" indent="-285750">
              <a:defRPr>
                <a:solidFill>
                  <a:schemeClr val="tx1"/>
                </a:solidFill>
                <a:latin typeface="Lucida Sans Unicode" panose="020B0602030504020204" pitchFamily="34" charset="0"/>
                <a:ea typeface="宋体" panose="02010600030101010101" pitchFamily="2" charset="-122"/>
              </a:defRPr>
            </a:lvl2pPr>
            <a:lvl3pPr marL="1143000" indent="-228600">
              <a:defRPr>
                <a:solidFill>
                  <a:schemeClr val="tx1"/>
                </a:solidFill>
                <a:latin typeface="Lucida Sans Unicode" panose="020B0602030504020204" pitchFamily="34" charset="0"/>
                <a:ea typeface="宋体" panose="02010600030101010101" pitchFamily="2" charset="-122"/>
              </a:defRPr>
            </a:lvl3pPr>
            <a:lvl4pPr marL="1600200" indent="-228600">
              <a:defRPr>
                <a:solidFill>
                  <a:schemeClr val="tx1"/>
                </a:solidFill>
                <a:latin typeface="Lucida Sans Unicode" panose="020B0602030504020204" pitchFamily="34" charset="0"/>
                <a:ea typeface="宋体" panose="02010600030101010101" pitchFamily="2" charset="-122"/>
              </a:defRPr>
            </a:lvl4pPr>
            <a:lvl5pPr marL="2057400" indent="-228600">
              <a:defRPr>
                <a:solidFill>
                  <a:schemeClr val="tx1"/>
                </a:solidFill>
                <a:latin typeface="Lucida Sans Unicode" panose="020B0602030504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9pPr>
          </a:lstStyle>
          <a:p>
            <a:pPr algn="ctr" eaLnBrk="1" hangingPunct="1"/>
            <a:r>
              <a:rPr lang="zh-CN" altLang="en-US" b="1">
                <a:solidFill>
                  <a:srgbClr val="000000"/>
                </a:solidFill>
                <a:latin typeface="Calibri" panose="020F0502020204030204" pitchFamily="34" charset="0"/>
                <a:ea typeface="微软雅黑" panose="020B0503020204020204" pitchFamily="34" charset="-122"/>
              </a:rPr>
              <a:t>颜色</a:t>
            </a:r>
          </a:p>
        </p:txBody>
      </p:sp>
      <p:sp>
        <p:nvSpPr>
          <p:cNvPr id="50216" name="AutoShape 111"/>
          <p:cNvSpPr>
            <a:spLocks noChangeArrowheads="1"/>
          </p:cNvSpPr>
          <p:nvPr/>
        </p:nvSpPr>
        <p:spPr bwMode="auto">
          <a:xfrm>
            <a:off x="3995738" y="1217613"/>
            <a:ext cx="1009650" cy="577850"/>
          </a:xfrm>
          <a:prstGeom prst="roundRect">
            <a:avLst>
              <a:gd name="adj" fmla="val 16667"/>
            </a:avLst>
          </a:prstGeom>
          <a:solidFill>
            <a:schemeClr val="bg1"/>
          </a:solidFill>
          <a:ln>
            <a:noFill/>
          </a:ln>
          <a:extLst>
            <a:ext uri="{91240B29-F687-4F45-9708-019B960494DF}">
              <a14:hiddenLine xmlns:a14="http://schemas.microsoft.com/office/drawing/2010/main" w="9525">
                <a:solidFill>
                  <a:srgbClr val="000000"/>
                </a:solidFill>
                <a:bevel/>
                <a:headEnd/>
                <a:tailEnd/>
              </a14:hiddenLine>
            </a:ext>
          </a:extLst>
        </p:spPr>
        <p:txBody>
          <a:bodyPr wrap="none" lIns="0" tIns="0" rIns="0" bIns="0" anchor="ctr"/>
          <a:lstStyle>
            <a:lvl1pPr>
              <a:defRPr>
                <a:solidFill>
                  <a:schemeClr val="tx1"/>
                </a:solidFill>
                <a:latin typeface="Lucida Sans Unicode" panose="020B0602030504020204" pitchFamily="34" charset="0"/>
                <a:ea typeface="宋体" panose="02010600030101010101" pitchFamily="2" charset="-122"/>
              </a:defRPr>
            </a:lvl1pPr>
            <a:lvl2pPr marL="742950" indent="-285750">
              <a:defRPr>
                <a:solidFill>
                  <a:schemeClr val="tx1"/>
                </a:solidFill>
                <a:latin typeface="Lucida Sans Unicode" panose="020B0602030504020204" pitchFamily="34" charset="0"/>
                <a:ea typeface="宋体" panose="02010600030101010101" pitchFamily="2" charset="-122"/>
              </a:defRPr>
            </a:lvl2pPr>
            <a:lvl3pPr marL="1143000" indent="-228600">
              <a:defRPr>
                <a:solidFill>
                  <a:schemeClr val="tx1"/>
                </a:solidFill>
                <a:latin typeface="Lucida Sans Unicode" panose="020B0602030504020204" pitchFamily="34" charset="0"/>
                <a:ea typeface="宋体" panose="02010600030101010101" pitchFamily="2" charset="-122"/>
              </a:defRPr>
            </a:lvl3pPr>
            <a:lvl4pPr marL="1600200" indent="-228600">
              <a:defRPr>
                <a:solidFill>
                  <a:schemeClr val="tx1"/>
                </a:solidFill>
                <a:latin typeface="Lucida Sans Unicode" panose="020B0602030504020204" pitchFamily="34" charset="0"/>
                <a:ea typeface="宋体" panose="02010600030101010101" pitchFamily="2" charset="-122"/>
              </a:defRPr>
            </a:lvl4pPr>
            <a:lvl5pPr marL="2057400" indent="-228600">
              <a:defRPr>
                <a:solidFill>
                  <a:schemeClr val="tx1"/>
                </a:solidFill>
                <a:latin typeface="Lucida Sans Unicode" panose="020B0602030504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9pPr>
          </a:lstStyle>
          <a:p>
            <a:pPr algn="ctr" eaLnBrk="1" hangingPunct="1"/>
            <a:r>
              <a:rPr lang="zh-CN" altLang="en-US" b="1">
                <a:solidFill>
                  <a:srgbClr val="000000"/>
                </a:solidFill>
                <a:latin typeface="Calibri" panose="020F0502020204030204" pitchFamily="34" charset="0"/>
                <a:ea typeface="微软雅黑" panose="020B0503020204020204" pitchFamily="34" charset="-122"/>
              </a:rPr>
              <a:t>距离</a:t>
            </a:r>
          </a:p>
        </p:txBody>
      </p:sp>
      <p:sp>
        <p:nvSpPr>
          <p:cNvPr id="50217" name="AutoShape 112"/>
          <p:cNvSpPr>
            <a:spLocks noChangeArrowheads="1"/>
          </p:cNvSpPr>
          <p:nvPr/>
        </p:nvSpPr>
        <p:spPr bwMode="auto">
          <a:xfrm>
            <a:off x="5113338" y="1217613"/>
            <a:ext cx="503237" cy="577850"/>
          </a:xfrm>
          <a:prstGeom prst="roundRect">
            <a:avLst>
              <a:gd name="adj" fmla="val 16667"/>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a:defRPr>
                <a:solidFill>
                  <a:schemeClr val="tx1"/>
                </a:solidFill>
                <a:latin typeface="Lucida Sans Unicode" panose="020B0602030504020204" pitchFamily="34" charset="0"/>
                <a:ea typeface="宋体" panose="02010600030101010101" pitchFamily="2" charset="-122"/>
              </a:defRPr>
            </a:lvl1pPr>
            <a:lvl2pPr marL="742950" indent="-285750">
              <a:defRPr>
                <a:solidFill>
                  <a:schemeClr val="tx1"/>
                </a:solidFill>
                <a:latin typeface="Lucida Sans Unicode" panose="020B0602030504020204" pitchFamily="34" charset="0"/>
                <a:ea typeface="宋体" panose="02010600030101010101" pitchFamily="2" charset="-122"/>
              </a:defRPr>
            </a:lvl2pPr>
            <a:lvl3pPr marL="1143000" indent="-228600">
              <a:defRPr>
                <a:solidFill>
                  <a:schemeClr val="tx1"/>
                </a:solidFill>
                <a:latin typeface="Lucida Sans Unicode" panose="020B0602030504020204" pitchFamily="34" charset="0"/>
                <a:ea typeface="宋体" panose="02010600030101010101" pitchFamily="2" charset="-122"/>
              </a:defRPr>
            </a:lvl3pPr>
            <a:lvl4pPr marL="1600200" indent="-228600">
              <a:defRPr>
                <a:solidFill>
                  <a:schemeClr val="tx1"/>
                </a:solidFill>
                <a:latin typeface="Lucida Sans Unicode" panose="020B0602030504020204" pitchFamily="34" charset="0"/>
                <a:ea typeface="宋体" panose="02010600030101010101" pitchFamily="2" charset="-122"/>
              </a:defRPr>
            </a:lvl4pPr>
            <a:lvl5pPr marL="2057400" indent="-228600">
              <a:defRPr>
                <a:solidFill>
                  <a:schemeClr val="tx1"/>
                </a:solidFill>
                <a:latin typeface="Lucida Sans Unicode" panose="020B0602030504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9pPr>
          </a:lstStyle>
          <a:p>
            <a:pPr algn="ctr" eaLnBrk="1" hangingPunct="1"/>
            <a:r>
              <a:rPr lang="zh-CN" altLang="en-US" b="1">
                <a:solidFill>
                  <a:srgbClr val="000000"/>
                </a:solidFill>
                <a:latin typeface="Calibri" panose="020F0502020204030204" pitchFamily="34" charset="0"/>
                <a:ea typeface="微软雅黑" panose="020B0503020204020204" pitchFamily="34" charset="-122"/>
              </a:rPr>
              <a:t>...</a:t>
            </a:r>
          </a:p>
        </p:txBody>
      </p:sp>
      <p:cxnSp>
        <p:nvCxnSpPr>
          <p:cNvPr id="50218" name="AutoShape 113"/>
          <p:cNvCxnSpPr>
            <a:cxnSpLocks noChangeShapeType="1"/>
          </p:cNvCxnSpPr>
          <p:nvPr/>
        </p:nvCxnSpPr>
        <p:spPr bwMode="auto">
          <a:xfrm rot="16200000" flipV="1">
            <a:off x="989013" y="4103687"/>
            <a:ext cx="776288" cy="468313"/>
          </a:xfrm>
          <a:prstGeom prst="curvedConnector3">
            <a:avLst>
              <a:gd name="adj1" fmla="val 50000"/>
            </a:avLst>
          </a:prstGeom>
          <a:noFill/>
          <a:ln w="9525">
            <a:solidFill>
              <a:srgbClr val="FF0000"/>
            </a:solidFill>
            <a:bevel/>
            <a:headEnd/>
            <a:tailEnd type="triangle" w="med" len="med"/>
          </a:ln>
          <a:extLst>
            <a:ext uri="{909E8E84-426E-40DD-AFC4-6F175D3DCCD1}">
              <a14:hiddenFill xmlns:a14="http://schemas.microsoft.com/office/drawing/2010/main">
                <a:noFill/>
              </a14:hiddenFill>
            </a:ext>
          </a:extLst>
        </p:spPr>
      </p:cxnSp>
      <p:sp>
        <p:nvSpPr>
          <p:cNvPr id="50219" name="Text Box 114"/>
          <p:cNvSpPr txBox="1">
            <a:spLocks noChangeArrowheads="1"/>
          </p:cNvSpPr>
          <p:nvPr/>
        </p:nvSpPr>
        <p:spPr bwMode="auto">
          <a:xfrm>
            <a:off x="1189038" y="4306888"/>
            <a:ext cx="11795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Lucida Sans Unicode" panose="020B0602030504020204" pitchFamily="34" charset="0"/>
                <a:ea typeface="宋体" panose="02010600030101010101" pitchFamily="2" charset="-122"/>
              </a:defRPr>
            </a:lvl1pPr>
            <a:lvl2pPr marL="742950" indent="-285750">
              <a:defRPr>
                <a:solidFill>
                  <a:schemeClr val="tx1"/>
                </a:solidFill>
                <a:latin typeface="Lucida Sans Unicode" panose="020B0602030504020204" pitchFamily="34" charset="0"/>
                <a:ea typeface="宋体" panose="02010600030101010101" pitchFamily="2" charset="-122"/>
              </a:defRPr>
            </a:lvl2pPr>
            <a:lvl3pPr marL="1143000" indent="-228600">
              <a:defRPr>
                <a:solidFill>
                  <a:schemeClr val="tx1"/>
                </a:solidFill>
                <a:latin typeface="Lucida Sans Unicode" panose="020B0602030504020204" pitchFamily="34" charset="0"/>
                <a:ea typeface="宋体" panose="02010600030101010101" pitchFamily="2" charset="-122"/>
              </a:defRPr>
            </a:lvl3pPr>
            <a:lvl4pPr marL="1600200" indent="-228600">
              <a:defRPr>
                <a:solidFill>
                  <a:schemeClr val="tx1"/>
                </a:solidFill>
                <a:latin typeface="Lucida Sans Unicode" panose="020B0602030504020204" pitchFamily="34" charset="0"/>
                <a:ea typeface="宋体" panose="02010600030101010101" pitchFamily="2" charset="-122"/>
              </a:defRPr>
            </a:lvl4pPr>
            <a:lvl5pPr marL="2057400" indent="-228600">
              <a:defRPr>
                <a:solidFill>
                  <a:schemeClr val="tx1"/>
                </a:solidFill>
                <a:latin typeface="Lucida Sans Unicode" panose="020B0602030504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9pPr>
          </a:lstStyle>
          <a:p>
            <a:pPr eaLnBrk="1" hangingPunct="1"/>
            <a:r>
              <a:rPr lang="zh-CN" altLang="en-US" b="1">
                <a:solidFill>
                  <a:srgbClr val="CC0000"/>
                </a:solidFill>
                <a:latin typeface="Calibri" panose="020F0502020204030204" pitchFamily="34" charset="0"/>
                <a:ea typeface="微软雅黑" panose="020B0503020204020204" pitchFamily="34" charset="-122"/>
              </a:rPr>
              <a:t>卡口信息</a:t>
            </a:r>
          </a:p>
        </p:txBody>
      </p:sp>
      <p:cxnSp>
        <p:nvCxnSpPr>
          <p:cNvPr id="50220" name="AutoShape 115"/>
          <p:cNvCxnSpPr>
            <a:cxnSpLocks noChangeShapeType="1"/>
            <a:endCxn id="50197" idx="2"/>
          </p:cNvCxnSpPr>
          <p:nvPr/>
        </p:nvCxnSpPr>
        <p:spPr bwMode="auto">
          <a:xfrm rot="16200000" flipV="1">
            <a:off x="2566194" y="4142582"/>
            <a:ext cx="698500" cy="455612"/>
          </a:xfrm>
          <a:prstGeom prst="curvedConnector3">
            <a:avLst>
              <a:gd name="adj1" fmla="val 50000"/>
            </a:avLst>
          </a:prstGeom>
          <a:noFill/>
          <a:ln w="9525">
            <a:solidFill>
              <a:srgbClr val="FF0000"/>
            </a:solidFill>
            <a:miter lim="800000"/>
            <a:headEnd/>
            <a:tailEnd type="triangle" w="med" len="med"/>
          </a:ln>
          <a:extLst>
            <a:ext uri="{909E8E84-426E-40DD-AFC4-6F175D3DCCD1}">
              <a14:hiddenFill xmlns:a14="http://schemas.microsoft.com/office/drawing/2010/main">
                <a:noFill/>
              </a14:hiddenFill>
            </a:ext>
          </a:extLst>
        </p:spPr>
      </p:cxnSp>
      <p:sp>
        <p:nvSpPr>
          <p:cNvPr id="50221" name="Text Box 116"/>
          <p:cNvSpPr txBox="1">
            <a:spLocks noChangeArrowheads="1"/>
          </p:cNvSpPr>
          <p:nvPr/>
        </p:nvSpPr>
        <p:spPr bwMode="auto">
          <a:xfrm>
            <a:off x="2714625" y="4306888"/>
            <a:ext cx="117951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a:spAutoFit/>
          </a:bodyPr>
          <a:lstStyle>
            <a:lvl1pPr>
              <a:defRPr>
                <a:solidFill>
                  <a:schemeClr val="tx1"/>
                </a:solidFill>
                <a:latin typeface="Lucida Sans Unicode" panose="020B0602030504020204" pitchFamily="34" charset="0"/>
                <a:ea typeface="宋体" panose="02010600030101010101" pitchFamily="2" charset="-122"/>
              </a:defRPr>
            </a:lvl1pPr>
            <a:lvl2pPr marL="742950" indent="-285750">
              <a:defRPr>
                <a:solidFill>
                  <a:schemeClr val="tx1"/>
                </a:solidFill>
                <a:latin typeface="Lucida Sans Unicode" panose="020B0602030504020204" pitchFamily="34" charset="0"/>
                <a:ea typeface="宋体" panose="02010600030101010101" pitchFamily="2" charset="-122"/>
              </a:defRPr>
            </a:lvl2pPr>
            <a:lvl3pPr marL="1143000" indent="-228600">
              <a:defRPr>
                <a:solidFill>
                  <a:schemeClr val="tx1"/>
                </a:solidFill>
                <a:latin typeface="Lucida Sans Unicode" panose="020B0602030504020204" pitchFamily="34" charset="0"/>
                <a:ea typeface="宋体" panose="02010600030101010101" pitchFamily="2" charset="-122"/>
              </a:defRPr>
            </a:lvl3pPr>
            <a:lvl4pPr marL="1600200" indent="-228600">
              <a:defRPr>
                <a:solidFill>
                  <a:schemeClr val="tx1"/>
                </a:solidFill>
                <a:latin typeface="Lucida Sans Unicode" panose="020B0602030504020204" pitchFamily="34" charset="0"/>
                <a:ea typeface="宋体" panose="02010600030101010101" pitchFamily="2" charset="-122"/>
              </a:defRPr>
            </a:lvl4pPr>
            <a:lvl5pPr marL="2057400" indent="-228600">
              <a:defRPr>
                <a:solidFill>
                  <a:schemeClr val="tx1"/>
                </a:solidFill>
                <a:latin typeface="Lucida Sans Unicode" panose="020B0602030504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9pPr>
          </a:lstStyle>
          <a:p>
            <a:pPr eaLnBrk="1" hangingPunct="1"/>
            <a:r>
              <a:rPr lang="zh-CN" altLang="en-US" b="1">
                <a:solidFill>
                  <a:srgbClr val="CC0000"/>
                </a:solidFill>
                <a:latin typeface="Calibri" panose="020F0502020204030204" pitchFamily="34" charset="0"/>
                <a:ea typeface="微软雅黑" panose="020B0503020204020204" pitchFamily="34" charset="-122"/>
              </a:rPr>
              <a:t>卡口信息</a:t>
            </a:r>
          </a:p>
        </p:txBody>
      </p:sp>
      <p:cxnSp>
        <p:nvCxnSpPr>
          <p:cNvPr id="50222" name="AutoShape 117"/>
          <p:cNvCxnSpPr>
            <a:cxnSpLocks noChangeShapeType="1"/>
            <a:endCxn id="50199" idx="2"/>
          </p:cNvCxnSpPr>
          <p:nvPr/>
        </p:nvCxnSpPr>
        <p:spPr bwMode="auto">
          <a:xfrm rot="-5400000">
            <a:off x="4608513" y="4022725"/>
            <a:ext cx="838200" cy="558800"/>
          </a:xfrm>
          <a:prstGeom prst="curvedConnector3">
            <a:avLst>
              <a:gd name="adj1" fmla="val 49963"/>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cxnSp>
      <p:sp>
        <p:nvSpPr>
          <p:cNvPr id="50223" name="Text Box 118"/>
          <p:cNvSpPr txBox="1">
            <a:spLocks noChangeArrowheads="1"/>
          </p:cNvSpPr>
          <p:nvPr/>
        </p:nvSpPr>
        <p:spPr bwMode="auto">
          <a:xfrm>
            <a:off x="4214813" y="4340225"/>
            <a:ext cx="11811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Lucida Sans Unicode" panose="020B0602030504020204" pitchFamily="34" charset="0"/>
                <a:ea typeface="宋体" panose="02010600030101010101" pitchFamily="2" charset="-122"/>
              </a:defRPr>
            </a:lvl1pPr>
            <a:lvl2pPr marL="742950" indent="-285750">
              <a:defRPr>
                <a:solidFill>
                  <a:schemeClr val="tx1"/>
                </a:solidFill>
                <a:latin typeface="Lucida Sans Unicode" panose="020B0602030504020204" pitchFamily="34" charset="0"/>
                <a:ea typeface="宋体" panose="02010600030101010101" pitchFamily="2" charset="-122"/>
              </a:defRPr>
            </a:lvl2pPr>
            <a:lvl3pPr marL="1143000" indent="-228600">
              <a:defRPr>
                <a:solidFill>
                  <a:schemeClr val="tx1"/>
                </a:solidFill>
                <a:latin typeface="Lucida Sans Unicode" panose="020B0602030504020204" pitchFamily="34" charset="0"/>
                <a:ea typeface="宋体" panose="02010600030101010101" pitchFamily="2" charset="-122"/>
              </a:defRPr>
            </a:lvl3pPr>
            <a:lvl4pPr marL="1600200" indent="-228600">
              <a:defRPr>
                <a:solidFill>
                  <a:schemeClr val="tx1"/>
                </a:solidFill>
                <a:latin typeface="Lucida Sans Unicode" panose="020B0602030504020204" pitchFamily="34" charset="0"/>
                <a:ea typeface="宋体" panose="02010600030101010101" pitchFamily="2" charset="-122"/>
              </a:defRPr>
            </a:lvl4pPr>
            <a:lvl5pPr marL="2057400" indent="-228600">
              <a:defRPr>
                <a:solidFill>
                  <a:schemeClr val="tx1"/>
                </a:solidFill>
                <a:latin typeface="Lucida Sans Unicode" panose="020B0602030504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9pPr>
          </a:lstStyle>
          <a:p>
            <a:pPr eaLnBrk="1" hangingPunct="1"/>
            <a:r>
              <a:rPr lang="zh-CN" altLang="en-US" b="1">
                <a:solidFill>
                  <a:srgbClr val="CC0000"/>
                </a:solidFill>
                <a:latin typeface="Calibri" panose="020F0502020204030204" pitchFamily="34" charset="0"/>
                <a:ea typeface="微软雅黑" panose="020B0503020204020204" pitchFamily="34" charset="-122"/>
              </a:rPr>
              <a:t>卡口信息</a:t>
            </a:r>
          </a:p>
        </p:txBody>
      </p:sp>
      <p:cxnSp>
        <p:nvCxnSpPr>
          <p:cNvPr id="50224" name="AutoShape 119"/>
          <p:cNvCxnSpPr>
            <a:cxnSpLocks noChangeShapeType="1"/>
            <a:endCxn id="50199" idx="2"/>
          </p:cNvCxnSpPr>
          <p:nvPr/>
        </p:nvCxnSpPr>
        <p:spPr bwMode="auto">
          <a:xfrm rot="5400000" flipH="1">
            <a:off x="5374481" y="3813969"/>
            <a:ext cx="842963" cy="981075"/>
          </a:xfrm>
          <a:prstGeom prst="curvedConnector3">
            <a:avLst>
              <a:gd name="adj1" fmla="val 49963"/>
            </a:avLst>
          </a:prstGeom>
          <a:noFill/>
          <a:ln w="9525">
            <a:solidFill>
              <a:srgbClr val="FF0000"/>
            </a:solidFill>
            <a:bevel/>
            <a:headEnd/>
            <a:tailEnd type="triangle" w="med" len="med"/>
          </a:ln>
          <a:extLst>
            <a:ext uri="{909E8E84-426E-40DD-AFC4-6F175D3DCCD1}">
              <a14:hiddenFill xmlns:a14="http://schemas.microsoft.com/office/drawing/2010/main">
                <a:noFill/>
              </a14:hiddenFill>
            </a:ext>
          </a:extLst>
        </p:spPr>
      </p:cxnSp>
      <p:cxnSp>
        <p:nvCxnSpPr>
          <p:cNvPr id="50225" name="AutoShape 120"/>
          <p:cNvCxnSpPr>
            <a:cxnSpLocks noChangeShapeType="1"/>
          </p:cNvCxnSpPr>
          <p:nvPr/>
        </p:nvCxnSpPr>
        <p:spPr bwMode="auto">
          <a:xfrm rot="5400000" flipH="1">
            <a:off x="6237287" y="3036888"/>
            <a:ext cx="1058863" cy="2414588"/>
          </a:xfrm>
          <a:prstGeom prst="curvedConnector2">
            <a:avLst/>
          </a:prstGeom>
          <a:noFill/>
          <a:ln w="9525">
            <a:solidFill>
              <a:srgbClr val="FF0000"/>
            </a:solidFill>
            <a:bevel/>
            <a:headEnd/>
            <a:tailEnd type="triangle" w="med" len="med"/>
          </a:ln>
          <a:extLst>
            <a:ext uri="{909E8E84-426E-40DD-AFC4-6F175D3DCCD1}">
              <a14:hiddenFill xmlns:a14="http://schemas.microsoft.com/office/drawing/2010/main">
                <a:noFill/>
              </a14:hiddenFill>
            </a:ext>
          </a:extLst>
        </p:spPr>
      </p:cxnSp>
      <p:sp>
        <p:nvSpPr>
          <p:cNvPr id="50226" name="Text Box 121"/>
          <p:cNvSpPr txBox="1">
            <a:spLocks noChangeArrowheads="1"/>
          </p:cNvSpPr>
          <p:nvPr/>
        </p:nvSpPr>
        <p:spPr bwMode="auto">
          <a:xfrm>
            <a:off x="5749925" y="4306888"/>
            <a:ext cx="117951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Lucida Sans Unicode" panose="020B0602030504020204" pitchFamily="34" charset="0"/>
                <a:ea typeface="宋体" panose="02010600030101010101" pitchFamily="2" charset="-122"/>
              </a:defRPr>
            </a:lvl1pPr>
            <a:lvl2pPr marL="742950" indent="-285750">
              <a:defRPr>
                <a:solidFill>
                  <a:schemeClr val="tx1"/>
                </a:solidFill>
                <a:latin typeface="Lucida Sans Unicode" panose="020B0602030504020204" pitchFamily="34" charset="0"/>
                <a:ea typeface="宋体" panose="02010600030101010101" pitchFamily="2" charset="-122"/>
              </a:defRPr>
            </a:lvl2pPr>
            <a:lvl3pPr marL="1143000" indent="-228600">
              <a:defRPr>
                <a:solidFill>
                  <a:schemeClr val="tx1"/>
                </a:solidFill>
                <a:latin typeface="Lucida Sans Unicode" panose="020B0602030504020204" pitchFamily="34" charset="0"/>
                <a:ea typeface="宋体" panose="02010600030101010101" pitchFamily="2" charset="-122"/>
              </a:defRPr>
            </a:lvl3pPr>
            <a:lvl4pPr marL="1600200" indent="-228600">
              <a:defRPr>
                <a:solidFill>
                  <a:schemeClr val="tx1"/>
                </a:solidFill>
                <a:latin typeface="Lucida Sans Unicode" panose="020B0602030504020204" pitchFamily="34" charset="0"/>
                <a:ea typeface="宋体" panose="02010600030101010101" pitchFamily="2" charset="-122"/>
              </a:defRPr>
            </a:lvl4pPr>
            <a:lvl5pPr marL="2057400" indent="-228600">
              <a:defRPr>
                <a:solidFill>
                  <a:schemeClr val="tx1"/>
                </a:solidFill>
                <a:latin typeface="Lucida Sans Unicode" panose="020B0602030504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9pPr>
          </a:lstStyle>
          <a:p>
            <a:pPr eaLnBrk="1" hangingPunct="1"/>
            <a:r>
              <a:rPr lang="zh-CN" altLang="en-US" b="1">
                <a:solidFill>
                  <a:srgbClr val="CC0000"/>
                </a:solidFill>
                <a:latin typeface="Calibri" panose="020F0502020204030204" pitchFamily="34" charset="0"/>
                <a:ea typeface="微软雅黑" panose="020B0503020204020204" pitchFamily="34" charset="-122"/>
              </a:rPr>
              <a:t>卡口信息</a:t>
            </a:r>
          </a:p>
        </p:txBody>
      </p:sp>
      <p:sp>
        <p:nvSpPr>
          <p:cNvPr id="50227" name="Text Box 122"/>
          <p:cNvSpPr txBox="1">
            <a:spLocks noChangeArrowheads="1"/>
          </p:cNvSpPr>
          <p:nvPr/>
        </p:nvSpPr>
        <p:spPr bwMode="auto">
          <a:xfrm>
            <a:off x="7464425" y="4308475"/>
            <a:ext cx="117951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Lucida Sans Unicode" panose="020B0602030504020204" pitchFamily="34" charset="0"/>
                <a:ea typeface="宋体" panose="02010600030101010101" pitchFamily="2" charset="-122"/>
              </a:defRPr>
            </a:lvl1pPr>
            <a:lvl2pPr marL="742950" indent="-285750">
              <a:defRPr>
                <a:solidFill>
                  <a:schemeClr val="tx1"/>
                </a:solidFill>
                <a:latin typeface="Lucida Sans Unicode" panose="020B0602030504020204" pitchFamily="34" charset="0"/>
                <a:ea typeface="宋体" panose="02010600030101010101" pitchFamily="2" charset="-122"/>
              </a:defRPr>
            </a:lvl2pPr>
            <a:lvl3pPr marL="1143000" indent="-228600">
              <a:defRPr>
                <a:solidFill>
                  <a:schemeClr val="tx1"/>
                </a:solidFill>
                <a:latin typeface="Lucida Sans Unicode" panose="020B0602030504020204" pitchFamily="34" charset="0"/>
                <a:ea typeface="宋体" panose="02010600030101010101" pitchFamily="2" charset="-122"/>
              </a:defRPr>
            </a:lvl3pPr>
            <a:lvl4pPr marL="1600200" indent="-228600">
              <a:defRPr>
                <a:solidFill>
                  <a:schemeClr val="tx1"/>
                </a:solidFill>
                <a:latin typeface="Lucida Sans Unicode" panose="020B0602030504020204" pitchFamily="34" charset="0"/>
                <a:ea typeface="宋体" panose="02010600030101010101" pitchFamily="2" charset="-122"/>
              </a:defRPr>
            </a:lvl4pPr>
            <a:lvl5pPr marL="2057400" indent="-228600">
              <a:defRPr>
                <a:solidFill>
                  <a:schemeClr val="tx1"/>
                </a:solidFill>
                <a:latin typeface="Lucida Sans Unicode" panose="020B0602030504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9pPr>
          </a:lstStyle>
          <a:p>
            <a:pPr eaLnBrk="1" hangingPunct="1"/>
            <a:r>
              <a:rPr lang="zh-CN" altLang="en-US" b="1">
                <a:solidFill>
                  <a:srgbClr val="CC0000"/>
                </a:solidFill>
                <a:latin typeface="Calibri" panose="020F0502020204030204" pitchFamily="34" charset="0"/>
                <a:ea typeface="微软雅黑" panose="020B0503020204020204" pitchFamily="34" charset="-122"/>
              </a:rPr>
              <a:t>卡口信息</a:t>
            </a:r>
          </a:p>
        </p:txBody>
      </p:sp>
      <p:sp>
        <p:nvSpPr>
          <p:cNvPr id="50228" name="Text Box 123"/>
          <p:cNvSpPr txBox="1">
            <a:spLocks noChangeArrowheads="1"/>
          </p:cNvSpPr>
          <p:nvPr/>
        </p:nvSpPr>
        <p:spPr bwMode="auto">
          <a:xfrm>
            <a:off x="1285875" y="2092325"/>
            <a:ext cx="12858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Lucida Sans Unicode" panose="020B0602030504020204" pitchFamily="34" charset="0"/>
                <a:ea typeface="宋体" panose="02010600030101010101" pitchFamily="2" charset="-122"/>
              </a:defRPr>
            </a:lvl1pPr>
            <a:lvl2pPr marL="742950" indent="-285750">
              <a:defRPr>
                <a:solidFill>
                  <a:schemeClr val="tx1"/>
                </a:solidFill>
                <a:latin typeface="Lucida Sans Unicode" panose="020B0602030504020204" pitchFamily="34" charset="0"/>
                <a:ea typeface="宋体" panose="02010600030101010101" pitchFamily="2" charset="-122"/>
              </a:defRPr>
            </a:lvl2pPr>
            <a:lvl3pPr marL="1143000" indent="-228600">
              <a:defRPr>
                <a:solidFill>
                  <a:schemeClr val="tx1"/>
                </a:solidFill>
                <a:latin typeface="Lucida Sans Unicode" panose="020B0602030504020204" pitchFamily="34" charset="0"/>
                <a:ea typeface="宋体" panose="02010600030101010101" pitchFamily="2" charset="-122"/>
              </a:defRPr>
            </a:lvl3pPr>
            <a:lvl4pPr marL="1600200" indent="-228600">
              <a:defRPr>
                <a:solidFill>
                  <a:schemeClr val="tx1"/>
                </a:solidFill>
                <a:latin typeface="Lucida Sans Unicode" panose="020B0602030504020204" pitchFamily="34" charset="0"/>
                <a:ea typeface="宋体" panose="02010600030101010101" pitchFamily="2" charset="-122"/>
              </a:defRPr>
            </a:lvl4pPr>
            <a:lvl5pPr marL="2057400" indent="-228600">
              <a:defRPr>
                <a:solidFill>
                  <a:schemeClr val="tx1"/>
                </a:solidFill>
                <a:latin typeface="Lucida Sans Unicode" panose="020B0602030504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9pPr>
          </a:lstStyle>
          <a:p>
            <a:pPr eaLnBrk="1" hangingPunct="1"/>
            <a:r>
              <a:rPr lang="zh-CN" altLang="en-US" b="1">
                <a:solidFill>
                  <a:srgbClr val="000000"/>
                </a:solidFill>
                <a:latin typeface="Calibri" panose="020F0502020204030204" pitchFamily="34" charset="0"/>
                <a:ea typeface="微软雅黑" panose="020B0503020204020204" pitchFamily="34" charset="-122"/>
              </a:rPr>
              <a:t>数据调取</a:t>
            </a:r>
          </a:p>
        </p:txBody>
      </p:sp>
      <p:sp>
        <p:nvSpPr>
          <p:cNvPr id="50229" name="Text Box 124"/>
          <p:cNvSpPr txBox="1">
            <a:spLocks noChangeArrowheads="1"/>
          </p:cNvSpPr>
          <p:nvPr/>
        </p:nvSpPr>
        <p:spPr bwMode="auto">
          <a:xfrm>
            <a:off x="4021138" y="2092325"/>
            <a:ext cx="12858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a:spAutoFit/>
          </a:bodyPr>
          <a:lstStyle>
            <a:lvl1pPr>
              <a:defRPr>
                <a:solidFill>
                  <a:schemeClr val="tx1"/>
                </a:solidFill>
                <a:latin typeface="Lucida Sans Unicode" panose="020B0602030504020204" pitchFamily="34" charset="0"/>
                <a:ea typeface="宋体" panose="02010600030101010101" pitchFamily="2" charset="-122"/>
              </a:defRPr>
            </a:lvl1pPr>
            <a:lvl2pPr marL="742950" indent="-285750">
              <a:defRPr>
                <a:solidFill>
                  <a:schemeClr val="tx1"/>
                </a:solidFill>
                <a:latin typeface="Lucida Sans Unicode" panose="020B0602030504020204" pitchFamily="34" charset="0"/>
                <a:ea typeface="宋体" panose="02010600030101010101" pitchFamily="2" charset="-122"/>
              </a:defRPr>
            </a:lvl2pPr>
            <a:lvl3pPr marL="1143000" indent="-228600">
              <a:defRPr>
                <a:solidFill>
                  <a:schemeClr val="tx1"/>
                </a:solidFill>
                <a:latin typeface="Lucida Sans Unicode" panose="020B0602030504020204" pitchFamily="34" charset="0"/>
                <a:ea typeface="宋体" panose="02010600030101010101" pitchFamily="2" charset="-122"/>
              </a:defRPr>
            </a:lvl3pPr>
            <a:lvl4pPr marL="1600200" indent="-228600">
              <a:defRPr>
                <a:solidFill>
                  <a:schemeClr val="tx1"/>
                </a:solidFill>
                <a:latin typeface="Lucida Sans Unicode" panose="020B0602030504020204" pitchFamily="34" charset="0"/>
                <a:ea typeface="宋体" panose="02010600030101010101" pitchFamily="2" charset="-122"/>
              </a:defRPr>
            </a:lvl4pPr>
            <a:lvl5pPr marL="2057400" indent="-228600">
              <a:defRPr>
                <a:solidFill>
                  <a:schemeClr val="tx1"/>
                </a:solidFill>
                <a:latin typeface="Lucida Sans Unicode" panose="020B0602030504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9pPr>
          </a:lstStyle>
          <a:p>
            <a:pPr eaLnBrk="1" hangingPunct="1"/>
            <a:r>
              <a:rPr lang="zh-CN" altLang="en-US" b="1">
                <a:solidFill>
                  <a:srgbClr val="000000"/>
                </a:solidFill>
                <a:latin typeface="Calibri" panose="020F0502020204030204" pitchFamily="34" charset="0"/>
                <a:ea typeface="微软雅黑" panose="020B0503020204020204" pitchFamily="34" charset="-122"/>
              </a:rPr>
              <a:t>数据调取</a:t>
            </a:r>
          </a:p>
        </p:txBody>
      </p:sp>
      <p:sp>
        <p:nvSpPr>
          <p:cNvPr id="50230" name="Text Box 125"/>
          <p:cNvSpPr txBox="1">
            <a:spLocks noChangeArrowheads="1"/>
          </p:cNvSpPr>
          <p:nvPr/>
        </p:nvSpPr>
        <p:spPr bwMode="auto">
          <a:xfrm>
            <a:off x="5724525" y="1074738"/>
            <a:ext cx="5762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Lucida Sans Unicode" panose="020B0602030504020204" pitchFamily="34" charset="0"/>
                <a:ea typeface="宋体" panose="02010600030101010101" pitchFamily="2" charset="-122"/>
              </a:defRPr>
            </a:lvl1pPr>
            <a:lvl2pPr marL="742950" indent="-285750">
              <a:defRPr>
                <a:solidFill>
                  <a:schemeClr val="tx1"/>
                </a:solidFill>
                <a:latin typeface="Lucida Sans Unicode" panose="020B0602030504020204" pitchFamily="34" charset="0"/>
                <a:ea typeface="宋体" panose="02010600030101010101" pitchFamily="2" charset="-122"/>
              </a:defRPr>
            </a:lvl2pPr>
            <a:lvl3pPr marL="1143000" indent="-228600">
              <a:defRPr>
                <a:solidFill>
                  <a:schemeClr val="tx1"/>
                </a:solidFill>
                <a:latin typeface="Lucida Sans Unicode" panose="020B0602030504020204" pitchFamily="34" charset="0"/>
                <a:ea typeface="宋体" panose="02010600030101010101" pitchFamily="2" charset="-122"/>
              </a:defRPr>
            </a:lvl3pPr>
            <a:lvl4pPr marL="1600200" indent="-228600">
              <a:defRPr>
                <a:solidFill>
                  <a:schemeClr val="tx1"/>
                </a:solidFill>
                <a:latin typeface="Lucida Sans Unicode" panose="020B0602030504020204" pitchFamily="34" charset="0"/>
                <a:ea typeface="宋体" panose="02010600030101010101" pitchFamily="2" charset="-122"/>
              </a:defRPr>
            </a:lvl4pPr>
            <a:lvl5pPr marL="2057400" indent="-228600">
              <a:defRPr>
                <a:solidFill>
                  <a:schemeClr val="tx1"/>
                </a:solidFill>
                <a:latin typeface="Lucida Sans Unicode" panose="020B0602030504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9pPr>
          </a:lstStyle>
          <a:p>
            <a:pPr eaLnBrk="1" hangingPunct="1"/>
            <a:r>
              <a:rPr lang="zh-CN" altLang="en-US" sz="1200" b="1">
                <a:solidFill>
                  <a:srgbClr val="000000"/>
                </a:solidFill>
                <a:latin typeface="Calibri" panose="020F0502020204030204" pitchFamily="34" charset="0"/>
                <a:ea typeface="微软雅黑" panose="020B0503020204020204" pitchFamily="34" charset="-122"/>
              </a:rPr>
              <a:t>计算</a:t>
            </a:r>
          </a:p>
          <a:p>
            <a:pPr eaLnBrk="1" hangingPunct="1"/>
            <a:r>
              <a:rPr lang="zh-CN" altLang="en-US" sz="1200" b="1">
                <a:solidFill>
                  <a:srgbClr val="000000"/>
                </a:solidFill>
                <a:latin typeface="Calibri" panose="020F0502020204030204" pitchFamily="34" charset="0"/>
                <a:ea typeface="微软雅黑" panose="020B0503020204020204" pitchFamily="34" charset="-122"/>
              </a:rPr>
              <a:t>结果</a:t>
            </a:r>
          </a:p>
        </p:txBody>
      </p:sp>
    </p:spTree>
  </p:cSld>
  <p:clrMapOvr>
    <a:masterClrMapping/>
  </p:clrMapOvr>
  <p:transition spd="slow" advClick="0"/>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bwMode="auto">
          <a:xfrm flipV="1">
            <a:off x="0" y="1144588"/>
            <a:ext cx="8459788" cy="3175"/>
          </a:xfrm>
          <a:prstGeom prst="line">
            <a:avLst/>
          </a:prstGeom>
          <a:solidFill>
            <a:schemeClr val="accent1"/>
          </a:solidFill>
          <a:ln w="101600" cap="flat" cmpd="thinThick" algn="ctr">
            <a:solidFill>
              <a:srgbClr val="FF0000"/>
            </a:solidFill>
            <a:prstDash val="solid"/>
            <a:round/>
            <a:headEnd type="none" w="med" len="med"/>
            <a:tailEnd type="none" w="med" len="med"/>
          </a:ln>
          <a:effectLst>
            <a:outerShdw dist="17961" dir="2700000" algn="ctr" rotWithShape="0">
              <a:schemeClr val="tx1">
                <a:gamma/>
                <a:shade val="60000"/>
                <a:invGamma/>
                <a:alpha val="50000"/>
              </a:schemeClr>
            </a:outerShdw>
          </a:effectLst>
        </p:spPr>
      </p:cxnSp>
      <p:sp>
        <p:nvSpPr>
          <p:cNvPr id="52227" name="矩形 9"/>
          <p:cNvSpPr>
            <a:spLocks noChangeArrowheads="1"/>
          </p:cNvSpPr>
          <p:nvPr/>
        </p:nvSpPr>
        <p:spPr bwMode="auto">
          <a:xfrm>
            <a:off x="322263" y="307975"/>
            <a:ext cx="621506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Lucida Sans Unicode" panose="020B0602030504020204" pitchFamily="34" charset="0"/>
                <a:ea typeface="宋体" panose="02010600030101010101" pitchFamily="2" charset="-122"/>
              </a:defRPr>
            </a:lvl1pPr>
            <a:lvl2pPr marL="742950" indent="-285750">
              <a:defRPr>
                <a:solidFill>
                  <a:schemeClr val="tx1"/>
                </a:solidFill>
                <a:latin typeface="Lucida Sans Unicode" panose="020B0602030504020204" pitchFamily="34" charset="0"/>
                <a:ea typeface="宋体" panose="02010600030101010101" pitchFamily="2" charset="-122"/>
              </a:defRPr>
            </a:lvl2pPr>
            <a:lvl3pPr marL="1143000" indent="-228600">
              <a:defRPr>
                <a:solidFill>
                  <a:schemeClr val="tx1"/>
                </a:solidFill>
                <a:latin typeface="Lucida Sans Unicode" panose="020B0602030504020204" pitchFamily="34" charset="0"/>
                <a:ea typeface="宋体" panose="02010600030101010101" pitchFamily="2" charset="-122"/>
              </a:defRPr>
            </a:lvl3pPr>
            <a:lvl4pPr marL="1600200" indent="-228600">
              <a:defRPr>
                <a:solidFill>
                  <a:schemeClr val="tx1"/>
                </a:solidFill>
                <a:latin typeface="Lucida Sans Unicode" panose="020B0602030504020204" pitchFamily="34" charset="0"/>
                <a:ea typeface="宋体" panose="02010600030101010101" pitchFamily="2" charset="-122"/>
              </a:defRPr>
            </a:lvl4pPr>
            <a:lvl5pPr marL="2057400" indent="-228600">
              <a:defRPr>
                <a:solidFill>
                  <a:schemeClr val="tx1"/>
                </a:solidFill>
                <a:latin typeface="Lucida Sans Unicode" panose="020B0602030504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9pPr>
          </a:lstStyle>
          <a:p>
            <a:pPr algn="ctr" eaLnBrk="1" hangingPunct="1">
              <a:spcBef>
                <a:spcPct val="50000"/>
              </a:spcBef>
              <a:buFont typeface="Wingdings" panose="05000000000000000000" pitchFamily="2" charset="2"/>
              <a:buChar char="p"/>
            </a:pPr>
            <a:r>
              <a:rPr lang="zh-CN" altLang="zh-CN" sz="2800" b="1">
                <a:solidFill>
                  <a:srgbClr val="3333FF"/>
                </a:solidFill>
                <a:latin typeface="微软雅黑" panose="020B0503020204020204" pitchFamily="34" charset="-122"/>
                <a:ea typeface="微软雅黑" panose="020B0503020204020204" pitchFamily="34" charset="-122"/>
              </a:rPr>
              <a:t>数据</a:t>
            </a:r>
            <a:r>
              <a:rPr lang="zh-CN" altLang="en-US" sz="2800" b="1">
                <a:solidFill>
                  <a:srgbClr val="3333FF"/>
                </a:solidFill>
                <a:latin typeface="微软雅黑" panose="020B0503020204020204" pitchFamily="34" charset="-122"/>
                <a:ea typeface="微软雅黑" panose="020B0503020204020204" pitchFamily="34" charset="-122"/>
              </a:rPr>
              <a:t>增长、处理速度快</a:t>
            </a:r>
            <a:r>
              <a:rPr lang="en-US" altLang="zh-CN" sz="2800" b="1">
                <a:solidFill>
                  <a:srgbClr val="3333FF"/>
                </a:solidFill>
                <a:latin typeface="微软雅黑" panose="020B0503020204020204" pitchFamily="34" charset="-122"/>
                <a:ea typeface="微软雅黑" panose="020B0503020204020204" pitchFamily="34" charset="-122"/>
              </a:rPr>
              <a:t>Volecity</a:t>
            </a:r>
          </a:p>
        </p:txBody>
      </p:sp>
      <p:sp>
        <p:nvSpPr>
          <p:cNvPr id="52228" name="Text Box 4"/>
          <p:cNvSpPr txBox="1">
            <a:spLocks noChangeArrowheads="1"/>
          </p:cNvSpPr>
          <p:nvPr/>
        </p:nvSpPr>
        <p:spPr bwMode="gray">
          <a:xfrm>
            <a:off x="271463" y="1493838"/>
            <a:ext cx="8643937" cy="195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a:solidFill>
                  <a:schemeClr val="tx1"/>
                </a:solidFill>
                <a:latin typeface="Lucida Sans Unicode" panose="020B0602030504020204" pitchFamily="34" charset="0"/>
                <a:ea typeface="宋体" panose="02010600030101010101" pitchFamily="2" charset="-122"/>
              </a:defRPr>
            </a:lvl1pPr>
            <a:lvl2pPr marL="742950" indent="-285750">
              <a:defRPr>
                <a:solidFill>
                  <a:schemeClr val="tx1"/>
                </a:solidFill>
                <a:latin typeface="Lucida Sans Unicode" panose="020B0602030504020204" pitchFamily="34" charset="0"/>
                <a:ea typeface="宋体" panose="02010600030101010101" pitchFamily="2" charset="-122"/>
              </a:defRPr>
            </a:lvl2pPr>
            <a:lvl3pPr marL="1143000" indent="-228600">
              <a:defRPr>
                <a:solidFill>
                  <a:schemeClr val="tx1"/>
                </a:solidFill>
                <a:latin typeface="Lucida Sans Unicode" panose="020B0602030504020204" pitchFamily="34" charset="0"/>
                <a:ea typeface="宋体" panose="02010600030101010101" pitchFamily="2" charset="-122"/>
              </a:defRPr>
            </a:lvl3pPr>
            <a:lvl4pPr marL="1600200" indent="-228600">
              <a:defRPr>
                <a:solidFill>
                  <a:schemeClr val="tx1"/>
                </a:solidFill>
                <a:latin typeface="Lucida Sans Unicode" panose="020B0602030504020204" pitchFamily="34" charset="0"/>
                <a:ea typeface="宋体" panose="02010600030101010101" pitchFamily="2" charset="-122"/>
              </a:defRPr>
            </a:lvl4pPr>
            <a:lvl5pPr marL="2057400" indent="-228600">
              <a:defRPr>
                <a:solidFill>
                  <a:schemeClr val="tx1"/>
                </a:solidFill>
                <a:latin typeface="Lucida Sans Unicode" panose="020B0602030504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9pPr>
          </a:lstStyle>
          <a:p>
            <a:pPr eaLnBrk="1" hangingPunct="1">
              <a:lnSpc>
                <a:spcPct val="150000"/>
              </a:lnSpc>
              <a:buFont typeface="Arial" panose="020B0604020202020204" pitchFamily="34" charset="0"/>
              <a:buNone/>
            </a:pPr>
            <a:r>
              <a:rPr lang="en-US" altLang="zh-CN" sz="2800" b="1">
                <a:latin typeface="微软雅黑" panose="020B0503020204020204" pitchFamily="34" charset="-122"/>
                <a:ea typeface="微软雅黑" panose="020B0503020204020204" pitchFamily="34" charset="-122"/>
              </a:rPr>
              <a:t>        </a:t>
            </a:r>
            <a:r>
              <a:rPr lang="zh-CN" altLang="en-US" sz="2800" b="1">
                <a:latin typeface="微软雅黑" panose="020B0503020204020204" pitchFamily="34" charset="-122"/>
                <a:ea typeface="微软雅黑" panose="020B0503020204020204" pitchFamily="34" charset="-122"/>
              </a:rPr>
              <a:t>利用各种大数据分析工具，比如</a:t>
            </a:r>
            <a:r>
              <a:rPr lang="en-US" altLang="zh-CN" sz="2800" b="1">
                <a:latin typeface="微软雅黑" panose="020B0503020204020204" pitchFamily="34" charset="-122"/>
                <a:ea typeface="微软雅黑" panose="020B0503020204020204" pitchFamily="34" charset="-122"/>
              </a:rPr>
              <a:t>Hadoop</a:t>
            </a:r>
            <a:r>
              <a:rPr lang="zh-CN" altLang="en-US" sz="2800" b="1">
                <a:latin typeface="微软雅黑" panose="020B0503020204020204" pitchFamily="34" charset="-122"/>
                <a:ea typeface="微软雅黑" panose="020B0503020204020204" pitchFamily="34" charset="-122"/>
              </a:rPr>
              <a:t>、</a:t>
            </a:r>
            <a:r>
              <a:rPr lang="en-US" altLang="zh-CN" sz="2800" b="1">
                <a:latin typeface="微软雅黑" panose="020B0503020204020204" pitchFamily="34" charset="-122"/>
                <a:ea typeface="微软雅黑" panose="020B0503020204020204" pitchFamily="34" charset="-122"/>
              </a:rPr>
              <a:t>SPSS</a:t>
            </a:r>
            <a:r>
              <a:rPr lang="zh-CN" altLang="en-US" sz="2800" b="1">
                <a:latin typeface="微软雅黑" panose="020B0503020204020204" pitchFamily="34" charset="-122"/>
                <a:ea typeface="微软雅黑" panose="020B0503020204020204" pitchFamily="34" charset="-122"/>
              </a:rPr>
              <a:t>和</a:t>
            </a:r>
            <a:r>
              <a:rPr lang="en-US" altLang="zh-CN" sz="2800" b="1">
                <a:latin typeface="微软雅黑" panose="020B0503020204020204" pitchFamily="34" charset="-122"/>
                <a:ea typeface="微软雅黑" panose="020B0503020204020204" pitchFamily="34" charset="-122"/>
              </a:rPr>
              <a:t>R</a:t>
            </a:r>
            <a:r>
              <a:rPr lang="zh-CN" altLang="en-US" sz="2800" b="1">
                <a:latin typeface="微软雅黑" panose="020B0503020204020204" pitchFamily="34" charset="-122"/>
                <a:ea typeface="微软雅黑" panose="020B0503020204020204" pitchFamily="34" charset="-122"/>
              </a:rPr>
              <a:t>，可从各种类型的数据中</a:t>
            </a:r>
            <a:r>
              <a:rPr lang="zh-CN" altLang="en-US" sz="2800" b="1">
                <a:solidFill>
                  <a:srgbClr val="FF0000"/>
                </a:solidFill>
                <a:latin typeface="微软雅黑" panose="020B0503020204020204" pitchFamily="34" charset="-122"/>
                <a:ea typeface="微软雅黑" panose="020B0503020204020204" pitchFamily="34" charset="-122"/>
              </a:rPr>
              <a:t>快速</a:t>
            </a:r>
            <a:r>
              <a:rPr lang="zh-CN" altLang="en-US" sz="2800" b="1">
                <a:latin typeface="微软雅黑" panose="020B0503020204020204" pitchFamily="34" charset="-122"/>
                <a:ea typeface="微软雅黑" panose="020B0503020204020204" pitchFamily="34" charset="-122"/>
              </a:rPr>
              <a:t>获得高价值的信息，这一点和传统的数据分析技术有着本质的区别。</a:t>
            </a:r>
          </a:p>
        </p:txBody>
      </p:sp>
      <p:pic>
        <p:nvPicPr>
          <p:cNvPr id="43016" name="Picture 8"/>
          <p:cNvPicPr>
            <a:picLocks noChangeAspect="1" noChangeArrowheads="1"/>
          </p:cNvPicPr>
          <p:nvPr/>
        </p:nvPicPr>
        <p:blipFill>
          <a:blip r:embed="rId2"/>
          <a:srcRect l="35156" t="28198" r="17383" b="9665"/>
          <a:stretch>
            <a:fillRect/>
          </a:stretch>
        </p:blipFill>
        <p:spPr bwMode="auto">
          <a:xfrm>
            <a:off x="1500188" y="3500438"/>
            <a:ext cx="6500812" cy="3143250"/>
          </a:xfrm>
          <a:prstGeom prst="rect">
            <a:avLst/>
          </a:prstGeom>
          <a:noFill/>
          <a:ln w="9525">
            <a:noFill/>
            <a:miter lim="800000"/>
            <a:headEnd/>
            <a:tailEnd/>
          </a:ln>
          <a:effectLst>
            <a:prstShdw prst="shdw13" dist="53882" dir="13500000">
              <a:schemeClr val="accent1">
                <a:gamma/>
                <a:shade val="60000"/>
                <a:invGamma/>
                <a:alpha val="50000"/>
              </a:schemeClr>
            </a:prstShdw>
          </a:effectLst>
        </p:spPr>
      </p:pic>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2" name="直接连接符 51"/>
          <p:cNvCxnSpPr/>
          <p:nvPr/>
        </p:nvCxnSpPr>
        <p:spPr bwMode="auto">
          <a:xfrm flipV="1">
            <a:off x="0" y="1144588"/>
            <a:ext cx="8459788" cy="3175"/>
          </a:xfrm>
          <a:prstGeom prst="line">
            <a:avLst/>
          </a:prstGeom>
          <a:solidFill>
            <a:schemeClr val="accent1"/>
          </a:solidFill>
          <a:ln w="101600" cap="flat" cmpd="thinThick" algn="ctr">
            <a:solidFill>
              <a:srgbClr val="FF0000"/>
            </a:solidFill>
            <a:prstDash val="solid"/>
            <a:round/>
            <a:headEnd type="none" w="med" len="med"/>
            <a:tailEnd type="none" w="med" len="med"/>
          </a:ln>
          <a:effectLst>
            <a:outerShdw dist="17961" dir="2700000" algn="ctr" rotWithShape="0">
              <a:schemeClr val="tx1">
                <a:gamma/>
                <a:shade val="60000"/>
                <a:invGamma/>
                <a:alpha val="50000"/>
              </a:schemeClr>
            </a:outerShdw>
          </a:effectLst>
        </p:spPr>
      </p:cxnSp>
      <p:sp>
        <p:nvSpPr>
          <p:cNvPr id="14" name="矩形 13"/>
          <p:cNvSpPr/>
          <p:nvPr/>
        </p:nvSpPr>
        <p:spPr>
          <a:xfrm>
            <a:off x="2857500" y="2125663"/>
            <a:ext cx="6300788" cy="738187"/>
          </a:xfrm>
          <a:prstGeom prst="rect">
            <a:avLst/>
          </a:prstGeom>
        </p:spPr>
        <p:txBody>
          <a:bodyPr>
            <a:spAutoFit/>
          </a:bodyPr>
          <a:lstStyle/>
          <a:p>
            <a:pPr eaLnBrk="1" hangingPunct="1">
              <a:buFont typeface="Arial" pitchFamily="34" charset="0"/>
              <a:buNone/>
              <a:defRPr/>
            </a:pPr>
            <a:endParaRPr lang="zh-CN" altLang="en-US" dirty="0">
              <a:solidFill>
                <a:srgbClr val="000000"/>
              </a:solidFill>
              <a:latin typeface="微软雅黑" pitchFamily="34" charset="-122"/>
              <a:ea typeface="微软雅黑" pitchFamily="34" charset="-122"/>
              <a:sym typeface="微软雅黑" pitchFamily="34" charset="-122"/>
            </a:endParaRPr>
          </a:p>
          <a:p>
            <a:pPr eaLnBrk="1" hangingPunct="1">
              <a:buFont typeface="Arial" pitchFamily="34" charset="0"/>
              <a:buNone/>
              <a:defRPr/>
            </a:pPr>
            <a:r>
              <a:rPr lang="zh-CN" altLang="en-US" sz="2400" dirty="0">
                <a:latin typeface="+mn-ea"/>
                <a:ea typeface="+mn-ea"/>
                <a:sym typeface="微软雅黑" pitchFamily="34" charset="-122"/>
              </a:rPr>
              <a:t>    </a:t>
            </a:r>
            <a:endParaRPr lang="en-US" altLang="zh-CN" sz="2400" dirty="0">
              <a:latin typeface="+mn-ea"/>
              <a:ea typeface="+mn-ea"/>
              <a:sym typeface="微软雅黑" pitchFamily="34" charset="-122"/>
            </a:endParaRPr>
          </a:p>
        </p:txBody>
      </p:sp>
      <p:sp>
        <p:nvSpPr>
          <p:cNvPr id="33" name="TextBox 32"/>
          <p:cNvSpPr txBox="1"/>
          <p:nvPr/>
        </p:nvSpPr>
        <p:spPr>
          <a:xfrm>
            <a:off x="285750" y="357188"/>
            <a:ext cx="4875213" cy="523875"/>
          </a:xfrm>
          <a:prstGeom prst="rect">
            <a:avLst/>
          </a:prstGeom>
          <a:noFill/>
        </p:spPr>
        <p:txBody>
          <a:bodyPr>
            <a:spAutoFit/>
          </a:bodyPr>
          <a:lstStyle/>
          <a:p>
            <a:pPr eaLnBrk="1" hangingPunct="1">
              <a:buFont typeface="Arial" pitchFamily="34" charset="0"/>
              <a:buNone/>
              <a:defRPr/>
            </a:pPr>
            <a:r>
              <a:rPr lang="zh-CN" altLang="en-US" sz="2800" b="1" dirty="0">
                <a:latin typeface="+mn-ea"/>
                <a:ea typeface="+mn-ea"/>
              </a:rPr>
              <a:t>（二）大数据概述</a:t>
            </a:r>
            <a:endParaRPr lang="zh-CN" altLang="zh-CN" sz="2800" dirty="0">
              <a:latin typeface="+mn-ea"/>
              <a:ea typeface="+mn-ea"/>
            </a:endParaRPr>
          </a:p>
        </p:txBody>
      </p:sp>
      <p:sp>
        <p:nvSpPr>
          <p:cNvPr id="12" name="云形标注 11"/>
          <p:cNvSpPr/>
          <p:nvPr/>
        </p:nvSpPr>
        <p:spPr bwMode="auto">
          <a:xfrm>
            <a:off x="500063" y="1568450"/>
            <a:ext cx="3336925" cy="2289175"/>
          </a:xfrm>
          <a:prstGeom prst="cloudCallout">
            <a:avLst>
              <a:gd name="adj1" fmla="val -10040"/>
              <a:gd name="adj2" fmla="val 41167"/>
            </a:avLst>
          </a:prstGeom>
          <a:solidFill>
            <a:srgbClr val="3333FF"/>
          </a:solidFill>
          <a:ln w="9525" cap="flat" cmpd="sng" algn="ctr">
            <a:solidFill>
              <a:schemeClr val="tx1"/>
            </a:solidFill>
            <a:prstDash val="solid"/>
            <a:round/>
            <a:headEnd type="none" w="med" len="med"/>
            <a:tailEnd type="none" w="med" len="med"/>
          </a:ln>
          <a:effectLst>
            <a:outerShdw dist="17961" dir="2700000" algn="ctr" rotWithShape="0">
              <a:schemeClr val="tx1">
                <a:gamma/>
                <a:shade val="60000"/>
                <a:invGamma/>
                <a:alpha val="50000"/>
              </a:schemeClr>
            </a:outerShdw>
          </a:effectLst>
        </p:spPr>
        <p:txBody>
          <a:bodyPr/>
          <a:lstStyle/>
          <a:p>
            <a:pPr algn="ctr" eaLnBrk="1" hangingPunct="1">
              <a:buFont typeface="Arial" pitchFamily="34" charset="0"/>
              <a:buNone/>
              <a:defRPr/>
            </a:pPr>
            <a:endParaRPr lang="en-US" altLang="zh-CN" sz="3600" b="1" dirty="0">
              <a:solidFill>
                <a:schemeClr val="bg1"/>
              </a:solidFill>
              <a:latin typeface="黑体" pitchFamily="49" charset="-122"/>
              <a:ea typeface="黑体" pitchFamily="49" charset="-122"/>
            </a:endParaRPr>
          </a:p>
        </p:txBody>
      </p:sp>
      <p:sp>
        <p:nvSpPr>
          <p:cNvPr id="53254" name="TextBox 8"/>
          <p:cNvSpPr txBox="1">
            <a:spLocks noChangeArrowheads="1"/>
          </p:cNvSpPr>
          <p:nvPr/>
        </p:nvSpPr>
        <p:spPr bwMode="auto">
          <a:xfrm>
            <a:off x="857250" y="2165350"/>
            <a:ext cx="2714625"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Lucida Sans Unicode" panose="020B0602030504020204" pitchFamily="34" charset="0"/>
                <a:ea typeface="宋体" panose="02010600030101010101" pitchFamily="2" charset="-122"/>
              </a:defRPr>
            </a:lvl1pPr>
            <a:lvl2pPr marL="742950" indent="-285750">
              <a:defRPr>
                <a:solidFill>
                  <a:schemeClr val="tx1"/>
                </a:solidFill>
                <a:latin typeface="Lucida Sans Unicode" panose="020B0602030504020204" pitchFamily="34" charset="0"/>
                <a:ea typeface="宋体" panose="02010600030101010101" pitchFamily="2" charset="-122"/>
              </a:defRPr>
            </a:lvl2pPr>
            <a:lvl3pPr marL="1143000" indent="-228600">
              <a:defRPr>
                <a:solidFill>
                  <a:schemeClr val="tx1"/>
                </a:solidFill>
                <a:latin typeface="Lucida Sans Unicode" panose="020B0602030504020204" pitchFamily="34" charset="0"/>
                <a:ea typeface="宋体" panose="02010600030101010101" pitchFamily="2" charset="-122"/>
              </a:defRPr>
            </a:lvl3pPr>
            <a:lvl4pPr marL="1600200" indent="-228600">
              <a:defRPr>
                <a:solidFill>
                  <a:schemeClr val="tx1"/>
                </a:solidFill>
                <a:latin typeface="Lucida Sans Unicode" panose="020B0602030504020204" pitchFamily="34" charset="0"/>
                <a:ea typeface="宋体" panose="02010600030101010101" pitchFamily="2" charset="-122"/>
              </a:defRPr>
            </a:lvl4pPr>
            <a:lvl5pPr marL="2057400" indent="-228600">
              <a:defRPr>
                <a:solidFill>
                  <a:schemeClr val="tx1"/>
                </a:solidFill>
                <a:latin typeface="Lucida Sans Unicode" panose="020B0602030504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9pPr>
          </a:lstStyle>
          <a:p>
            <a:pPr eaLnBrk="1" hangingPunct="1">
              <a:buFont typeface="Arial" panose="020B0604020202020204" pitchFamily="34" charset="0"/>
              <a:buNone/>
            </a:pPr>
            <a:r>
              <a:rPr lang="zh-CN" altLang="en-US" sz="2800" b="1">
                <a:solidFill>
                  <a:schemeClr val="bg1"/>
                </a:solidFill>
                <a:latin typeface="黑体" panose="02010609060101010101" pitchFamily="49" charset="-122"/>
                <a:ea typeface="黑体" panose="02010609060101010101" pitchFamily="49" charset="-122"/>
              </a:rPr>
              <a:t>大数据正在改变人类的思维方式</a:t>
            </a:r>
            <a:endParaRPr lang="en-US" altLang="zh-CN" sz="2800" b="1">
              <a:solidFill>
                <a:schemeClr val="bg1"/>
              </a:solidFill>
              <a:latin typeface="黑体" panose="02010609060101010101" pitchFamily="49" charset="-122"/>
              <a:ea typeface="黑体" panose="02010609060101010101" pitchFamily="49" charset="-122"/>
            </a:endParaRPr>
          </a:p>
        </p:txBody>
      </p:sp>
      <p:sp>
        <p:nvSpPr>
          <p:cNvPr id="53255" name="TextBox 11"/>
          <p:cNvSpPr txBox="1">
            <a:spLocks noChangeArrowheads="1"/>
          </p:cNvSpPr>
          <p:nvPr/>
        </p:nvSpPr>
        <p:spPr bwMode="auto">
          <a:xfrm>
            <a:off x="3571875" y="1341438"/>
            <a:ext cx="2000250" cy="2646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Lucida Sans Unicode" panose="020B0602030504020204" pitchFamily="34" charset="0"/>
                <a:ea typeface="宋体" panose="02010600030101010101" pitchFamily="2" charset="-122"/>
              </a:defRPr>
            </a:lvl1pPr>
            <a:lvl2pPr marL="742950" indent="-285750">
              <a:defRPr>
                <a:solidFill>
                  <a:schemeClr val="tx1"/>
                </a:solidFill>
                <a:latin typeface="Lucida Sans Unicode" panose="020B0602030504020204" pitchFamily="34" charset="0"/>
                <a:ea typeface="宋体" panose="02010600030101010101" pitchFamily="2" charset="-122"/>
              </a:defRPr>
            </a:lvl2pPr>
            <a:lvl3pPr marL="1143000" indent="-228600">
              <a:defRPr>
                <a:solidFill>
                  <a:schemeClr val="tx1"/>
                </a:solidFill>
                <a:latin typeface="Lucida Sans Unicode" panose="020B0602030504020204" pitchFamily="34" charset="0"/>
                <a:ea typeface="宋体" panose="02010600030101010101" pitchFamily="2" charset="-122"/>
              </a:defRPr>
            </a:lvl3pPr>
            <a:lvl4pPr marL="1600200" indent="-228600">
              <a:defRPr>
                <a:solidFill>
                  <a:schemeClr val="tx1"/>
                </a:solidFill>
                <a:latin typeface="Lucida Sans Unicode" panose="020B0602030504020204" pitchFamily="34" charset="0"/>
                <a:ea typeface="宋体" panose="02010600030101010101" pitchFamily="2" charset="-122"/>
              </a:defRPr>
            </a:lvl4pPr>
            <a:lvl5pPr marL="2057400" indent="-228600">
              <a:defRPr>
                <a:solidFill>
                  <a:schemeClr val="tx1"/>
                </a:solidFill>
                <a:latin typeface="Lucida Sans Unicode" panose="020B0602030504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9pPr>
          </a:lstStyle>
          <a:p>
            <a:pPr eaLnBrk="1" hangingPunct="1">
              <a:buFont typeface="Arial" panose="020B0604020202020204" pitchFamily="34" charset="0"/>
              <a:buNone/>
            </a:pPr>
            <a:r>
              <a:rPr lang="zh-CN" altLang="en-US" sz="16600" b="1">
                <a:latin typeface="微软雅黑" panose="020B0503020204020204" pitchFamily="34" charset="-122"/>
                <a:ea typeface="微软雅黑" panose="020B0503020204020204" pitchFamily="34" charset="-122"/>
              </a:rPr>
              <a:t>？</a:t>
            </a:r>
          </a:p>
        </p:txBody>
      </p:sp>
      <p:pic>
        <p:nvPicPr>
          <p:cNvPr id="18" name="Picture 3" descr="C:\Documents and Settings\Administrator\桌面\大数据PPT修改\素材\44(195).jpg"/>
          <p:cNvPicPr>
            <a:picLocks noChangeAspect="1" noChangeArrowheads="1"/>
          </p:cNvPicPr>
          <p:nvPr/>
        </p:nvPicPr>
        <p:blipFill>
          <a:blip r:embed="rId2" cstate="print"/>
          <a:srcRect/>
          <a:stretch>
            <a:fillRect/>
          </a:stretch>
        </p:blipFill>
        <p:spPr bwMode="auto">
          <a:xfrm>
            <a:off x="7441852" y="4221401"/>
            <a:ext cx="1285916" cy="1293422"/>
          </a:xfrm>
          <a:prstGeom prst="roundRect">
            <a:avLst>
              <a:gd name="adj" fmla="val 10342"/>
            </a:avLst>
          </a:prstGeom>
          <a:noFill/>
          <a:ln>
            <a:solidFill>
              <a:srgbClr val="0070C0"/>
            </a:solidFill>
          </a:ln>
        </p:spPr>
      </p:pic>
      <p:sp>
        <p:nvSpPr>
          <p:cNvPr id="19" name="浅色1"/>
          <p:cNvSpPr>
            <a:spLocks/>
          </p:cNvSpPr>
          <p:nvPr/>
        </p:nvSpPr>
        <p:spPr bwMode="blackWhite">
          <a:xfrm>
            <a:off x="2876550" y="4221163"/>
            <a:ext cx="1919288" cy="957262"/>
          </a:xfrm>
          <a:custGeom>
            <a:avLst/>
            <a:gdLst>
              <a:gd name="T0" fmla="*/ 0 w 1330"/>
              <a:gd name="T1" fmla="*/ 531 h 683"/>
              <a:gd name="T2" fmla="*/ 685 w 1330"/>
              <a:gd name="T3" fmla="*/ 531 h 683"/>
              <a:gd name="T4" fmla="*/ 1162 w 1330"/>
              <a:gd name="T5" fmla="*/ 56 h 683"/>
              <a:gd name="T6" fmla="*/ 1098 w 1330"/>
              <a:gd name="T7" fmla="*/ 0 h 683"/>
              <a:gd name="T8" fmla="*/ 1329 w 1330"/>
              <a:gd name="T9" fmla="*/ 0 h 683"/>
              <a:gd name="T10" fmla="*/ 1329 w 1330"/>
              <a:gd name="T11" fmla="*/ 222 h 683"/>
              <a:gd name="T12" fmla="*/ 1257 w 1330"/>
              <a:gd name="T13" fmla="*/ 143 h 683"/>
              <a:gd name="T14" fmla="*/ 717 w 1330"/>
              <a:gd name="T15" fmla="*/ 682 h 683"/>
              <a:gd name="T16" fmla="*/ 0 w 1330"/>
              <a:gd name="T17" fmla="*/ 682 h 683"/>
              <a:gd name="T18" fmla="*/ 0 w 1330"/>
              <a:gd name="T19" fmla="*/ 531 h 6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30" h="683">
                <a:moveTo>
                  <a:pt x="0" y="531"/>
                </a:moveTo>
                <a:lnTo>
                  <a:pt x="685" y="531"/>
                </a:lnTo>
                <a:lnTo>
                  <a:pt x="1162" y="56"/>
                </a:lnTo>
                <a:lnTo>
                  <a:pt x="1098" y="0"/>
                </a:lnTo>
                <a:lnTo>
                  <a:pt x="1329" y="0"/>
                </a:lnTo>
                <a:lnTo>
                  <a:pt x="1329" y="222"/>
                </a:lnTo>
                <a:lnTo>
                  <a:pt x="1257" y="143"/>
                </a:lnTo>
                <a:lnTo>
                  <a:pt x="717" y="682"/>
                </a:lnTo>
                <a:lnTo>
                  <a:pt x="0" y="682"/>
                </a:lnTo>
                <a:lnTo>
                  <a:pt x="0" y="531"/>
                </a:lnTo>
              </a:path>
            </a:pathLst>
          </a:custGeom>
          <a:gradFill>
            <a:gsLst>
              <a:gs pos="33000">
                <a:srgbClr val="F9F9F9"/>
              </a:gs>
              <a:gs pos="100000">
                <a:srgbClr val="D7D7D7"/>
              </a:gs>
            </a:gsLst>
            <a:lin ang="5400000" scaled="0"/>
          </a:gradFill>
          <a:ln w="3175" cap="flat" cmpd="sng" algn="ctr">
            <a:solidFill>
              <a:srgbClr val="D7D7D7"/>
            </a:solidFill>
            <a:prstDash val="solid"/>
          </a:ln>
          <a:effectLst>
            <a:outerShdw blurRad="50800" dist="38100" dir="2700000" algn="tl" rotWithShape="0">
              <a:prstClr val="black">
                <a:alpha val="40000"/>
              </a:prstClr>
            </a:outerShdw>
          </a:effectLst>
          <a:extLst/>
        </p:spPr>
        <p:txBody>
          <a:bodyPr lIns="93296" tIns="46648" rIns="93296" bIns="46648" anchor="ctr"/>
          <a:lstStyle>
            <a:defPPr>
              <a:defRPr lang="zh-CN"/>
            </a:defPPr>
            <a:lvl1pPr algn="l" rtl="0" eaLnBrk="0" fontAlgn="base" hangingPunct="0">
              <a:spcBef>
                <a:spcPct val="0"/>
              </a:spcBef>
              <a:spcAft>
                <a:spcPct val="0"/>
              </a:spcAft>
              <a:defRPr kumimoji="1"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defRPr kumimoji="1"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defRPr kumimoji="1"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defRPr kumimoji="1"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defRPr kumimoji="1" kern="1200">
                <a:solidFill>
                  <a:schemeClr val="tx1"/>
                </a:solidFill>
                <a:latin typeface="Calibri" pitchFamily="34" charset="0"/>
                <a:ea typeface="宋体" pitchFamily="2" charset="-122"/>
                <a:cs typeface="+mn-cs"/>
              </a:defRPr>
            </a:lvl5pPr>
            <a:lvl6pPr marL="2286000" algn="l" defTabSz="914400" rtl="0" eaLnBrk="1" latinLnBrk="0" hangingPunct="1">
              <a:defRPr kumimoji="1" kern="1200">
                <a:solidFill>
                  <a:schemeClr val="tx1"/>
                </a:solidFill>
                <a:latin typeface="Calibri" pitchFamily="34" charset="0"/>
                <a:ea typeface="宋体" pitchFamily="2" charset="-122"/>
                <a:cs typeface="+mn-cs"/>
              </a:defRPr>
            </a:lvl6pPr>
            <a:lvl7pPr marL="2743200" algn="l" defTabSz="914400" rtl="0" eaLnBrk="1" latinLnBrk="0" hangingPunct="1">
              <a:defRPr kumimoji="1" kern="1200">
                <a:solidFill>
                  <a:schemeClr val="tx1"/>
                </a:solidFill>
                <a:latin typeface="Calibri" pitchFamily="34" charset="0"/>
                <a:ea typeface="宋体" pitchFamily="2" charset="-122"/>
                <a:cs typeface="+mn-cs"/>
              </a:defRPr>
            </a:lvl7pPr>
            <a:lvl8pPr marL="3200400" algn="l" defTabSz="914400" rtl="0" eaLnBrk="1" latinLnBrk="0" hangingPunct="1">
              <a:defRPr kumimoji="1" kern="1200">
                <a:solidFill>
                  <a:schemeClr val="tx1"/>
                </a:solidFill>
                <a:latin typeface="Calibri" pitchFamily="34" charset="0"/>
                <a:ea typeface="宋体" pitchFamily="2" charset="-122"/>
                <a:cs typeface="+mn-cs"/>
              </a:defRPr>
            </a:lvl8pPr>
            <a:lvl9pPr marL="3657600" algn="l" defTabSz="914400" rtl="0" eaLnBrk="1" latinLnBrk="0" hangingPunct="1">
              <a:defRPr kumimoji="1" kern="1200">
                <a:solidFill>
                  <a:schemeClr val="tx1"/>
                </a:solidFill>
                <a:latin typeface="Calibri" pitchFamily="34" charset="0"/>
                <a:ea typeface="宋体" pitchFamily="2" charset="-122"/>
                <a:cs typeface="+mn-cs"/>
              </a:defRPr>
            </a:lvl9pPr>
          </a:lstStyle>
          <a:p>
            <a:pPr fontAlgn="auto">
              <a:lnSpc>
                <a:spcPct val="120000"/>
              </a:lnSpc>
              <a:spcBef>
                <a:spcPts val="0"/>
              </a:spcBef>
              <a:spcAft>
                <a:spcPts val="0"/>
              </a:spcAft>
              <a:defRPr/>
            </a:pPr>
            <a:endParaRPr lang="zh-CN" altLang="en-US" b="1" kern="0">
              <a:solidFill>
                <a:srgbClr val="4D4D4D"/>
              </a:solidFill>
              <a:latin typeface="微软雅黑" pitchFamily="34" charset="-122"/>
              <a:ea typeface="微软雅黑" pitchFamily="34" charset="-122"/>
            </a:endParaRPr>
          </a:p>
        </p:txBody>
      </p:sp>
      <p:sp>
        <p:nvSpPr>
          <p:cNvPr id="20" name="浅色2"/>
          <p:cNvSpPr>
            <a:spLocks/>
          </p:cNvSpPr>
          <p:nvPr/>
        </p:nvSpPr>
        <p:spPr bwMode="blackWhite">
          <a:xfrm>
            <a:off x="2876550" y="4535488"/>
            <a:ext cx="2239963" cy="1084262"/>
          </a:xfrm>
          <a:custGeom>
            <a:avLst/>
            <a:gdLst>
              <a:gd name="T0" fmla="*/ 0 w 1383"/>
              <a:gd name="T1" fmla="*/ 534 h 670"/>
              <a:gd name="T2" fmla="*/ 730 w 1383"/>
              <a:gd name="T3" fmla="*/ 534 h 670"/>
              <a:gd name="T4" fmla="*/ 1234 w 1383"/>
              <a:gd name="T5" fmla="*/ 48 h 670"/>
              <a:gd name="T6" fmla="*/ 1185 w 1383"/>
              <a:gd name="T7" fmla="*/ 0 h 670"/>
              <a:gd name="T8" fmla="*/ 1383 w 1383"/>
              <a:gd name="T9" fmla="*/ 0 h 670"/>
              <a:gd name="T10" fmla="*/ 1383 w 1383"/>
              <a:gd name="T11" fmla="*/ 192 h 670"/>
              <a:gd name="T12" fmla="*/ 1319 w 1383"/>
              <a:gd name="T13" fmla="*/ 131 h 670"/>
              <a:gd name="T14" fmla="*/ 772 w 1383"/>
              <a:gd name="T15" fmla="*/ 670 h 670"/>
              <a:gd name="T16" fmla="*/ 0 w 1383"/>
              <a:gd name="T17" fmla="*/ 670 h 670"/>
              <a:gd name="T18" fmla="*/ 0 w 1383"/>
              <a:gd name="T19" fmla="*/ 534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83" h="670">
                <a:moveTo>
                  <a:pt x="0" y="534"/>
                </a:moveTo>
                <a:lnTo>
                  <a:pt x="730" y="534"/>
                </a:lnTo>
                <a:lnTo>
                  <a:pt x="1234" y="48"/>
                </a:lnTo>
                <a:lnTo>
                  <a:pt x="1185" y="0"/>
                </a:lnTo>
                <a:lnTo>
                  <a:pt x="1383" y="0"/>
                </a:lnTo>
                <a:lnTo>
                  <a:pt x="1383" y="192"/>
                </a:lnTo>
                <a:lnTo>
                  <a:pt x="1319" y="131"/>
                </a:lnTo>
                <a:lnTo>
                  <a:pt x="772" y="670"/>
                </a:lnTo>
                <a:lnTo>
                  <a:pt x="0" y="670"/>
                </a:lnTo>
                <a:lnTo>
                  <a:pt x="0" y="534"/>
                </a:lnTo>
              </a:path>
            </a:pathLst>
          </a:custGeom>
          <a:gradFill>
            <a:gsLst>
              <a:gs pos="33000">
                <a:srgbClr val="F9F9F9"/>
              </a:gs>
              <a:gs pos="100000">
                <a:srgbClr val="D7D7D7"/>
              </a:gs>
            </a:gsLst>
            <a:lin ang="5400000" scaled="0"/>
          </a:gradFill>
          <a:ln w="3175" cap="flat" cmpd="sng" algn="ctr">
            <a:solidFill>
              <a:srgbClr val="D7D7D7"/>
            </a:solidFill>
            <a:prstDash val="solid"/>
          </a:ln>
          <a:effectLst>
            <a:outerShdw blurRad="50800" dist="38100" dir="2700000" algn="tl" rotWithShape="0">
              <a:prstClr val="black">
                <a:alpha val="40000"/>
              </a:prstClr>
            </a:outerShdw>
          </a:effectLst>
          <a:extLst/>
        </p:spPr>
        <p:txBody>
          <a:bodyPr lIns="93296" tIns="46648" rIns="93296" bIns="46648" anchor="ctr"/>
          <a:lstStyle>
            <a:defPPr>
              <a:defRPr lang="zh-CN"/>
            </a:defPPr>
            <a:lvl1pPr algn="l" rtl="0" eaLnBrk="0" fontAlgn="base" hangingPunct="0">
              <a:spcBef>
                <a:spcPct val="0"/>
              </a:spcBef>
              <a:spcAft>
                <a:spcPct val="0"/>
              </a:spcAft>
              <a:defRPr kumimoji="1"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defRPr kumimoji="1"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defRPr kumimoji="1"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defRPr kumimoji="1"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defRPr kumimoji="1" kern="1200">
                <a:solidFill>
                  <a:schemeClr val="tx1"/>
                </a:solidFill>
                <a:latin typeface="Calibri" pitchFamily="34" charset="0"/>
                <a:ea typeface="宋体" pitchFamily="2" charset="-122"/>
                <a:cs typeface="+mn-cs"/>
              </a:defRPr>
            </a:lvl5pPr>
            <a:lvl6pPr marL="2286000" algn="l" defTabSz="914400" rtl="0" eaLnBrk="1" latinLnBrk="0" hangingPunct="1">
              <a:defRPr kumimoji="1" kern="1200">
                <a:solidFill>
                  <a:schemeClr val="tx1"/>
                </a:solidFill>
                <a:latin typeface="Calibri" pitchFamily="34" charset="0"/>
                <a:ea typeface="宋体" pitchFamily="2" charset="-122"/>
                <a:cs typeface="+mn-cs"/>
              </a:defRPr>
            </a:lvl6pPr>
            <a:lvl7pPr marL="2743200" algn="l" defTabSz="914400" rtl="0" eaLnBrk="1" latinLnBrk="0" hangingPunct="1">
              <a:defRPr kumimoji="1" kern="1200">
                <a:solidFill>
                  <a:schemeClr val="tx1"/>
                </a:solidFill>
                <a:latin typeface="Calibri" pitchFamily="34" charset="0"/>
                <a:ea typeface="宋体" pitchFamily="2" charset="-122"/>
                <a:cs typeface="+mn-cs"/>
              </a:defRPr>
            </a:lvl7pPr>
            <a:lvl8pPr marL="3200400" algn="l" defTabSz="914400" rtl="0" eaLnBrk="1" latinLnBrk="0" hangingPunct="1">
              <a:defRPr kumimoji="1" kern="1200">
                <a:solidFill>
                  <a:schemeClr val="tx1"/>
                </a:solidFill>
                <a:latin typeface="Calibri" pitchFamily="34" charset="0"/>
                <a:ea typeface="宋体" pitchFamily="2" charset="-122"/>
                <a:cs typeface="+mn-cs"/>
              </a:defRPr>
            </a:lvl8pPr>
            <a:lvl9pPr marL="3657600" algn="l" defTabSz="914400" rtl="0" eaLnBrk="1" latinLnBrk="0" hangingPunct="1">
              <a:defRPr kumimoji="1" kern="1200">
                <a:solidFill>
                  <a:schemeClr val="tx1"/>
                </a:solidFill>
                <a:latin typeface="Calibri" pitchFamily="34" charset="0"/>
                <a:ea typeface="宋体" pitchFamily="2" charset="-122"/>
                <a:cs typeface="+mn-cs"/>
              </a:defRPr>
            </a:lvl9pPr>
          </a:lstStyle>
          <a:p>
            <a:pPr fontAlgn="auto">
              <a:lnSpc>
                <a:spcPct val="120000"/>
              </a:lnSpc>
              <a:spcBef>
                <a:spcPts val="0"/>
              </a:spcBef>
              <a:spcAft>
                <a:spcPts val="0"/>
              </a:spcAft>
              <a:defRPr/>
            </a:pPr>
            <a:endParaRPr lang="zh-CN" altLang="en-US" b="1" kern="0">
              <a:solidFill>
                <a:srgbClr val="4D4D4D"/>
              </a:solidFill>
              <a:latin typeface="微软雅黑" pitchFamily="34" charset="-122"/>
              <a:ea typeface="微软雅黑" pitchFamily="34" charset="-122"/>
            </a:endParaRPr>
          </a:p>
        </p:txBody>
      </p:sp>
      <p:sp>
        <p:nvSpPr>
          <p:cNvPr id="21" name="浅色3"/>
          <p:cNvSpPr>
            <a:spLocks/>
          </p:cNvSpPr>
          <p:nvPr/>
        </p:nvSpPr>
        <p:spPr bwMode="blackWhite">
          <a:xfrm>
            <a:off x="2876550" y="4849813"/>
            <a:ext cx="2563813" cy="1233487"/>
          </a:xfrm>
          <a:custGeom>
            <a:avLst/>
            <a:gdLst>
              <a:gd name="T0" fmla="*/ 0 w 1583"/>
              <a:gd name="T1" fmla="*/ 631 h 762"/>
              <a:gd name="T2" fmla="*/ 845 w 1583"/>
              <a:gd name="T3" fmla="*/ 631 h 762"/>
              <a:gd name="T4" fmla="*/ 1434 w 1583"/>
              <a:gd name="T5" fmla="*/ 48 h 762"/>
              <a:gd name="T6" fmla="*/ 1384 w 1583"/>
              <a:gd name="T7" fmla="*/ 0 h 762"/>
              <a:gd name="T8" fmla="*/ 1583 w 1583"/>
              <a:gd name="T9" fmla="*/ 0 h 762"/>
              <a:gd name="T10" fmla="*/ 1583 w 1583"/>
              <a:gd name="T11" fmla="*/ 192 h 762"/>
              <a:gd name="T12" fmla="*/ 1519 w 1583"/>
              <a:gd name="T13" fmla="*/ 131 h 762"/>
              <a:gd name="T14" fmla="*/ 873 w 1583"/>
              <a:gd name="T15" fmla="*/ 762 h 762"/>
              <a:gd name="T16" fmla="*/ 0 w 1583"/>
              <a:gd name="T17" fmla="*/ 762 h 762"/>
              <a:gd name="T18" fmla="*/ 0 w 1583"/>
              <a:gd name="T19" fmla="*/ 631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83" h="762">
                <a:moveTo>
                  <a:pt x="0" y="631"/>
                </a:moveTo>
                <a:lnTo>
                  <a:pt x="845" y="631"/>
                </a:lnTo>
                <a:lnTo>
                  <a:pt x="1434" y="48"/>
                </a:lnTo>
                <a:lnTo>
                  <a:pt x="1384" y="0"/>
                </a:lnTo>
                <a:lnTo>
                  <a:pt x="1583" y="0"/>
                </a:lnTo>
                <a:lnTo>
                  <a:pt x="1583" y="192"/>
                </a:lnTo>
                <a:lnTo>
                  <a:pt x="1519" y="131"/>
                </a:lnTo>
                <a:lnTo>
                  <a:pt x="873" y="762"/>
                </a:lnTo>
                <a:lnTo>
                  <a:pt x="0" y="762"/>
                </a:lnTo>
                <a:lnTo>
                  <a:pt x="0" y="631"/>
                </a:lnTo>
              </a:path>
            </a:pathLst>
          </a:custGeom>
          <a:gradFill>
            <a:gsLst>
              <a:gs pos="33000">
                <a:srgbClr val="F9F9F9"/>
              </a:gs>
              <a:gs pos="100000">
                <a:srgbClr val="D7D7D7"/>
              </a:gs>
            </a:gsLst>
            <a:lin ang="5400000" scaled="0"/>
          </a:gradFill>
          <a:ln w="3175" cap="flat" cmpd="sng" algn="ctr">
            <a:solidFill>
              <a:srgbClr val="D7D7D7"/>
            </a:solidFill>
            <a:prstDash val="solid"/>
          </a:ln>
          <a:effectLst>
            <a:outerShdw blurRad="50800" dist="38100" dir="2700000" algn="tl" rotWithShape="0">
              <a:prstClr val="black">
                <a:alpha val="40000"/>
              </a:prstClr>
            </a:outerShdw>
          </a:effectLst>
          <a:extLst/>
        </p:spPr>
        <p:txBody>
          <a:bodyPr lIns="93296" tIns="46648" rIns="93296" bIns="46648" anchor="ctr"/>
          <a:lstStyle>
            <a:defPPr>
              <a:defRPr lang="zh-CN"/>
            </a:defPPr>
            <a:lvl1pPr algn="l" rtl="0" eaLnBrk="0" fontAlgn="base" hangingPunct="0">
              <a:spcBef>
                <a:spcPct val="0"/>
              </a:spcBef>
              <a:spcAft>
                <a:spcPct val="0"/>
              </a:spcAft>
              <a:defRPr kumimoji="1"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defRPr kumimoji="1"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defRPr kumimoji="1"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defRPr kumimoji="1"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defRPr kumimoji="1" kern="1200">
                <a:solidFill>
                  <a:schemeClr val="tx1"/>
                </a:solidFill>
                <a:latin typeface="Calibri" pitchFamily="34" charset="0"/>
                <a:ea typeface="宋体" pitchFamily="2" charset="-122"/>
                <a:cs typeface="+mn-cs"/>
              </a:defRPr>
            </a:lvl5pPr>
            <a:lvl6pPr marL="2286000" algn="l" defTabSz="914400" rtl="0" eaLnBrk="1" latinLnBrk="0" hangingPunct="1">
              <a:defRPr kumimoji="1" kern="1200">
                <a:solidFill>
                  <a:schemeClr val="tx1"/>
                </a:solidFill>
                <a:latin typeface="Calibri" pitchFamily="34" charset="0"/>
                <a:ea typeface="宋体" pitchFamily="2" charset="-122"/>
                <a:cs typeface="+mn-cs"/>
              </a:defRPr>
            </a:lvl6pPr>
            <a:lvl7pPr marL="2743200" algn="l" defTabSz="914400" rtl="0" eaLnBrk="1" latinLnBrk="0" hangingPunct="1">
              <a:defRPr kumimoji="1" kern="1200">
                <a:solidFill>
                  <a:schemeClr val="tx1"/>
                </a:solidFill>
                <a:latin typeface="Calibri" pitchFamily="34" charset="0"/>
                <a:ea typeface="宋体" pitchFamily="2" charset="-122"/>
                <a:cs typeface="+mn-cs"/>
              </a:defRPr>
            </a:lvl7pPr>
            <a:lvl8pPr marL="3200400" algn="l" defTabSz="914400" rtl="0" eaLnBrk="1" latinLnBrk="0" hangingPunct="1">
              <a:defRPr kumimoji="1" kern="1200">
                <a:solidFill>
                  <a:schemeClr val="tx1"/>
                </a:solidFill>
                <a:latin typeface="Calibri" pitchFamily="34" charset="0"/>
                <a:ea typeface="宋体" pitchFamily="2" charset="-122"/>
                <a:cs typeface="+mn-cs"/>
              </a:defRPr>
            </a:lvl8pPr>
            <a:lvl9pPr marL="3657600" algn="l" defTabSz="914400" rtl="0" eaLnBrk="1" latinLnBrk="0" hangingPunct="1">
              <a:defRPr kumimoji="1" kern="1200">
                <a:solidFill>
                  <a:schemeClr val="tx1"/>
                </a:solidFill>
                <a:latin typeface="Calibri" pitchFamily="34" charset="0"/>
                <a:ea typeface="宋体" pitchFamily="2" charset="-122"/>
                <a:cs typeface="+mn-cs"/>
              </a:defRPr>
            </a:lvl9pPr>
          </a:lstStyle>
          <a:p>
            <a:pPr fontAlgn="auto">
              <a:lnSpc>
                <a:spcPct val="120000"/>
              </a:lnSpc>
              <a:spcBef>
                <a:spcPts val="0"/>
              </a:spcBef>
              <a:spcAft>
                <a:spcPts val="0"/>
              </a:spcAft>
              <a:defRPr/>
            </a:pPr>
            <a:endParaRPr lang="zh-CN" altLang="en-US" b="1" kern="0">
              <a:solidFill>
                <a:srgbClr val="4D4D4D"/>
              </a:solidFill>
              <a:latin typeface="微软雅黑" pitchFamily="34" charset="-122"/>
              <a:ea typeface="微软雅黑" pitchFamily="34" charset="-122"/>
            </a:endParaRPr>
          </a:p>
        </p:txBody>
      </p:sp>
      <p:sp>
        <p:nvSpPr>
          <p:cNvPr id="22" name="深色3"/>
          <p:cNvSpPr>
            <a:spLocks/>
          </p:cNvSpPr>
          <p:nvPr/>
        </p:nvSpPr>
        <p:spPr bwMode="blackWhite">
          <a:xfrm>
            <a:off x="5572125" y="3741738"/>
            <a:ext cx="1920875" cy="974725"/>
          </a:xfrm>
          <a:custGeom>
            <a:avLst/>
            <a:gdLst>
              <a:gd name="T0" fmla="*/ 1184 w 1185"/>
              <a:gd name="T1" fmla="*/ 143 h 602"/>
              <a:gd name="T2" fmla="*/ 574 w 1185"/>
              <a:gd name="T3" fmla="*/ 143 h 602"/>
              <a:gd name="T4" fmla="*/ 149 w 1185"/>
              <a:gd name="T5" fmla="*/ 554 h 602"/>
              <a:gd name="T6" fmla="*/ 206 w 1185"/>
              <a:gd name="T7" fmla="*/ 602 h 602"/>
              <a:gd name="T8" fmla="*/ 0 w 1185"/>
              <a:gd name="T9" fmla="*/ 602 h 602"/>
              <a:gd name="T10" fmla="*/ 0 w 1185"/>
              <a:gd name="T11" fmla="*/ 410 h 602"/>
              <a:gd name="T12" fmla="*/ 64 w 1185"/>
              <a:gd name="T13" fmla="*/ 478 h 602"/>
              <a:gd name="T14" fmla="*/ 549 w 1185"/>
              <a:gd name="T15" fmla="*/ 0 h 602"/>
              <a:gd name="T16" fmla="*/ 1185 w 1185"/>
              <a:gd name="T17" fmla="*/ 1 h 602"/>
              <a:gd name="T18" fmla="*/ 1184 w 1185"/>
              <a:gd name="T19" fmla="*/ 143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85" h="602">
                <a:moveTo>
                  <a:pt x="1184" y="143"/>
                </a:moveTo>
                <a:lnTo>
                  <a:pt x="574" y="143"/>
                </a:lnTo>
                <a:lnTo>
                  <a:pt x="149" y="554"/>
                </a:lnTo>
                <a:lnTo>
                  <a:pt x="206" y="602"/>
                </a:lnTo>
                <a:lnTo>
                  <a:pt x="0" y="602"/>
                </a:lnTo>
                <a:lnTo>
                  <a:pt x="0" y="410"/>
                </a:lnTo>
                <a:lnTo>
                  <a:pt x="64" y="478"/>
                </a:lnTo>
                <a:lnTo>
                  <a:pt x="549" y="0"/>
                </a:lnTo>
                <a:lnTo>
                  <a:pt x="1185" y="1"/>
                </a:lnTo>
                <a:lnTo>
                  <a:pt x="1184" y="143"/>
                </a:lnTo>
              </a:path>
            </a:pathLst>
          </a:custGeom>
          <a:gradFill>
            <a:gsLst>
              <a:gs pos="33000">
                <a:srgbClr val="C00000">
                  <a:lumMod val="60000"/>
                  <a:lumOff val="40000"/>
                </a:srgbClr>
              </a:gs>
              <a:gs pos="100000">
                <a:srgbClr val="C00000"/>
              </a:gs>
            </a:gsLst>
            <a:lin ang="5400000" scaled="0"/>
          </a:gradFill>
          <a:ln w="3175" cap="flat" cmpd="sng" algn="ctr">
            <a:solidFill>
              <a:srgbClr val="D7D7D7"/>
            </a:solidFill>
            <a:prstDash val="solid"/>
          </a:ln>
          <a:effectLst>
            <a:outerShdw blurRad="50800" dist="38100" dir="2700000" algn="tl" rotWithShape="0">
              <a:prstClr val="black">
                <a:alpha val="40000"/>
              </a:prstClr>
            </a:outerShdw>
          </a:effectLst>
          <a:extLst/>
        </p:spPr>
        <p:txBody>
          <a:bodyPr lIns="93296" tIns="46648" rIns="93296" bIns="46648" anchor="ctr"/>
          <a:lstStyle>
            <a:defPPr>
              <a:defRPr lang="zh-CN"/>
            </a:defPPr>
            <a:lvl1pPr algn="l" rtl="0" eaLnBrk="0" fontAlgn="base" hangingPunct="0">
              <a:spcBef>
                <a:spcPct val="0"/>
              </a:spcBef>
              <a:spcAft>
                <a:spcPct val="0"/>
              </a:spcAft>
              <a:defRPr kumimoji="1"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defRPr kumimoji="1"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defRPr kumimoji="1"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defRPr kumimoji="1"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defRPr kumimoji="1" kern="1200">
                <a:solidFill>
                  <a:schemeClr val="tx1"/>
                </a:solidFill>
                <a:latin typeface="Calibri" pitchFamily="34" charset="0"/>
                <a:ea typeface="宋体" pitchFamily="2" charset="-122"/>
                <a:cs typeface="+mn-cs"/>
              </a:defRPr>
            </a:lvl5pPr>
            <a:lvl6pPr marL="2286000" algn="l" defTabSz="914400" rtl="0" eaLnBrk="1" latinLnBrk="0" hangingPunct="1">
              <a:defRPr kumimoji="1" kern="1200">
                <a:solidFill>
                  <a:schemeClr val="tx1"/>
                </a:solidFill>
                <a:latin typeface="Calibri" pitchFamily="34" charset="0"/>
                <a:ea typeface="宋体" pitchFamily="2" charset="-122"/>
                <a:cs typeface="+mn-cs"/>
              </a:defRPr>
            </a:lvl6pPr>
            <a:lvl7pPr marL="2743200" algn="l" defTabSz="914400" rtl="0" eaLnBrk="1" latinLnBrk="0" hangingPunct="1">
              <a:defRPr kumimoji="1" kern="1200">
                <a:solidFill>
                  <a:schemeClr val="tx1"/>
                </a:solidFill>
                <a:latin typeface="Calibri" pitchFamily="34" charset="0"/>
                <a:ea typeface="宋体" pitchFamily="2" charset="-122"/>
                <a:cs typeface="+mn-cs"/>
              </a:defRPr>
            </a:lvl7pPr>
            <a:lvl8pPr marL="3200400" algn="l" defTabSz="914400" rtl="0" eaLnBrk="1" latinLnBrk="0" hangingPunct="1">
              <a:defRPr kumimoji="1" kern="1200">
                <a:solidFill>
                  <a:schemeClr val="tx1"/>
                </a:solidFill>
                <a:latin typeface="Calibri" pitchFamily="34" charset="0"/>
                <a:ea typeface="宋体" pitchFamily="2" charset="-122"/>
                <a:cs typeface="+mn-cs"/>
              </a:defRPr>
            </a:lvl8pPr>
            <a:lvl9pPr marL="3657600" algn="l" defTabSz="914400" rtl="0" eaLnBrk="1" latinLnBrk="0" hangingPunct="1">
              <a:defRPr kumimoji="1" kern="1200">
                <a:solidFill>
                  <a:schemeClr val="tx1"/>
                </a:solidFill>
                <a:latin typeface="Calibri" pitchFamily="34" charset="0"/>
                <a:ea typeface="宋体" pitchFamily="2" charset="-122"/>
                <a:cs typeface="+mn-cs"/>
              </a:defRPr>
            </a:lvl9pPr>
          </a:lstStyle>
          <a:p>
            <a:pPr fontAlgn="auto">
              <a:lnSpc>
                <a:spcPct val="120000"/>
              </a:lnSpc>
              <a:spcBef>
                <a:spcPts val="0"/>
              </a:spcBef>
              <a:spcAft>
                <a:spcPts val="0"/>
              </a:spcAft>
              <a:defRPr/>
            </a:pPr>
            <a:endParaRPr lang="zh-CN" altLang="en-US" b="1" kern="0">
              <a:solidFill>
                <a:srgbClr val="F9F9F9"/>
              </a:solidFill>
              <a:latin typeface="微软雅黑" pitchFamily="34" charset="-122"/>
              <a:ea typeface="微软雅黑" pitchFamily="34" charset="-122"/>
            </a:endParaRPr>
          </a:p>
        </p:txBody>
      </p:sp>
      <p:sp>
        <p:nvSpPr>
          <p:cNvPr id="23" name="深色2"/>
          <p:cNvSpPr>
            <a:spLocks/>
          </p:cNvSpPr>
          <p:nvPr/>
        </p:nvSpPr>
        <p:spPr bwMode="blackWhite">
          <a:xfrm>
            <a:off x="5249863" y="3313113"/>
            <a:ext cx="2246312" cy="1089025"/>
          </a:xfrm>
          <a:custGeom>
            <a:avLst/>
            <a:gdLst>
              <a:gd name="T0" fmla="*/ 1383 w 1386"/>
              <a:gd name="T1" fmla="*/ 139 h 673"/>
              <a:gd name="T2" fmla="*/ 653 w 1386"/>
              <a:gd name="T3" fmla="*/ 139 h 673"/>
              <a:gd name="T4" fmla="*/ 149 w 1386"/>
              <a:gd name="T5" fmla="*/ 625 h 673"/>
              <a:gd name="T6" fmla="*/ 199 w 1386"/>
              <a:gd name="T7" fmla="*/ 673 h 673"/>
              <a:gd name="T8" fmla="*/ 0 w 1386"/>
              <a:gd name="T9" fmla="*/ 673 h 673"/>
              <a:gd name="T10" fmla="*/ 0 w 1386"/>
              <a:gd name="T11" fmla="*/ 481 h 673"/>
              <a:gd name="T12" fmla="*/ 64 w 1386"/>
              <a:gd name="T13" fmla="*/ 543 h 673"/>
              <a:gd name="T14" fmla="*/ 616 w 1386"/>
              <a:gd name="T15" fmla="*/ 1 h 673"/>
              <a:gd name="T16" fmla="*/ 1386 w 1386"/>
              <a:gd name="T17" fmla="*/ 0 h 673"/>
              <a:gd name="T18" fmla="*/ 1383 w 1386"/>
              <a:gd name="T19" fmla="*/ 139 h 6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86" h="673">
                <a:moveTo>
                  <a:pt x="1383" y="139"/>
                </a:moveTo>
                <a:lnTo>
                  <a:pt x="653" y="139"/>
                </a:lnTo>
                <a:lnTo>
                  <a:pt x="149" y="625"/>
                </a:lnTo>
                <a:lnTo>
                  <a:pt x="199" y="673"/>
                </a:lnTo>
                <a:lnTo>
                  <a:pt x="0" y="673"/>
                </a:lnTo>
                <a:lnTo>
                  <a:pt x="0" y="481"/>
                </a:lnTo>
                <a:lnTo>
                  <a:pt x="64" y="543"/>
                </a:lnTo>
                <a:lnTo>
                  <a:pt x="616" y="1"/>
                </a:lnTo>
                <a:lnTo>
                  <a:pt x="1386" y="0"/>
                </a:lnTo>
                <a:lnTo>
                  <a:pt x="1383" y="139"/>
                </a:lnTo>
              </a:path>
            </a:pathLst>
          </a:custGeom>
          <a:gradFill>
            <a:gsLst>
              <a:gs pos="33000">
                <a:srgbClr val="C00000">
                  <a:lumMod val="60000"/>
                  <a:lumOff val="40000"/>
                </a:srgbClr>
              </a:gs>
              <a:gs pos="100000">
                <a:srgbClr val="C00000"/>
              </a:gs>
            </a:gsLst>
            <a:lin ang="5400000" scaled="0"/>
          </a:gradFill>
          <a:ln w="3175" cap="flat" cmpd="sng" algn="ctr">
            <a:solidFill>
              <a:srgbClr val="D7D7D7"/>
            </a:solidFill>
            <a:prstDash val="solid"/>
          </a:ln>
          <a:effectLst>
            <a:outerShdw blurRad="50800" dist="38100" dir="2700000" algn="tl" rotWithShape="0">
              <a:prstClr val="black">
                <a:alpha val="40000"/>
              </a:prstClr>
            </a:outerShdw>
          </a:effectLst>
          <a:extLst/>
        </p:spPr>
        <p:txBody>
          <a:bodyPr lIns="93296" tIns="46648" rIns="93296" bIns="46648" anchor="ctr"/>
          <a:lstStyle>
            <a:defPPr>
              <a:defRPr lang="zh-CN"/>
            </a:defPPr>
            <a:lvl1pPr algn="l" rtl="0" eaLnBrk="0" fontAlgn="base" hangingPunct="0">
              <a:spcBef>
                <a:spcPct val="0"/>
              </a:spcBef>
              <a:spcAft>
                <a:spcPct val="0"/>
              </a:spcAft>
              <a:defRPr kumimoji="1"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defRPr kumimoji="1"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defRPr kumimoji="1"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defRPr kumimoji="1"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defRPr kumimoji="1" kern="1200">
                <a:solidFill>
                  <a:schemeClr val="tx1"/>
                </a:solidFill>
                <a:latin typeface="Calibri" pitchFamily="34" charset="0"/>
                <a:ea typeface="宋体" pitchFamily="2" charset="-122"/>
                <a:cs typeface="+mn-cs"/>
              </a:defRPr>
            </a:lvl5pPr>
            <a:lvl6pPr marL="2286000" algn="l" defTabSz="914400" rtl="0" eaLnBrk="1" latinLnBrk="0" hangingPunct="1">
              <a:defRPr kumimoji="1" kern="1200">
                <a:solidFill>
                  <a:schemeClr val="tx1"/>
                </a:solidFill>
                <a:latin typeface="Calibri" pitchFamily="34" charset="0"/>
                <a:ea typeface="宋体" pitchFamily="2" charset="-122"/>
                <a:cs typeface="+mn-cs"/>
              </a:defRPr>
            </a:lvl6pPr>
            <a:lvl7pPr marL="2743200" algn="l" defTabSz="914400" rtl="0" eaLnBrk="1" latinLnBrk="0" hangingPunct="1">
              <a:defRPr kumimoji="1" kern="1200">
                <a:solidFill>
                  <a:schemeClr val="tx1"/>
                </a:solidFill>
                <a:latin typeface="Calibri" pitchFamily="34" charset="0"/>
                <a:ea typeface="宋体" pitchFamily="2" charset="-122"/>
                <a:cs typeface="+mn-cs"/>
              </a:defRPr>
            </a:lvl7pPr>
            <a:lvl8pPr marL="3200400" algn="l" defTabSz="914400" rtl="0" eaLnBrk="1" latinLnBrk="0" hangingPunct="1">
              <a:defRPr kumimoji="1" kern="1200">
                <a:solidFill>
                  <a:schemeClr val="tx1"/>
                </a:solidFill>
                <a:latin typeface="Calibri" pitchFamily="34" charset="0"/>
                <a:ea typeface="宋体" pitchFamily="2" charset="-122"/>
                <a:cs typeface="+mn-cs"/>
              </a:defRPr>
            </a:lvl8pPr>
            <a:lvl9pPr marL="3657600" algn="l" defTabSz="914400" rtl="0" eaLnBrk="1" latinLnBrk="0" hangingPunct="1">
              <a:defRPr kumimoji="1" kern="1200">
                <a:solidFill>
                  <a:schemeClr val="tx1"/>
                </a:solidFill>
                <a:latin typeface="Calibri" pitchFamily="34" charset="0"/>
                <a:ea typeface="宋体" pitchFamily="2" charset="-122"/>
                <a:cs typeface="+mn-cs"/>
              </a:defRPr>
            </a:lvl9pPr>
          </a:lstStyle>
          <a:p>
            <a:pPr fontAlgn="auto">
              <a:lnSpc>
                <a:spcPct val="120000"/>
              </a:lnSpc>
              <a:spcBef>
                <a:spcPts val="0"/>
              </a:spcBef>
              <a:spcAft>
                <a:spcPts val="0"/>
              </a:spcAft>
              <a:defRPr/>
            </a:pPr>
            <a:endParaRPr lang="zh-CN" altLang="en-US" b="1" kern="0">
              <a:solidFill>
                <a:srgbClr val="F9F9F9"/>
              </a:solidFill>
              <a:latin typeface="微软雅黑" pitchFamily="34" charset="-122"/>
              <a:ea typeface="微软雅黑" pitchFamily="34" charset="-122"/>
            </a:endParaRPr>
          </a:p>
        </p:txBody>
      </p:sp>
      <p:sp>
        <p:nvSpPr>
          <p:cNvPr id="24" name="深色1"/>
          <p:cNvSpPr>
            <a:spLocks/>
          </p:cNvSpPr>
          <p:nvPr/>
        </p:nvSpPr>
        <p:spPr bwMode="blackWhite">
          <a:xfrm>
            <a:off x="4957763" y="2841625"/>
            <a:ext cx="2566987" cy="1246188"/>
          </a:xfrm>
          <a:custGeom>
            <a:avLst/>
            <a:gdLst>
              <a:gd name="T0" fmla="*/ 1583 w 1584"/>
              <a:gd name="T1" fmla="*/ 139 h 770"/>
              <a:gd name="T2" fmla="*/ 739 w 1584"/>
              <a:gd name="T3" fmla="*/ 139 h 770"/>
              <a:gd name="T4" fmla="*/ 149 w 1584"/>
              <a:gd name="T5" fmla="*/ 722 h 770"/>
              <a:gd name="T6" fmla="*/ 199 w 1584"/>
              <a:gd name="T7" fmla="*/ 770 h 770"/>
              <a:gd name="T8" fmla="*/ 0 w 1584"/>
              <a:gd name="T9" fmla="*/ 770 h 770"/>
              <a:gd name="T10" fmla="*/ 0 w 1584"/>
              <a:gd name="T11" fmla="*/ 578 h 770"/>
              <a:gd name="T12" fmla="*/ 64 w 1584"/>
              <a:gd name="T13" fmla="*/ 640 h 770"/>
              <a:gd name="T14" fmla="*/ 720 w 1584"/>
              <a:gd name="T15" fmla="*/ 0 h 770"/>
              <a:gd name="T16" fmla="*/ 1584 w 1584"/>
              <a:gd name="T17" fmla="*/ 4 h 770"/>
              <a:gd name="T18" fmla="*/ 1583 w 1584"/>
              <a:gd name="T19" fmla="*/ 139 h 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84" h="770">
                <a:moveTo>
                  <a:pt x="1583" y="139"/>
                </a:moveTo>
                <a:lnTo>
                  <a:pt x="739" y="139"/>
                </a:lnTo>
                <a:lnTo>
                  <a:pt x="149" y="722"/>
                </a:lnTo>
                <a:lnTo>
                  <a:pt x="199" y="770"/>
                </a:lnTo>
                <a:lnTo>
                  <a:pt x="0" y="770"/>
                </a:lnTo>
                <a:lnTo>
                  <a:pt x="0" y="578"/>
                </a:lnTo>
                <a:lnTo>
                  <a:pt x="64" y="640"/>
                </a:lnTo>
                <a:lnTo>
                  <a:pt x="720" y="0"/>
                </a:lnTo>
                <a:lnTo>
                  <a:pt x="1584" y="4"/>
                </a:lnTo>
                <a:lnTo>
                  <a:pt x="1583" y="139"/>
                </a:lnTo>
              </a:path>
            </a:pathLst>
          </a:custGeom>
          <a:gradFill>
            <a:gsLst>
              <a:gs pos="33000">
                <a:srgbClr val="C00000">
                  <a:lumMod val="60000"/>
                  <a:lumOff val="40000"/>
                </a:srgbClr>
              </a:gs>
              <a:gs pos="100000">
                <a:srgbClr val="C00000"/>
              </a:gs>
            </a:gsLst>
            <a:lin ang="5400000" scaled="0"/>
          </a:gradFill>
          <a:ln w="3175" cap="flat" cmpd="sng" algn="ctr">
            <a:solidFill>
              <a:srgbClr val="D7D7D7"/>
            </a:solidFill>
            <a:prstDash val="solid"/>
          </a:ln>
          <a:effectLst>
            <a:outerShdw blurRad="50800" dist="38100" dir="2700000" algn="tl" rotWithShape="0">
              <a:prstClr val="black">
                <a:alpha val="40000"/>
              </a:prstClr>
            </a:outerShdw>
          </a:effectLst>
          <a:extLst/>
        </p:spPr>
        <p:txBody>
          <a:bodyPr lIns="93296" tIns="46648" rIns="93296" bIns="46648" anchor="ctr"/>
          <a:lstStyle>
            <a:defPPr>
              <a:defRPr lang="zh-CN"/>
            </a:defPPr>
            <a:lvl1pPr algn="l" rtl="0" eaLnBrk="0" fontAlgn="base" hangingPunct="0">
              <a:spcBef>
                <a:spcPct val="0"/>
              </a:spcBef>
              <a:spcAft>
                <a:spcPct val="0"/>
              </a:spcAft>
              <a:defRPr kumimoji="1"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defRPr kumimoji="1"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defRPr kumimoji="1"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defRPr kumimoji="1"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defRPr kumimoji="1" kern="1200">
                <a:solidFill>
                  <a:schemeClr val="tx1"/>
                </a:solidFill>
                <a:latin typeface="Calibri" pitchFamily="34" charset="0"/>
                <a:ea typeface="宋体" pitchFamily="2" charset="-122"/>
                <a:cs typeface="+mn-cs"/>
              </a:defRPr>
            </a:lvl5pPr>
            <a:lvl6pPr marL="2286000" algn="l" defTabSz="914400" rtl="0" eaLnBrk="1" latinLnBrk="0" hangingPunct="1">
              <a:defRPr kumimoji="1" kern="1200">
                <a:solidFill>
                  <a:schemeClr val="tx1"/>
                </a:solidFill>
                <a:latin typeface="Calibri" pitchFamily="34" charset="0"/>
                <a:ea typeface="宋体" pitchFamily="2" charset="-122"/>
                <a:cs typeface="+mn-cs"/>
              </a:defRPr>
            </a:lvl6pPr>
            <a:lvl7pPr marL="2743200" algn="l" defTabSz="914400" rtl="0" eaLnBrk="1" latinLnBrk="0" hangingPunct="1">
              <a:defRPr kumimoji="1" kern="1200">
                <a:solidFill>
                  <a:schemeClr val="tx1"/>
                </a:solidFill>
                <a:latin typeface="Calibri" pitchFamily="34" charset="0"/>
                <a:ea typeface="宋体" pitchFamily="2" charset="-122"/>
                <a:cs typeface="+mn-cs"/>
              </a:defRPr>
            </a:lvl7pPr>
            <a:lvl8pPr marL="3200400" algn="l" defTabSz="914400" rtl="0" eaLnBrk="1" latinLnBrk="0" hangingPunct="1">
              <a:defRPr kumimoji="1" kern="1200">
                <a:solidFill>
                  <a:schemeClr val="tx1"/>
                </a:solidFill>
                <a:latin typeface="Calibri" pitchFamily="34" charset="0"/>
                <a:ea typeface="宋体" pitchFamily="2" charset="-122"/>
                <a:cs typeface="+mn-cs"/>
              </a:defRPr>
            </a:lvl8pPr>
            <a:lvl9pPr marL="3657600" algn="l" defTabSz="914400" rtl="0" eaLnBrk="1" latinLnBrk="0" hangingPunct="1">
              <a:defRPr kumimoji="1" kern="1200">
                <a:solidFill>
                  <a:schemeClr val="tx1"/>
                </a:solidFill>
                <a:latin typeface="Calibri" pitchFamily="34" charset="0"/>
                <a:ea typeface="宋体" pitchFamily="2" charset="-122"/>
                <a:cs typeface="+mn-cs"/>
              </a:defRPr>
            </a:lvl9pPr>
          </a:lstStyle>
          <a:p>
            <a:pPr fontAlgn="auto">
              <a:lnSpc>
                <a:spcPct val="120000"/>
              </a:lnSpc>
              <a:spcBef>
                <a:spcPts val="0"/>
              </a:spcBef>
              <a:spcAft>
                <a:spcPts val="0"/>
              </a:spcAft>
              <a:defRPr/>
            </a:pPr>
            <a:endParaRPr lang="zh-CN" altLang="en-US" b="1" kern="0">
              <a:solidFill>
                <a:srgbClr val="F9F9F9"/>
              </a:solidFill>
              <a:latin typeface="微软雅黑" pitchFamily="34" charset="-122"/>
              <a:ea typeface="微软雅黑" pitchFamily="34" charset="-122"/>
            </a:endParaRPr>
          </a:p>
        </p:txBody>
      </p:sp>
      <p:sp>
        <p:nvSpPr>
          <p:cNvPr id="25" name="左文本1"/>
          <p:cNvSpPr txBox="1">
            <a:spLocks noChangeArrowheads="1"/>
          </p:cNvSpPr>
          <p:nvPr/>
        </p:nvSpPr>
        <p:spPr bwMode="auto">
          <a:xfrm>
            <a:off x="1428750" y="4937125"/>
            <a:ext cx="1447800" cy="371475"/>
          </a:xfrm>
          <a:prstGeom prst="rect">
            <a:avLst/>
          </a:prstGeom>
          <a:noFill/>
          <a:ln w="9525">
            <a:noFill/>
            <a:miter lim="800000"/>
            <a:headEnd/>
            <a:tailEnd/>
          </a:ln>
        </p:spPr>
        <p:txBody>
          <a:bodyPr lIns="93296" tIns="46648" rIns="93296" bIns="46648">
            <a:spAutoFit/>
          </a:bodyPr>
          <a:lstStyle>
            <a:defPPr>
              <a:defRPr lang="zh-CN"/>
            </a:defPPr>
            <a:lvl1pPr algn="l" rtl="0" eaLnBrk="0" fontAlgn="base" hangingPunct="0">
              <a:spcBef>
                <a:spcPct val="0"/>
              </a:spcBef>
              <a:spcAft>
                <a:spcPct val="0"/>
              </a:spcAft>
              <a:defRPr kumimoji="1"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defRPr kumimoji="1"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defRPr kumimoji="1"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defRPr kumimoji="1"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defRPr kumimoji="1" kern="1200">
                <a:solidFill>
                  <a:schemeClr val="tx1"/>
                </a:solidFill>
                <a:latin typeface="Calibri" pitchFamily="34" charset="0"/>
                <a:ea typeface="宋体" pitchFamily="2" charset="-122"/>
                <a:cs typeface="+mn-cs"/>
              </a:defRPr>
            </a:lvl5pPr>
            <a:lvl6pPr marL="2286000" algn="l" defTabSz="914400" rtl="0" eaLnBrk="1" latinLnBrk="0" hangingPunct="1">
              <a:defRPr kumimoji="1" kern="1200">
                <a:solidFill>
                  <a:schemeClr val="tx1"/>
                </a:solidFill>
                <a:latin typeface="Calibri" pitchFamily="34" charset="0"/>
                <a:ea typeface="宋体" pitchFamily="2" charset="-122"/>
                <a:cs typeface="+mn-cs"/>
              </a:defRPr>
            </a:lvl6pPr>
            <a:lvl7pPr marL="2743200" algn="l" defTabSz="914400" rtl="0" eaLnBrk="1" latinLnBrk="0" hangingPunct="1">
              <a:defRPr kumimoji="1" kern="1200">
                <a:solidFill>
                  <a:schemeClr val="tx1"/>
                </a:solidFill>
                <a:latin typeface="Calibri" pitchFamily="34" charset="0"/>
                <a:ea typeface="宋体" pitchFamily="2" charset="-122"/>
                <a:cs typeface="+mn-cs"/>
              </a:defRPr>
            </a:lvl7pPr>
            <a:lvl8pPr marL="3200400" algn="l" defTabSz="914400" rtl="0" eaLnBrk="1" latinLnBrk="0" hangingPunct="1">
              <a:defRPr kumimoji="1" kern="1200">
                <a:solidFill>
                  <a:schemeClr val="tx1"/>
                </a:solidFill>
                <a:latin typeface="Calibri" pitchFamily="34" charset="0"/>
                <a:ea typeface="宋体" pitchFamily="2" charset="-122"/>
                <a:cs typeface="+mn-cs"/>
              </a:defRPr>
            </a:lvl8pPr>
            <a:lvl9pPr marL="3657600" algn="l" defTabSz="914400" rtl="0" eaLnBrk="1" latinLnBrk="0" hangingPunct="1">
              <a:defRPr kumimoji="1" kern="1200">
                <a:solidFill>
                  <a:schemeClr val="tx1"/>
                </a:solidFill>
                <a:latin typeface="Calibri" pitchFamily="34" charset="0"/>
                <a:ea typeface="宋体" pitchFamily="2" charset="-122"/>
                <a:cs typeface="+mn-cs"/>
              </a:defRPr>
            </a:lvl9pPr>
          </a:lstStyle>
          <a:p>
            <a:pPr algn="ctr" defTabSz="931863" eaLnBrk="1" fontAlgn="auto" hangingPunct="1">
              <a:spcBef>
                <a:spcPts val="0"/>
              </a:spcBef>
              <a:spcAft>
                <a:spcPts val="0"/>
              </a:spcAft>
              <a:defRPr/>
            </a:pPr>
            <a:r>
              <a:rPr kumimoji="0" lang="zh-CN" altLang="en-US" b="1" kern="0" dirty="0" smtClean="0">
                <a:solidFill>
                  <a:srgbClr val="808080"/>
                </a:solidFill>
                <a:latin typeface="微软雅黑" pitchFamily="34" charset="-122"/>
                <a:ea typeface="微软雅黑" pitchFamily="34" charset="-122"/>
              </a:rPr>
              <a:t>随机样本</a:t>
            </a:r>
          </a:p>
        </p:txBody>
      </p:sp>
      <p:sp>
        <p:nvSpPr>
          <p:cNvPr id="26" name="左文本2"/>
          <p:cNvSpPr txBox="1">
            <a:spLocks noChangeArrowheads="1"/>
          </p:cNvSpPr>
          <p:nvPr/>
        </p:nvSpPr>
        <p:spPr bwMode="auto">
          <a:xfrm>
            <a:off x="1428750" y="5399088"/>
            <a:ext cx="1447800" cy="371475"/>
          </a:xfrm>
          <a:prstGeom prst="rect">
            <a:avLst/>
          </a:prstGeom>
          <a:noFill/>
          <a:ln w="9525">
            <a:noFill/>
            <a:miter lim="800000"/>
            <a:headEnd/>
            <a:tailEnd/>
          </a:ln>
        </p:spPr>
        <p:txBody>
          <a:bodyPr lIns="93296" tIns="46648" rIns="93296" bIns="46648">
            <a:spAutoFit/>
          </a:bodyPr>
          <a:lstStyle>
            <a:defPPr>
              <a:defRPr lang="zh-CN"/>
            </a:defPPr>
            <a:lvl1pPr algn="l" rtl="0" eaLnBrk="0" fontAlgn="base" hangingPunct="0">
              <a:spcBef>
                <a:spcPct val="0"/>
              </a:spcBef>
              <a:spcAft>
                <a:spcPct val="0"/>
              </a:spcAft>
              <a:defRPr kumimoji="1"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defRPr kumimoji="1"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defRPr kumimoji="1"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defRPr kumimoji="1"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defRPr kumimoji="1" kern="1200">
                <a:solidFill>
                  <a:schemeClr val="tx1"/>
                </a:solidFill>
                <a:latin typeface="Calibri" pitchFamily="34" charset="0"/>
                <a:ea typeface="宋体" pitchFamily="2" charset="-122"/>
                <a:cs typeface="+mn-cs"/>
              </a:defRPr>
            </a:lvl5pPr>
            <a:lvl6pPr marL="2286000" algn="l" defTabSz="914400" rtl="0" eaLnBrk="1" latinLnBrk="0" hangingPunct="1">
              <a:defRPr kumimoji="1" kern="1200">
                <a:solidFill>
                  <a:schemeClr val="tx1"/>
                </a:solidFill>
                <a:latin typeface="Calibri" pitchFamily="34" charset="0"/>
                <a:ea typeface="宋体" pitchFamily="2" charset="-122"/>
                <a:cs typeface="+mn-cs"/>
              </a:defRPr>
            </a:lvl6pPr>
            <a:lvl7pPr marL="2743200" algn="l" defTabSz="914400" rtl="0" eaLnBrk="1" latinLnBrk="0" hangingPunct="1">
              <a:defRPr kumimoji="1" kern="1200">
                <a:solidFill>
                  <a:schemeClr val="tx1"/>
                </a:solidFill>
                <a:latin typeface="Calibri" pitchFamily="34" charset="0"/>
                <a:ea typeface="宋体" pitchFamily="2" charset="-122"/>
                <a:cs typeface="+mn-cs"/>
              </a:defRPr>
            </a:lvl7pPr>
            <a:lvl8pPr marL="3200400" algn="l" defTabSz="914400" rtl="0" eaLnBrk="1" latinLnBrk="0" hangingPunct="1">
              <a:defRPr kumimoji="1" kern="1200">
                <a:solidFill>
                  <a:schemeClr val="tx1"/>
                </a:solidFill>
                <a:latin typeface="Calibri" pitchFamily="34" charset="0"/>
                <a:ea typeface="宋体" pitchFamily="2" charset="-122"/>
                <a:cs typeface="+mn-cs"/>
              </a:defRPr>
            </a:lvl8pPr>
            <a:lvl9pPr marL="3657600" algn="l" defTabSz="914400" rtl="0" eaLnBrk="1" latinLnBrk="0" hangingPunct="1">
              <a:defRPr kumimoji="1" kern="1200">
                <a:solidFill>
                  <a:schemeClr val="tx1"/>
                </a:solidFill>
                <a:latin typeface="Calibri" pitchFamily="34" charset="0"/>
                <a:ea typeface="宋体" pitchFamily="2" charset="-122"/>
                <a:cs typeface="+mn-cs"/>
              </a:defRPr>
            </a:lvl9pPr>
          </a:lstStyle>
          <a:p>
            <a:pPr algn="ctr" defTabSz="931863" eaLnBrk="1" fontAlgn="auto" hangingPunct="1">
              <a:spcBef>
                <a:spcPts val="0"/>
              </a:spcBef>
              <a:spcAft>
                <a:spcPts val="0"/>
              </a:spcAft>
              <a:defRPr/>
            </a:pPr>
            <a:r>
              <a:rPr kumimoji="0" lang="zh-CN" altLang="en-US" b="1" kern="0" dirty="0" smtClean="0">
                <a:solidFill>
                  <a:srgbClr val="808080"/>
                </a:solidFill>
                <a:latin typeface="微软雅黑" pitchFamily="34" charset="-122"/>
                <a:ea typeface="微软雅黑" pitchFamily="34" charset="-122"/>
              </a:rPr>
              <a:t>精确求解</a:t>
            </a:r>
            <a:endParaRPr kumimoji="0" lang="zh-CN" altLang="en-US" b="1" kern="0" dirty="0" smtClean="0">
              <a:solidFill>
                <a:srgbClr val="808080"/>
              </a:solidFill>
            </a:endParaRPr>
          </a:p>
        </p:txBody>
      </p:sp>
      <p:sp>
        <p:nvSpPr>
          <p:cNvPr id="27" name="左文本3"/>
          <p:cNvSpPr txBox="1">
            <a:spLocks noChangeArrowheads="1"/>
          </p:cNvSpPr>
          <p:nvPr/>
        </p:nvSpPr>
        <p:spPr bwMode="auto">
          <a:xfrm>
            <a:off x="1428750" y="5875338"/>
            <a:ext cx="1447800" cy="371475"/>
          </a:xfrm>
          <a:prstGeom prst="rect">
            <a:avLst/>
          </a:prstGeom>
          <a:noFill/>
          <a:ln w="9525">
            <a:noFill/>
            <a:miter lim="800000"/>
            <a:headEnd/>
            <a:tailEnd/>
          </a:ln>
        </p:spPr>
        <p:txBody>
          <a:bodyPr lIns="93296" tIns="46648" rIns="93296" bIns="46648">
            <a:spAutoFit/>
          </a:bodyPr>
          <a:lstStyle>
            <a:defPPr>
              <a:defRPr lang="zh-CN"/>
            </a:defPPr>
            <a:lvl1pPr algn="l" rtl="0" eaLnBrk="0" fontAlgn="base" hangingPunct="0">
              <a:spcBef>
                <a:spcPct val="0"/>
              </a:spcBef>
              <a:spcAft>
                <a:spcPct val="0"/>
              </a:spcAft>
              <a:defRPr kumimoji="1"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defRPr kumimoji="1"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defRPr kumimoji="1"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defRPr kumimoji="1"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defRPr kumimoji="1" kern="1200">
                <a:solidFill>
                  <a:schemeClr val="tx1"/>
                </a:solidFill>
                <a:latin typeface="Calibri" pitchFamily="34" charset="0"/>
                <a:ea typeface="宋体" pitchFamily="2" charset="-122"/>
                <a:cs typeface="+mn-cs"/>
              </a:defRPr>
            </a:lvl5pPr>
            <a:lvl6pPr marL="2286000" algn="l" defTabSz="914400" rtl="0" eaLnBrk="1" latinLnBrk="0" hangingPunct="1">
              <a:defRPr kumimoji="1" kern="1200">
                <a:solidFill>
                  <a:schemeClr val="tx1"/>
                </a:solidFill>
                <a:latin typeface="Calibri" pitchFamily="34" charset="0"/>
                <a:ea typeface="宋体" pitchFamily="2" charset="-122"/>
                <a:cs typeface="+mn-cs"/>
              </a:defRPr>
            </a:lvl6pPr>
            <a:lvl7pPr marL="2743200" algn="l" defTabSz="914400" rtl="0" eaLnBrk="1" latinLnBrk="0" hangingPunct="1">
              <a:defRPr kumimoji="1" kern="1200">
                <a:solidFill>
                  <a:schemeClr val="tx1"/>
                </a:solidFill>
                <a:latin typeface="Calibri" pitchFamily="34" charset="0"/>
                <a:ea typeface="宋体" pitchFamily="2" charset="-122"/>
                <a:cs typeface="+mn-cs"/>
              </a:defRPr>
            </a:lvl7pPr>
            <a:lvl8pPr marL="3200400" algn="l" defTabSz="914400" rtl="0" eaLnBrk="1" latinLnBrk="0" hangingPunct="1">
              <a:defRPr kumimoji="1" kern="1200">
                <a:solidFill>
                  <a:schemeClr val="tx1"/>
                </a:solidFill>
                <a:latin typeface="Calibri" pitchFamily="34" charset="0"/>
                <a:ea typeface="宋体" pitchFamily="2" charset="-122"/>
                <a:cs typeface="+mn-cs"/>
              </a:defRPr>
            </a:lvl8pPr>
            <a:lvl9pPr marL="3657600" algn="l" defTabSz="914400" rtl="0" eaLnBrk="1" latinLnBrk="0" hangingPunct="1">
              <a:defRPr kumimoji="1" kern="1200">
                <a:solidFill>
                  <a:schemeClr val="tx1"/>
                </a:solidFill>
                <a:latin typeface="Calibri" pitchFamily="34" charset="0"/>
                <a:ea typeface="宋体" pitchFamily="2" charset="-122"/>
                <a:cs typeface="+mn-cs"/>
              </a:defRPr>
            </a:lvl9pPr>
          </a:lstStyle>
          <a:p>
            <a:pPr algn="ctr" defTabSz="931863" eaLnBrk="1" fontAlgn="auto" hangingPunct="1">
              <a:spcBef>
                <a:spcPts val="0"/>
              </a:spcBef>
              <a:spcAft>
                <a:spcPts val="0"/>
              </a:spcAft>
              <a:defRPr/>
            </a:pPr>
            <a:r>
              <a:rPr kumimoji="0" lang="zh-CN" altLang="en-US" b="1" kern="0" dirty="0" smtClean="0">
                <a:solidFill>
                  <a:srgbClr val="808080"/>
                </a:solidFill>
                <a:latin typeface="微软雅黑" pitchFamily="34" charset="-122"/>
                <a:ea typeface="微软雅黑" pitchFamily="34" charset="-122"/>
              </a:rPr>
              <a:t>因果关系</a:t>
            </a:r>
          </a:p>
        </p:txBody>
      </p:sp>
      <p:sp>
        <p:nvSpPr>
          <p:cNvPr id="28" name="右文本1"/>
          <p:cNvSpPr txBox="1">
            <a:spLocks noChangeArrowheads="1"/>
          </p:cNvSpPr>
          <p:nvPr/>
        </p:nvSpPr>
        <p:spPr bwMode="auto">
          <a:xfrm>
            <a:off x="7412038" y="2817813"/>
            <a:ext cx="1446212" cy="371475"/>
          </a:xfrm>
          <a:prstGeom prst="rect">
            <a:avLst/>
          </a:prstGeom>
          <a:noFill/>
          <a:ln w="9525">
            <a:noFill/>
            <a:miter lim="800000"/>
            <a:headEnd/>
            <a:tailEnd/>
          </a:ln>
        </p:spPr>
        <p:txBody>
          <a:bodyPr lIns="93296" tIns="46648" rIns="93296" bIns="46648">
            <a:spAutoFit/>
          </a:bodyPr>
          <a:lstStyle>
            <a:defPPr>
              <a:defRPr lang="zh-CN"/>
            </a:defPPr>
            <a:lvl1pPr algn="l" rtl="0" eaLnBrk="0" fontAlgn="base" hangingPunct="0">
              <a:spcBef>
                <a:spcPct val="0"/>
              </a:spcBef>
              <a:spcAft>
                <a:spcPct val="0"/>
              </a:spcAft>
              <a:defRPr kumimoji="1"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defRPr kumimoji="1"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defRPr kumimoji="1"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defRPr kumimoji="1"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defRPr kumimoji="1" kern="1200">
                <a:solidFill>
                  <a:schemeClr val="tx1"/>
                </a:solidFill>
                <a:latin typeface="Calibri" pitchFamily="34" charset="0"/>
                <a:ea typeface="宋体" pitchFamily="2" charset="-122"/>
                <a:cs typeface="+mn-cs"/>
              </a:defRPr>
            </a:lvl5pPr>
            <a:lvl6pPr marL="2286000" algn="l" defTabSz="914400" rtl="0" eaLnBrk="1" latinLnBrk="0" hangingPunct="1">
              <a:defRPr kumimoji="1" kern="1200">
                <a:solidFill>
                  <a:schemeClr val="tx1"/>
                </a:solidFill>
                <a:latin typeface="Calibri" pitchFamily="34" charset="0"/>
                <a:ea typeface="宋体" pitchFamily="2" charset="-122"/>
                <a:cs typeface="+mn-cs"/>
              </a:defRPr>
            </a:lvl6pPr>
            <a:lvl7pPr marL="2743200" algn="l" defTabSz="914400" rtl="0" eaLnBrk="1" latinLnBrk="0" hangingPunct="1">
              <a:defRPr kumimoji="1" kern="1200">
                <a:solidFill>
                  <a:schemeClr val="tx1"/>
                </a:solidFill>
                <a:latin typeface="Calibri" pitchFamily="34" charset="0"/>
                <a:ea typeface="宋体" pitchFamily="2" charset="-122"/>
                <a:cs typeface="+mn-cs"/>
              </a:defRPr>
            </a:lvl7pPr>
            <a:lvl8pPr marL="3200400" algn="l" defTabSz="914400" rtl="0" eaLnBrk="1" latinLnBrk="0" hangingPunct="1">
              <a:defRPr kumimoji="1" kern="1200">
                <a:solidFill>
                  <a:schemeClr val="tx1"/>
                </a:solidFill>
                <a:latin typeface="Calibri" pitchFamily="34" charset="0"/>
                <a:ea typeface="宋体" pitchFamily="2" charset="-122"/>
                <a:cs typeface="+mn-cs"/>
              </a:defRPr>
            </a:lvl8pPr>
            <a:lvl9pPr marL="3657600" algn="l" defTabSz="914400" rtl="0" eaLnBrk="1" latinLnBrk="0" hangingPunct="1">
              <a:defRPr kumimoji="1" kern="1200">
                <a:solidFill>
                  <a:schemeClr val="tx1"/>
                </a:solidFill>
                <a:latin typeface="Calibri" pitchFamily="34" charset="0"/>
                <a:ea typeface="宋体" pitchFamily="2" charset="-122"/>
                <a:cs typeface="+mn-cs"/>
              </a:defRPr>
            </a:lvl9pPr>
          </a:lstStyle>
          <a:p>
            <a:pPr algn="ctr" defTabSz="931863" eaLnBrk="1" fontAlgn="auto" hangingPunct="1">
              <a:spcBef>
                <a:spcPts val="0"/>
              </a:spcBef>
              <a:spcAft>
                <a:spcPts val="0"/>
              </a:spcAft>
              <a:defRPr/>
            </a:pPr>
            <a:r>
              <a:rPr kumimoji="0" lang="zh-CN" altLang="en-US" b="1" kern="0" dirty="0" smtClean="0">
                <a:solidFill>
                  <a:srgbClr val="808080"/>
                </a:solidFill>
                <a:latin typeface="微软雅黑" pitchFamily="34" charset="-122"/>
                <a:ea typeface="微软雅黑" pitchFamily="34" charset="-122"/>
              </a:rPr>
              <a:t>全体数据</a:t>
            </a:r>
            <a:endParaRPr kumimoji="0" lang="zh-CN" altLang="en-US" b="1" kern="0" dirty="0" smtClean="0">
              <a:solidFill>
                <a:srgbClr val="808080"/>
              </a:solidFill>
            </a:endParaRPr>
          </a:p>
        </p:txBody>
      </p:sp>
      <p:sp>
        <p:nvSpPr>
          <p:cNvPr id="29" name="右文本2"/>
          <p:cNvSpPr txBox="1">
            <a:spLocks noChangeArrowheads="1"/>
          </p:cNvSpPr>
          <p:nvPr/>
        </p:nvSpPr>
        <p:spPr bwMode="auto">
          <a:xfrm>
            <a:off x="7437438" y="3263900"/>
            <a:ext cx="1447800" cy="371475"/>
          </a:xfrm>
          <a:prstGeom prst="rect">
            <a:avLst/>
          </a:prstGeom>
          <a:noFill/>
          <a:ln w="9525">
            <a:noFill/>
            <a:miter lim="800000"/>
            <a:headEnd/>
            <a:tailEnd/>
          </a:ln>
        </p:spPr>
        <p:txBody>
          <a:bodyPr lIns="93296" tIns="46648" rIns="93296" bIns="46648">
            <a:spAutoFit/>
          </a:bodyPr>
          <a:lstStyle>
            <a:defPPr>
              <a:defRPr lang="zh-CN"/>
            </a:defPPr>
            <a:lvl1pPr algn="l" rtl="0" eaLnBrk="0" fontAlgn="base" hangingPunct="0">
              <a:spcBef>
                <a:spcPct val="0"/>
              </a:spcBef>
              <a:spcAft>
                <a:spcPct val="0"/>
              </a:spcAft>
              <a:defRPr kumimoji="1"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defRPr kumimoji="1"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defRPr kumimoji="1"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defRPr kumimoji="1"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defRPr kumimoji="1" kern="1200">
                <a:solidFill>
                  <a:schemeClr val="tx1"/>
                </a:solidFill>
                <a:latin typeface="Calibri" pitchFamily="34" charset="0"/>
                <a:ea typeface="宋体" pitchFamily="2" charset="-122"/>
                <a:cs typeface="+mn-cs"/>
              </a:defRPr>
            </a:lvl5pPr>
            <a:lvl6pPr marL="2286000" algn="l" defTabSz="914400" rtl="0" eaLnBrk="1" latinLnBrk="0" hangingPunct="1">
              <a:defRPr kumimoji="1" kern="1200">
                <a:solidFill>
                  <a:schemeClr val="tx1"/>
                </a:solidFill>
                <a:latin typeface="Calibri" pitchFamily="34" charset="0"/>
                <a:ea typeface="宋体" pitchFamily="2" charset="-122"/>
                <a:cs typeface="+mn-cs"/>
              </a:defRPr>
            </a:lvl6pPr>
            <a:lvl7pPr marL="2743200" algn="l" defTabSz="914400" rtl="0" eaLnBrk="1" latinLnBrk="0" hangingPunct="1">
              <a:defRPr kumimoji="1" kern="1200">
                <a:solidFill>
                  <a:schemeClr val="tx1"/>
                </a:solidFill>
                <a:latin typeface="Calibri" pitchFamily="34" charset="0"/>
                <a:ea typeface="宋体" pitchFamily="2" charset="-122"/>
                <a:cs typeface="+mn-cs"/>
              </a:defRPr>
            </a:lvl7pPr>
            <a:lvl8pPr marL="3200400" algn="l" defTabSz="914400" rtl="0" eaLnBrk="1" latinLnBrk="0" hangingPunct="1">
              <a:defRPr kumimoji="1" kern="1200">
                <a:solidFill>
                  <a:schemeClr val="tx1"/>
                </a:solidFill>
                <a:latin typeface="Calibri" pitchFamily="34" charset="0"/>
                <a:ea typeface="宋体" pitchFamily="2" charset="-122"/>
                <a:cs typeface="+mn-cs"/>
              </a:defRPr>
            </a:lvl8pPr>
            <a:lvl9pPr marL="3657600" algn="l" defTabSz="914400" rtl="0" eaLnBrk="1" latinLnBrk="0" hangingPunct="1">
              <a:defRPr kumimoji="1" kern="1200">
                <a:solidFill>
                  <a:schemeClr val="tx1"/>
                </a:solidFill>
                <a:latin typeface="Calibri" pitchFamily="34" charset="0"/>
                <a:ea typeface="宋体" pitchFamily="2" charset="-122"/>
                <a:cs typeface="+mn-cs"/>
              </a:defRPr>
            </a:lvl9pPr>
          </a:lstStyle>
          <a:p>
            <a:pPr algn="ctr" defTabSz="931863" eaLnBrk="1" fontAlgn="auto" hangingPunct="1">
              <a:spcBef>
                <a:spcPts val="0"/>
              </a:spcBef>
              <a:spcAft>
                <a:spcPts val="0"/>
              </a:spcAft>
              <a:defRPr/>
            </a:pPr>
            <a:r>
              <a:rPr kumimoji="0" lang="zh-CN" altLang="en-US" b="1" kern="0" dirty="0" smtClean="0">
                <a:solidFill>
                  <a:srgbClr val="808080"/>
                </a:solidFill>
                <a:latin typeface="微软雅黑" pitchFamily="34" charset="-122"/>
                <a:ea typeface="微软雅黑" pitchFamily="34" charset="-122"/>
              </a:rPr>
              <a:t>近似求解</a:t>
            </a:r>
            <a:endParaRPr kumimoji="0" lang="zh-CN" altLang="en-US" b="1" kern="0" dirty="0" smtClean="0">
              <a:solidFill>
                <a:srgbClr val="808080"/>
              </a:solidFill>
            </a:endParaRPr>
          </a:p>
        </p:txBody>
      </p:sp>
      <p:sp>
        <p:nvSpPr>
          <p:cNvPr id="30" name="右文本3"/>
          <p:cNvSpPr txBox="1">
            <a:spLocks noChangeArrowheads="1"/>
          </p:cNvSpPr>
          <p:nvPr/>
        </p:nvSpPr>
        <p:spPr bwMode="auto">
          <a:xfrm>
            <a:off x="7437438" y="3716338"/>
            <a:ext cx="1447800" cy="371475"/>
          </a:xfrm>
          <a:prstGeom prst="rect">
            <a:avLst/>
          </a:prstGeom>
          <a:noFill/>
          <a:ln w="9525">
            <a:noFill/>
            <a:miter lim="800000"/>
            <a:headEnd/>
            <a:tailEnd/>
          </a:ln>
        </p:spPr>
        <p:txBody>
          <a:bodyPr lIns="93296" tIns="46648" rIns="93296" bIns="46648">
            <a:spAutoFit/>
          </a:bodyPr>
          <a:lstStyle>
            <a:defPPr>
              <a:defRPr lang="zh-CN"/>
            </a:defPPr>
            <a:lvl1pPr algn="l" rtl="0" eaLnBrk="0" fontAlgn="base" hangingPunct="0">
              <a:spcBef>
                <a:spcPct val="0"/>
              </a:spcBef>
              <a:spcAft>
                <a:spcPct val="0"/>
              </a:spcAft>
              <a:defRPr kumimoji="1"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defRPr kumimoji="1"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defRPr kumimoji="1"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defRPr kumimoji="1"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defRPr kumimoji="1" kern="1200">
                <a:solidFill>
                  <a:schemeClr val="tx1"/>
                </a:solidFill>
                <a:latin typeface="Calibri" pitchFamily="34" charset="0"/>
                <a:ea typeface="宋体" pitchFamily="2" charset="-122"/>
                <a:cs typeface="+mn-cs"/>
              </a:defRPr>
            </a:lvl5pPr>
            <a:lvl6pPr marL="2286000" algn="l" defTabSz="914400" rtl="0" eaLnBrk="1" latinLnBrk="0" hangingPunct="1">
              <a:defRPr kumimoji="1" kern="1200">
                <a:solidFill>
                  <a:schemeClr val="tx1"/>
                </a:solidFill>
                <a:latin typeface="Calibri" pitchFamily="34" charset="0"/>
                <a:ea typeface="宋体" pitchFamily="2" charset="-122"/>
                <a:cs typeface="+mn-cs"/>
              </a:defRPr>
            </a:lvl6pPr>
            <a:lvl7pPr marL="2743200" algn="l" defTabSz="914400" rtl="0" eaLnBrk="1" latinLnBrk="0" hangingPunct="1">
              <a:defRPr kumimoji="1" kern="1200">
                <a:solidFill>
                  <a:schemeClr val="tx1"/>
                </a:solidFill>
                <a:latin typeface="Calibri" pitchFamily="34" charset="0"/>
                <a:ea typeface="宋体" pitchFamily="2" charset="-122"/>
                <a:cs typeface="+mn-cs"/>
              </a:defRPr>
            </a:lvl7pPr>
            <a:lvl8pPr marL="3200400" algn="l" defTabSz="914400" rtl="0" eaLnBrk="1" latinLnBrk="0" hangingPunct="1">
              <a:defRPr kumimoji="1" kern="1200">
                <a:solidFill>
                  <a:schemeClr val="tx1"/>
                </a:solidFill>
                <a:latin typeface="Calibri" pitchFamily="34" charset="0"/>
                <a:ea typeface="宋体" pitchFamily="2" charset="-122"/>
                <a:cs typeface="+mn-cs"/>
              </a:defRPr>
            </a:lvl8pPr>
            <a:lvl9pPr marL="3657600" algn="l" defTabSz="914400" rtl="0" eaLnBrk="1" latinLnBrk="0" hangingPunct="1">
              <a:defRPr kumimoji="1" kern="1200">
                <a:solidFill>
                  <a:schemeClr val="tx1"/>
                </a:solidFill>
                <a:latin typeface="Calibri" pitchFamily="34" charset="0"/>
                <a:ea typeface="宋体" pitchFamily="2" charset="-122"/>
                <a:cs typeface="+mn-cs"/>
              </a:defRPr>
            </a:lvl9pPr>
          </a:lstStyle>
          <a:p>
            <a:pPr algn="ctr" defTabSz="931863" eaLnBrk="1" fontAlgn="auto" hangingPunct="1">
              <a:spcBef>
                <a:spcPts val="0"/>
              </a:spcBef>
              <a:spcAft>
                <a:spcPts val="0"/>
              </a:spcAft>
              <a:defRPr/>
            </a:pPr>
            <a:r>
              <a:rPr kumimoji="0" lang="zh-CN" altLang="en-US" b="1" kern="0" dirty="0" smtClean="0">
                <a:solidFill>
                  <a:srgbClr val="808080"/>
                </a:solidFill>
                <a:latin typeface="微软雅黑" pitchFamily="34" charset="-122"/>
                <a:ea typeface="微软雅黑" pitchFamily="34" charset="-122"/>
              </a:rPr>
              <a:t>关联关系</a:t>
            </a:r>
            <a:endParaRPr kumimoji="0" lang="zh-CN" altLang="en-US" b="1" kern="0" dirty="0" smtClean="0">
              <a:solidFill>
                <a:srgbClr val="808080"/>
              </a:solidFill>
            </a:endParaRPr>
          </a:p>
        </p:txBody>
      </p:sp>
      <p:grpSp>
        <p:nvGrpSpPr>
          <p:cNvPr id="53269" name="组合 30"/>
          <p:cNvGrpSpPr>
            <a:grpSpLocks/>
          </p:cNvGrpSpPr>
          <p:nvPr/>
        </p:nvGrpSpPr>
        <p:grpSpPr bwMode="auto">
          <a:xfrm>
            <a:off x="179388" y="4760913"/>
            <a:ext cx="1312862" cy="1547812"/>
            <a:chOff x="1142977" y="2595588"/>
            <a:chExt cx="1312862" cy="1547791"/>
          </a:xfrm>
        </p:grpSpPr>
        <p:sp>
          <p:nvSpPr>
            <p:cNvPr id="34" name="TextBox 77"/>
            <p:cNvSpPr txBox="1"/>
            <p:nvPr/>
          </p:nvSpPr>
          <p:spPr>
            <a:xfrm rot="16200000">
              <a:off x="1568575" y="3256116"/>
              <a:ext cx="461665" cy="1312862"/>
            </a:xfrm>
            <a:prstGeom prst="rect">
              <a:avLst/>
            </a:prstGeom>
            <a:noFill/>
            <a:ln>
              <a:noFill/>
            </a:ln>
          </p:spPr>
          <p:style>
            <a:lnRef idx="1">
              <a:schemeClr val="accent1"/>
            </a:lnRef>
            <a:fillRef idx="2">
              <a:schemeClr val="accent1"/>
            </a:fillRef>
            <a:effectRef idx="1">
              <a:schemeClr val="accent1"/>
            </a:effectRef>
            <a:fontRef idx="minor">
              <a:schemeClr val="dk1"/>
            </a:fontRef>
          </p:style>
          <p:txBody>
            <a:bodyPr vert="eaVert">
              <a:spAutoFit/>
            </a:bodyPr>
            <a:lstStyle>
              <a:defPPr>
                <a:defRPr lang="zh-CN"/>
              </a:defPPr>
              <a:lvl1pPr algn="l" rtl="0" eaLnBrk="0" fontAlgn="base" hangingPunct="0">
                <a:spcBef>
                  <a:spcPct val="0"/>
                </a:spcBef>
                <a:spcAft>
                  <a:spcPct val="0"/>
                </a:spcAft>
                <a:defRPr kumimoji="1" kern="1200">
                  <a:solidFill>
                    <a:schemeClr val="dk1"/>
                  </a:solidFill>
                  <a:latin typeface="+mn-lt"/>
                  <a:ea typeface="+mn-ea"/>
                  <a:cs typeface="+mn-cs"/>
                </a:defRPr>
              </a:lvl1pPr>
              <a:lvl2pPr marL="457200" algn="l" rtl="0" eaLnBrk="0" fontAlgn="base" hangingPunct="0">
                <a:spcBef>
                  <a:spcPct val="0"/>
                </a:spcBef>
                <a:spcAft>
                  <a:spcPct val="0"/>
                </a:spcAft>
                <a:defRPr kumimoji="1" kern="1200">
                  <a:solidFill>
                    <a:schemeClr val="dk1"/>
                  </a:solidFill>
                  <a:latin typeface="+mn-lt"/>
                  <a:ea typeface="+mn-ea"/>
                  <a:cs typeface="+mn-cs"/>
                </a:defRPr>
              </a:lvl2pPr>
              <a:lvl3pPr marL="914400" algn="l" rtl="0" eaLnBrk="0" fontAlgn="base" hangingPunct="0">
                <a:spcBef>
                  <a:spcPct val="0"/>
                </a:spcBef>
                <a:spcAft>
                  <a:spcPct val="0"/>
                </a:spcAft>
                <a:defRPr kumimoji="1" kern="1200">
                  <a:solidFill>
                    <a:schemeClr val="dk1"/>
                  </a:solidFill>
                  <a:latin typeface="+mn-lt"/>
                  <a:ea typeface="+mn-ea"/>
                  <a:cs typeface="+mn-cs"/>
                </a:defRPr>
              </a:lvl3pPr>
              <a:lvl4pPr marL="1371600" algn="l" rtl="0" eaLnBrk="0" fontAlgn="base" hangingPunct="0">
                <a:spcBef>
                  <a:spcPct val="0"/>
                </a:spcBef>
                <a:spcAft>
                  <a:spcPct val="0"/>
                </a:spcAft>
                <a:defRPr kumimoji="1" kern="1200">
                  <a:solidFill>
                    <a:schemeClr val="dk1"/>
                  </a:solidFill>
                  <a:latin typeface="+mn-lt"/>
                  <a:ea typeface="+mn-ea"/>
                  <a:cs typeface="+mn-cs"/>
                </a:defRPr>
              </a:lvl4pPr>
              <a:lvl5pPr marL="1828800" algn="l" rtl="0" eaLnBrk="0" fontAlgn="base" hangingPunct="0">
                <a:spcBef>
                  <a:spcPct val="0"/>
                </a:spcBef>
                <a:spcAft>
                  <a:spcPct val="0"/>
                </a:spcAft>
                <a:defRPr kumimoji="1" kern="1200">
                  <a:solidFill>
                    <a:schemeClr val="dk1"/>
                  </a:solidFill>
                  <a:latin typeface="+mn-lt"/>
                  <a:ea typeface="+mn-ea"/>
                  <a:cs typeface="+mn-cs"/>
                </a:defRPr>
              </a:lvl5pPr>
              <a:lvl6pPr marL="2286000" algn="l" defTabSz="914400" rtl="0" eaLnBrk="1" latinLnBrk="0" hangingPunct="1">
                <a:defRPr kumimoji="1" kern="1200">
                  <a:solidFill>
                    <a:schemeClr val="dk1"/>
                  </a:solidFill>
                  <a:latin typeface="+mn-lt"/>
                  <a:ea typeface="+mn-ea"/>
                  <a:cs typeface="+mn-cs"/>
                </a:defRPr>
              </a:lvl6pPr>
              <a:lvl7pPr marL="2743200" algn="l" defTabSz="914400" rtl="0" eaLnBrk="1" latinLnBrk="0" hangingPunct="1">
                <a:defRPr kumimoji="1" kern="1200">
                  <a:solidFill>
                    <a:schemeClr val="dk1"/>
                  </a:solidFill>
                  <a:latin typeface="+mn-lt"/>
                  <a:ea typeface="+mn-ea"/>
                  <a:cs typeface="+mn-cs"/>
                </a:defRPr>
              </a:lvl7pPr>
              <a:lvl8pPr marL="3200400" algn="l" defTabSz="914400" rtl="0" eaLnBrk="1" latinLnBrk="0" hangingPunct="1">
                <a:defRPr kumimoji="1" kern="1200">
                  <a:solidFill>
                    <a:schemeClr val="dk1"/>
                  </a:solidFill>
                  <a:latin typeface="+mn-lt"/>
                  <a:ea typeface="+mn-ea"/>
                  <a:cs typeface="+mn-cs"/>
                </a:defRPr>
              </a:lvl8pPr>
              <a:lvl9pPr marL="3657600" algn="l" defTabSz="914400" rtl="0" eaLnBrk="1" latinLnBrk="0" hangingPunct="1">
                <a:defRPr kumimoji="1" kern="1200">
                  <a:solidFill>
                    <a:schemeClr val="dk1"/>
                  </a:solidFill>
                  <a:latin typeface="+mn-lt"/>
                  <a:ea typeface="+mn-ea"/>
                  <a:cs typeface="+mn-cs"/>
                </a:defRPr>
              </a:lvl9pPr>
            </a:lstStyle>
            <a:p>
              <a:pPr algn="ctr" eaLnBrk="1" fontAlgn="auto" hangingPunct="1">
                <a:spcBef>
                  <a:spcPts val="0"/>
                </a:spcBef>
                <a:spcAft>
                  <a:spcPts val="0"/>
                </a:spcAft>
                <a:defRPr/>
              </a:pPr>
              <a:r>
                <a:rPr lang="zh-CN" altLang="en-US" b="1" dirty="0" smtClean="0">
                  <a:latin typeface="微软雅黑" panose="020B0503020204020204" pitchFamily="34" charset="-122"/>
                  <a:ea typeface="微软雅黑" panose="020B0503020204020204" pitchFamily="34" charset="-122"/>
                </a:rPr>
                <a:t>传统思维</a:t>
              </a:r>
              <a:endParaRPr lang="zh-CN" altLang="en-US" b="1" dirty="0">
                <a:latin typeface="微软雅黑" panose="020B0503020204020204" pitchFamily="34" charset="-122"/>
                <a:ea typeface="微软雅黑" panose="020B0503020204020204" pitchFamily="34" charset="-122"/>
              </a:endParaRPr>
            </a:p>
          </p:txBody>
        </p:sp>
        <p:pic>
          <p:nvPicPr>
            <p:cNvPr id="35" name="Picture 2"/>
            <p:cNvPicPr>
              <a:picLocks noChangeAspect="1" noChangeArrowheads="1"/>
            </p:cNvPicPr>
            <p:nvPr/>
          </p:nvPicPr>
          <p:blipFill>
            <a:blip r:embed="rId3" cstate="print">
              <a:lum bright="10000" contrast="20000"/>
            </a:blip>
            <a:srcRect/>
            <a:stretch>
              <a:fillRect/>
            </a:stretch>
          </p:blipFill>
          <p:spPr bwMode="auto">
            <a:xfrm>
              <a:off x="1221121" y="2595588"/>
              <a:ext cx="1156572" cy="1044336"/>
            </a:xfrm>
            <a:prstGeom prst="roundRect">
              <a:avLst>
                <a:gd name="adj" fmla="val 10342"/>
              </a:avLst>
            </a:prstGeom>
            <a:noFill/>
            <a:ln>
              <a:solidFill>
                <a:srgbClr val="0070C0"/>
              </a:solidFill>
            </a:ln>
            <a:extLst/>
          </p:spPr>
        </p:pic>
      </p:grpSp>
      <p:sp>
        <p:nvSpPr>
          <p:cNvPr id="32" name="TextBox 80"/>
          <p:cNvSpPr txBox="1"/>
          <p:nvPr/>
        </p:nvSpPr>
        <p:spPr>
          <a:xfrm rot="16200000">
            <a:off x="7853978" y="5117759"/>
            <a:ext cx="461665" cy="1312862"/>
          </a:xfrm>
          <a:prstGeom prst="rect">
            <a:avLst/>
          </a:prstGeom>
          <a:noFill/>
          <a:ln>
            <a:noFill/>
          </a:ln>
        </p:spPr>
        <p:style>
          <a:lnRef idx="1">
            <a:schemeClr val="accent1"/>
          </a:lnRef>
          <a:fillRef idx="2">
            <a:schemeClr val="accent1"/>
          </a:fillRef>
          <a:effectRef idx="1">
            <a:schemeClr val="accent1"/>
          </a:effectRef>
          <a:fontRef idx="minor">
            <a:schemeClr val="dk1"/>
          </a:fontRef>
        </p:style>
        <p:txBody>
          <a:bodyPr vert="eaVert">
            <a:spAutoFit/>
          </a:bodyPr>
          <a:lstStyle>
            <a:defPPr>
              <a:defRPr lang="zh-CN"/>
            </a:defPPr>
            <a:lvl1pPr algn="l" rtl="0" eaLnBrk="0" fontAlgn="base" hangingPunct="0">
              <a:spcBef>
                <a:spcPct val="0"/>
              </a:spcBef>
              <a:spcAft>
                <a:spcPct val="0"/>
              </a:spcAft>
              <a:defRPr kumimoji="1" kern="1200">
                <a:solidFill>
                  <a:schemeClr val="dk1"/>
                </a:solidFill>
                <a:latin typeface="+mn-lt"/>
                <a:ea typeface="+mn-ea"/>
                <a:cs typeface="+mn-cs"/>
              </a:defRPr>
            </a:lvl1pPr>
            <a:lvl2pPr marL="457200" algn="l" rtl="0" eaLnBrk="0" fontAlgn="base" hangingPunct="0">
              <a:spcBef>
                <a:spcPct val="0"/>
              </a:spcBef>
              <a:spcAft>
                <a:spcPct val="0"/>
              </a:spcAft>
              <a:defRPr kumimoji="1" kern="1200">
                <a:solidFill>
                  <a:schemeClr val="dk1"/>
                </a:solidFill>
                <a:latin typeface="+mn-lt"/>
                <a:ea typeface="+mn-ea"/>
                <a:cs typeface="+mn-cs"/>
              </a:defRPr>
            </a:lvl2pPr>
            <a:lvl3pPr marL="914400" algn="l" rtl="0" eaLnBrk="0" fontAlgn="base" hangingPunct="0">
              <a:spcBef>
                <a:spcPct val="0"/>
              </a:spcBef>
              <a:spcAft>
                <a:spcPct val="0"/>
              </a:spcAft>
              <a:defRPr kumimoji="1" kern="1200">
                <a:solidFill>
                  <a:schemeClr val="dk1"/>
                </a:solidFill>
                <a:latin typeface="+mn-lt"/>
                <a:ea typeface="+mn-ea"/>
                <a:cs typeface="+mn-cs"/>
              </a:defRPr>
            </a:lvl3pPr>
            <a:lvl4pPr marL="1371600" algn="l" rtl="0" eaLnBrk="0" fontAlgn="base" hangingPunct="0">
              <a:spcBef>
                <a:spcPct val="0"/>
              </a:spcBef>
              <a:spcAft>
                <a:spcPct val="0"/>
              </a:spcAft>
              <a:defRPr kumimoji="1" kern="1200">
                <a:solidFill>
                  <a:schemeClr val="dk1"/>
                </a:solidFill>
                <a:latin typeface="+mn-lt"/>
                <a:ea typeface="+mn-ea"/>
                <a:cs typeface="+mn-cs"/>
              </a:defRPr>
            </a:lvl4pPr>
            <a:lvl5pPr marL="1828800" algn="l" rtl="0" eaLnBrk="0" fontAlgn="base" hangingPunct="0">
              <a:spcBef>
                <a:spcPct val="0"/>
              </a:spcBef>
              <a:spcAft>
                <a:spcPct val="0"/>
              </a:spcAft>
              <a:defRPr kumimoji="1" kern="1200">
                <a:solidFill>
                  <a:schemeClr val="dk1"/>
                </a:solidFill>
                <a:latin typeface="+mn-lt"/>
                <a:ea typeface="+mn-ea"/>
                <a:cs typeface="+mn-cs"/>
              </a:defRPr>
            </a:lvl5pPr>
            <a:lvl6pPr marL="2286000" algn="l" defTabSz="914400" rtl="0" eaLnBrk="1" latinLnBrk="0" hangingPunct="1">
              <a:defRPr kumimoji="1" kern="1200">
                <a:solidFill>
                  <a:schemeClr val="dk1"/>
                </a:solidFill>
                <a:latin typeface="+mn-lt"/>
                <a:ea typeface="+mn-ea"/>
                <a:cs typeface="+mn-cs"/>
              </a:defRPr>
            </a:lvl6pPr>
            <a:lvl7pPr marL="2743200" algn="l" defTabSz="914400" rtl="0" eaLnBrk="1" latinLnBrk="0" hangingPunct="1">
              <a:defRPr kumimoji="1" kern="1200">
                <a:solidFill>
                  <a:schemeClr val="dk1"/>
                </a:solidFill>
                <a:latin typeface="+mn-lt"/>
                <a:ea typeface="+mn-ea"/>
                <a:cs typeface="+mn-cs"/>
              </a:defRPr>
            </a:lvl7pPr>
            <a:lvl8pPr marL="3200400" algn="l" defTabSz="914400" rtl="0" eaLnBrk="1" latinLnBrk="0" hangingPunct="1">
              <a:defRPr kumimoji="1" kern="1200">
                <a:solidFill>
                  <a:schemeClr val="dk1"/>
                </a:solidFill>
                <a:latin typeface="+mn-lt"/>
                <a:ea typeface="+mn-ea"/>
                <a:cs typeface="+mn-cs"/>
              </a:defRPr>
            </a:lvl8pPr>
            <a:lvl9pPr marL="3657600" algn="l" defTabSz="914400" rtl="0" eaLnBrk="1" latinLnBrk="0" hangingPunct="1">
              <a:defRPr kumimoji="1" kern="1200">
                <a:solidFill>
                  <a:schemeClr val="dk1"/>
                </a:solidFill>
                <a:latin typeface="+mn-lt"/>
                <a:ea typeface="+mn-ea"/>
                <a:cs typeface="+mn-cs"/>
              </a:defRPr>
            </a:lvl9pPr>
          </a:lstStyle>
          <a:p>
            <a:pPr algn="ctr" eaLnBrk="1" fontAlgn="auto" hangingPunct="1">
              <a:spcBef>
                <a:spcPts val="0"/>
              </a:spcBef>
              <a:spcAft>
                <a:spcPts val="0"/>
              </a:spcAft>
              <a:defRPr/>
            </a:pPr>
            <a:r>
              <a:rPr lang="zh-CN" altLang="en-US" b="1" dirty="0" smtClean="0">
                <a:latin typeface="微软雅黑" panose="020B0503020204020204" pitchFamily="34" charset="-122"/>
                <a:ea typeface="微软雅黑" panose="020B0503020204020204" pitchFamily="34" charset="-122"/>
              </a:rPr>
              <a:t>大数据思维</a:t>
            </a:r>
            <a:endParaRPr lang="zh-CN" altLang="en-US" b="1"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2" name="直接连接符 51"/>
          <p:cNvCxnSpPr/>
          <p:nvPr/>
        </p:nvCxnSpPr>
        <p:spPr bwMode="auto">
          <a:xfrm flipV="1">
            <a:off x="0" y="1144588"/>
            <a:ext cx="8459788" cy="3175"/>
          </a:xfrm>
          <a:prstGeom prst="line">
            <a:avLst/>
          </a:prstGeom>
          <a:solidFill>
            <a:schemeClr val="accent1"/>
          </a:solidFill>
          <a:ln w="101600" cap="flat" cmpd="thinThick" algn="ctr">
            <a:solidFill>
              <a:srgbClr val="FF0000"/>
            </a:solidFill>
            <a:prstDash val="solid"/>
            <a:round/>
            <a:headEnd type="none" w="med" len="med"/>
            <a:tailEnd type="none" w="med" len="med"/>
          </a:ln>
          <a:effectLst>
            <a:outerShdw dist="17961" dir="2700000" algn="ctr" rotWithShape="0">
              <a:schemeClr val="tx1">
                <a:gamma/>
                <a:shade val="60000"/>
                <a:invGamma/>
                <a:alpha val="50000"/>
              </a:schemeClr>
            </a:outerShdw>
          </a:effectLst>
        </p:spPr>
      </p:cxnSp>
      <p:sp>
        <p:nvSpPr>
          <p:cNvPr id="54275" name="TextBox 1"/>
          <p:cNvSpPr txBox="1">
            <a:spLocks noChangeArrowheads="1"/>
          </p:cNvSpPr>
          <p:nvPr/>
        </p:nvSpPr>
        <p:spPr bwMode="auto">
          <a:xfrm>
            <a:off x="285750" y="357188"/>
            <a:ext cx="48736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Lucida Sans Unicode" panose="020B0602030504020204" pitchFamily="34" charset="0"/>
                <a:ea typeface="宋体" panose="02010600030101010101" pitchFamily="2" charset="-122"/>
              </a:defRPr>
            </a:lvl1pPr>
            <a:lvl2pPr marL="742950" indent="-285750">
              <a:defRPr>
                <a:solidFill>
                  <a:schemeClr val="tx1"/>
                </a:solidFill>
                <a:latin typeface="Lucida Sans Unicode" panose="020B0602030504020204" pitchFamily="34" charset="0"/>
                <a:ea typeface="宋体" panose="02010600030101010101" pitchFamily="2" charset="-122"/>
              </a:defRPr>
            </a:lvl2pPr>
            <a:lvl3pPr marL="1143000" indent="-228600">
              <a:defRPr>
                <a:solidFill>
                  <a:schemeClr val="tx1"/>
                </a:solidFill>
                <a:latin typeface="Lucida Sans Unicode" panose="020B0602030504020204" pitchFamily="34" charset="0"/>
                <a:ea typeface="宋体" panose="02010600030101010101" pitchFamily="2" charset="-122"/>
              </a:defRPr>
            </a:lvl3pPr>
            <a:lvl4pPr marL="1600200" indent="-228600">
              <a:defRPr>
                <a:solidFill>
                  <a:schemeClr val="tx1"/>
                </a:solidFill>
                <a:latin typeface="Lucida Sans Unicode" panose="020B0602030504020204" pitchFamily="34" charset="0"/>
                <a:ea typeface="宋体" panose="02010600030101010101" pitchFamily="2" charset="-122"/>
              </a:defRPr>
            </a:lvl4pPr>
            <a:lvl5pPr marL="2057400" indent="-228600">
              <a:defRPr>
                <a:solidFill>
                  <a:schemeClr val="tx1"/>
                </a:solidFill>
                <a:latin typeface="Lucida Sans Unicode" panose="020B0602030504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9pPr>
          </a:lstStyle>
          <a:p>
            <a:pPr eaLnBrk="1" hangingPunct="1">
              <a:buFont typeface="Arial" panose="020B0604020202020204" pitchFamily="34" charset="0"/>
              <a:buNone/>
            </a:pPr>
            <a:r>
              <a:rPr lang="zh-CN" altLang="zh-CN" sz="2800" b="1">
                <a:latin typeface="黑体" panose="02010609060101010101" pitchFamily="49" charset="-122"/>
                <a:ea typeface="黑体" panose="02010609060101010101" pitchFamily="49" charset="-122"/>
              </a:rPr>
              <a:t>（</a:t>
            </a:r>
            <a:r>
              <a:rPr lang="zh-CN" altLang="en-US" sz="2800" b="1">
                <a:latin typeface="黑体" panose="02010609060101010101" pitchFamily="49" charset="-122"/>
                <a:ea typeface="黑体" panose="02010609060101010101" pitchFamily="49" charset="-122"/>
              </a:rPr>
              <a:t>三</a:t>
            </a:r>
            <a:r>
              <a:rPr lang="zh-CN" altLang="zh-CN" sz="2800" b="1">
                <a:latin typeface="黑体" panose="02010609060101010101" pitchFamily="49" charset="-122"/>
                <a:ea typeface="黑体" panose="02010609060101010101" pitchFamily="49" charset="-122"/>
              </a:rPr>
              <a:t>）</a:t>
            </a:r>
            <a:r>
              <a:rPr lang="zh-CN" altLang="en-US" sz="2800" b="1">
                <a:latin typeface="黑体" panose="02010609060101010101" pitchFamily="49" charset="-122"/>
                <a:ea typeface="黑体" panose="02010609060101010101" pitchFamily="49" charset="-122"/>
              </a:rPr>
              <a:t>大数据</a:t>
            </a:r>
            <a:r>
              <a:rPr lang="zh-CN" altLang="zh-CN" sz="2800" b="1">
                <a:latin typeface="黑体" panose="02010609060101010101" pitchFamily="49" charset="-122"/>
                <a:ea typeface="黑体" panose="02010609060101010101" pitchFamily="49" charset="-122"/>
              </a:rPr>
              <a:t>国内外</a:t>
            </a:r>
            <a:r>
              <a:rPr lang="zh-CN" altLang="en-US" sz="2800" b="1">
                <a:latin typeface="黑体" panose="02010609060101010101" pitchFamily="49" charset="-122"/>
                <a:ea typeface="黑体" panose="02010609060101010101" pitchFamily="49" charset="-122"/>
              </a:rPr>
              <a:t>应用</a:t>
            </a:r>
            <a:r>
              <a:rPr lang="zh-CN" altLang="zh-CN" sz="2800" b="1">
                <a:latin typeface="黑体" panose="02010609060101010101" pitchFamily="49" charset="-122"/>
                <a:ea typeface="黑体" panose="02010609060101010101" pitchFamily="49" charset="-122"/>
              </a:rPr>
              <a:t>现状</a:t>
            </a:r>
            <a:endParaRPr lang="zh-CN" altLang="zh-CN" sz="2800">
              <a:latin typeface="黑体" panose="02010609060101010101" pitchFamily="49" charset="-122"/>
              <a:ea typeface="黑体" panose="02010609060101010101" pitchFamily="49" charset="-122"/>
            </a:endParaRPr>
          </a:p>
        </p:txBody>
      </p:sp>
      <p:sp>
        <p:nvSpPr>
          <p:cNvPr id="15" name="矩形 14"/>
          <p:cNvSpPr/>
          <p:nvPr/>
        </p:nvSpPr>
        <p:spPr>
          <a:xfrm>
            <a:off x="417513" y="1317625"/>
            <a:ext cx="1987550" cy="523875"/>
          </a:xfrm>
          <a:prstGeom prst="rect">
            <a:avLst/>
          </a:prstGeom>
        </p:spPr>
        <p:txBody>
          <a:bodyPr wrap="none">
            <a:spAutoFit/>
          </a:bodyPr>
          <a:lstStyle/>
          <a:p>
            <a:pPr eaLnBrk="1" hangingPunct="1">
              <a:buFont typeface="Arial" pitchFamily="34" charset="0"/>
              <a:buNone/>
              <a:defRPr/>
            </a:pPr>
            <a:r>
              <a:rPr lang="en-US" altLang="zh-CN" sz="2800" b="1" dirty="0">
                <a:solidFill>
                  <a:srgbClr val="3333CC"/>
                </a:solidFill>
                <a:latin typeface="+mn-ea"/>
                <a:ea typeface="+mn-ea"/>
              </a:rPr>
              <a:t>1.</a:t>
            </a:r>
            <a:r>
              <a:rPr lang="zh-CN" altLang="en-US" sz="2800" b="1" dirty="0">
                <a:solidFill>
                  <a:srgbClr val="3333CC"/>
                </a:solidFill>
                <a:latin typeface="+mn-ea"/>
                <a:ea typeface="+mn-ea"/>
              </a:rPr>
              <a:t>国外现状</a:t>
            </a:r>
            <a:endParaRPr lang="zh-CN" altLang="en-US" sz="2800" dirty="0">
              <a:solidFill>
                <a:srgbClr val="3333CC"/>
              </a:solidFill>
              <a:latin typeface="+mn-ea"/>
              <a:ea typeface="+mn-ea"/>
            </a:endParaRPr>
          </a:p>
        </p:txBody>
      </p:sp>
      <p:sp>
        <p:nvSpPr>
          <p:cNvPr id="10" name="矩形 9"/>
          <p:cNvSpPr/>
          <p:nvPr/>
        </p:nvSpPr>
        <p:spPr>
          <a:xfrm>
            <a:off x="214313" y="1908175"/>
            <a:ext cx="4357687" cy="4400550"/>
          </a:xfrm>
          <a:prstGeom prst="rect">
            <a:avLst/>
          </a:prstGeom>
        </p:spPr>
        <p:txBody>
          <a:bodyPr>
            <a:spAutoFit/>
          </a:bodyPr>
          <a:lstStyle/>
          <a:p>
            <a:pPr indent="457200" eaLnBrk="1" hangingPunct="1">
              <a:buFont typeface="Arial" pitchFamily="34" charset="0"/>
              <a:buNone/>
              <a:defRPr/>
            </a:pPr>
            <a:r>
              <a:rPr lang="en-US" altLang="zh-CN" sz="2800" b="1" dirty="0">
                <a:latin typeface="+mn-ea"/>
                <a:ea typeface="+mn-ea"/>
              </a:rPr>
              <a:t>2012 </a:t>
            </a:r>
            <a:r>
              <a:rPr lang="zh-CN" altLang="zh-CN" sz="2800" b="1" dirty="0">
                <a:latin typeface="+mn-ea"/>
                <a:ea typeface="+mn-ea"/>
              </a:rPr>
              <a:t>年</a:t>
            </a:r>
            <a:r>
              <a:rPr lang="en-US" altLang="zh-CN" sz="2800" b="1" dirty="0">
                <a:latin typeface="+mn-ea"/>
                <a:ea typeface="+mn-ea"/>
              </a:rPr>
              <a:t>3 </a:t>
            </a:r>
            <a:r>
              <a:rPr lang="zh-CN" altLang="zh-CN" sz="2800" b="1" dirty="0">
                <a:latin typeface="+mn-ea"/>
                <a:ea typeface="+mn-ea"/>
              </a:rPr>
              <a:t>月，美国奥巴马政府宣布推出“大数据的研究和发展计划”。该计划承诺将</a:t>
            </a:r>
            <a:r>
              <a:rPr lang="zh-CN" altLang="zh-CN" sz="2800" b="1" dirty="0">
                <a:solidFill>
                  <a:srgbClr val="FF0000"/>
                </a:solidFill>
                <a:latin typeface="+mn-ea"/>
                <a:ea typeface="+mn-ea"/>
              </a:rPr>
              <a:t>投资两亿多美元</a:t>
            </a:r>
            <a:r>
              <a:rPr lang="zh-CN" altLang="zh-CN" sz="2800" b="1" dirty="0">
                <a:latin typeface="+mn-ea"/>
                <a:ea typeface="+mn-ea"/>
              </a:rPr>
              <a:t>，大力推动和改善与大数据相关的收集、组织和分析工具及技术，以推进从大量的、复杂的数据集合中获取知识和洞见的能力。</a:t>
            </a:r>
            <a:endParaRPr lang="zh-CN" altLang="en-US" sz="2800" b="1" dirty="0">
              <a:latin typeface="+mn-ea"/>
              <a:ea typeface="+mn-ea"/>
            </a:endParaRPr>
          </a:p>
        </p:txBody>
      </p:sp>
      <p:pic>
        <p:nvPicPr>
          <p:cNvPr id="54278" name="Picture 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16463" y="1317625"/>
            <a:ext cx="4062412" cy="5297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标题 1"/>
          <p:cNvSpPr>
            <a:spLocks noGrp="1"/>
          </p:cNvSpPr>
          <p:nvPr>
            <p:ph type="title"/>
          </p:nvPr>
        </p:nvSpPr>
        <p:spPr/>
        <p:txBody>
          <a:bodyPr/>
          <a:lstStyle/>
          <a:p>
            <a:r>
              <a:rPr lang="zh-CN" altLang="en-US" smtClean="0"/>
              <a:t>商业数据挖掘</a:t>
            </a:r>
          </a:p>
        </p:txBody>
      </p:sp>
      <p:sp>
        <p:nvSpPr>
          <p:cNvPr id="35843" name="内容占位符 2"/>
          <p:cNvSpPr>
            <a:spLocks noGrp="1"/>
          </p:cNvSpPr>
          <p:nvPr>
            <p:ph idx="1"/>
          </p:nvPr>
        </p:nvSpPr>
        <p:spPr/>
        <p:txBody>
          <a:bodyPr/>
          <a:lstStyle/>
          <a:p>
            <a:r>
              <a:rPr lang="zh-CN" altLang="en-US" sz="2800" smtClean="0"/>
              <a:t>“尿布与啤酒”的故事 －－数据挖掘项目实施</a:t>
            </a:r>
          </a:p>
          <a:p>
            <a:pPr lvl="1"/>
            <a:r>
              <a:rPr lang="zh-CN" altLang="en-US" sz="2400" smtClean="0"/>
              <a:t>良好的数据积累</a:t>
            </a:r>
          </a:p>
          <a:p>
            <a:pPr lvl="1"/>
            <a:r>
              <a:rPr lang="zh-CN" altLang="en-US" sz="2400" smtClean="0"/>
              <a:t>明确的业务需求</a:t>
            </a:r>
          </a:p>
          <a:p>
            <a:pPr lvl="1"/>
            <a:r>
              <a:rPr lang="zh-CN" altLang="en-US" sz="2400" smtClean="0"/>
              <a:t>准备数据</a:t>
            </a:r>
          </a:p>
          <a:p>
            <a:pPr lvl="1"/>
            <a:r>
              <a:rPr lang="zh-CN" altLang="en-US" sz="2400" smtClean="0"/>
              <a:t>数据挖掘技术</a:t>
            </a:r>
          </a:p>
          <a:p>
            <a:pPr lvl="1"/>
            <a:r>
              <a:rPr lang="zh-CN" altLang="en-US" sz="2400" smtClean="0"/>
              <a:t>结果表达</a:t>
            </a:r>
          </a:p>
          <a:p>
            <a:pPr lvl="1"/>
            <a:r>
              <a:rPr lang="zh-CN" altLang="en-US" sz="2400" smtClean="0"/>
              <a:t>结果评价</a:t>
            </a:r>
          </a:p>
          <a:p>
            <a:pPr lvl="1"/>
            <a:r>
              <a:rPr lang="zh-CN" altLang="en-US" sz="2400" smtClean="0"/>
              <a:t>结果利用</a:t>
            </a:r>
          </a:p>
        </p:txBody>
      </p:sp>
      <p:sp>
        <p:nvSpPr>
          <p:cNvPr id="4" name="日期占位符 3"/>
          <p:cNvSpPr>
            <a:spLocks noGrp="1"/>
          </p:cNvSpPr>
          <p:nvPr>
            <p:ph type="dt" sz="quarter" idx="10"/>
          </p:nvPr>
        </p:nvSpPr>
        <p:spPr/>
        <p:txBody>
          <a:bodyPr/>
          <a:lstStyle/>
          <a:p>
            <a:pPr>
              <a:defRPr/>
            </a:pPr>
            <a:fld id="{0C6142B5-C6DA-4A44-AD77-2D4AA6150572}" type="datetime1">
              <a:rPr lang="zh-CN" altLang="en-US"/>
              <a:pPr>
                <a:defRPr/>
              </a:pPr>
              <a:t>2019/12/2</a:t>
            </a:fld>
            <a:endParaRPr lang="en-US" altLang="zh-CN"/>
          </a:p>
        </p:txBody>
      </p:sp>
      <p:sp>
        <p:nvSpPr>
          <p:cNvPr id="6" name="灯片编号占位符 5"/>
          <p:cNvSpPr>
            <a:spLocks noGrp="1"/>
          </p:cNvSpPr>
          <p:nvPr>
            <p:ph type="sldNum" sz="quarter" idx="12"/>
          </p:nvPr>
        </p:nvSpPr>
        <p:spPr/>
        <p:txBody>
          <a:bodyPr/>
          <a:lstStyle/>
          <a:p>
            <a:pPr>
              <a:defRPr/>
            </a:pPr>
            <a:fld id="{09BCCBB5-4790-40D0-88CF-2541956341DF}" type="slidenum">
              <a:rPr lang="en-US" altLang="zh-CN" smtClean="0"/>
              <a:pPr>
                <a:defRPr/>
              </a:pPr>
              <a:t>67</a:t>
            </a:fld>
            <a:endParaRPr lang="en-US" altLang="zh-CN"/>
          </a:p>
        </p:txBody>
      </p:sp>
      <p:graphicFrame>
        <p:nvGraphicFramePr>
          <p:cNvPr id="7" name="Object 2"/>
          <p:cNvGraphicFramePr>
            <a:graphicFrameLocks noChangeAspect="1"/>
          </p:cNvGraphicFramePr>
          <p:nvPr/>
        </p:nvGraphicFramePr>
        <p:xfrm>
          <a:off x="6299200" y="3421063"/>
          <a:ext cx="2433638" cy="2714625"/>
        </p:xfrm>
        <a:graphic>
          <a:graphicData uri="http://schemas.openxmlformats.org/presentationml/2006/ole">
            <mc:AlternateContent xmlns:mc="http://schemas.openxmlformats.org/markup-compatibility/2006">
              <mc:Choice xmlns:v="urn:schemas-microsoft-com:vml" Requires="v">
                <p:oleObj spid="_x0000_s30735" name="图表" r:id="rId3" imgW="13790815" imgH="8069580" progId="MSGraph.Chart.8">
                  <p:embed followColorScheme="full"/>
                </p:oleObj>
              </mc:Choice>
              <mc:Fallback>
                <p:oleObj name="图表" r:id="rId3" imgW="13790815" imgH="8069580" progId="MSGraph.Chart.8">
                  <p:embed followColorScheme="full"/>
                  <p:pic>
                    <p:nvPicPr>
                      <p:cNvPr id="0" name=""/>
                      <p:cNvPicPr>
                        <a:picLocks noChangeAspect="1" noChangeArrowheads="1"/>
                      </p:cNvPicPr>
                      <p:nvPr/>
                    </p:nvPicPr>
                    <p:blipFill>
                      <a:blip r:embed="rId4"/>
                      <a:srcRect/>
                      <a:stretch>
                        <a:fillRect/>
                      </a:stretch>
                    </p:blipFill>
                    <p:spPr bwMode="gray">
                      <a:xfrm>
                        <a:off x="6299200" y="3421063"/>
                        <a:ext cx="2433638" cy="2714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35847" name="Picture 29" descr="walmartlogo-new"/>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72225" y="2852738"/>
            <a:ext cx="1943100"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30" descr="corona"/>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63938" y="4189413"/>
            <a:ext cx="1258887" cy="1489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31" descr="20143484_1_thumb20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29188" y="4149725"/>
            <a:ext cx="1333500" cy="162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11515431"/>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par>
                          <p:cTn id="7" fill="hold" nodeType="afterGroup">
                            <p:stCondLst>
                              <p:cond delay="0"/>
                            </p:stCondLst>
                            <p:childTnLst>
                              <p:par>
                                <p:cTn id="8" presetID="1" presetClass="entr" presetSubtype="0" fill="hold" nodeType="afterEffect">
                                  <p:stCondLst>
                                    <p:cond delay="0"/>
                                  </p:stCondLst>
                                  <p:childTnLst>
                                    <p:set>
                                      <p:cBhvr>
                                        <p:cTn id="9" dur="1" fill="hold">
                                          <p:stCondLst>
                                            <p:cond delay="0"/>
                                          </p:stCondLst>
                                        </p:cTn>
                                        <p:tgtEl>
                                          <p:spTgt spid="10"/>
                                        </p:tgtEl>
                                        <p:attrNameLst>
                                          <p:attrName>style.visibility</p:attrName>
                                        </p:attrNameLst>
                                      </p:cBhvr>
                                      <p:to>
                                        <p:strVal val="visible"/>
                                      </p:to>
                                    </p:set>
                                  </p:childTnLst>
                                </p:cTn>
                              </p:par>
                            </p:childTnLst>
                          </p:cTn>
                        </p:par>
                      </p:childTnLst>
                    </p:cTn>
                  </p:par>
                  <p:par>
                    <p:cTn id="10" fill="hold" nodeType="clickPar">
                      <p:stCondLst>
                        <p:cond delay="indefinite"/>
                      </p:stCondLst>
                      <p:childTnLst>
                        <p:par>
                          <p:cTn id="11" fill="hold" nodeType="withGroup">
                            <p:stCondLst>
                              <p:cond delay="0"/>
                            </p:stCondLst>
                            <p:childTnLst>
                              <p:par>
                                <p:cTn id="12" presetID="55" presetClass="entr" presetSubtype="0" fill="hold" grpId="0" nodeType="clickEffect">
                                  <p:stCondLst>
                                    <p:cond delay="0"/>
                                  </p:stCondLst>
                                  <p:childTnLst>
                                    <p:set>
                                      <p:cBhvr>
                                        <p:cTn id="13" dur="1" fill="hold">
                                          <p:stCondLst>
                                            <p:cond delay="0"/>
                                          </p:stCondLst>
                                        </p:cTn>
                                        <p:tgtEl>
                                          <p:spTgt spid="7"/>
                                        </p:tgtEl>
                                        <p:attrNameLst>
                                          <p:attrName>style.visibility</p:attrName>
                                        </p:attrNameLst>
                                      </p:cBhvr>
                                      <p:to>
                                        <p:strVal val="visible"/>
                                      </p:to>
                                    </p:set>
                                    <p:anim calcmode="lin" valueType="num">
                                      <p:cBhvr>
                                        <p:cTn id="14" dur="1000" fill="hold"/>
                                        <p:tgtEl>
                                          <p:spTgt spid="7"/>
                                        </p:tgtEl>
                                        <p:attrNameLst>
                                          <p:attrName>ppt_w</p:attrName>
                                        </p:attrNameLst>
                                      </p:cBhvr>
                                      <p:tavLst>
                                        <p:tav tm="0">
                                          <p:val>
                                            <p:strVal val="#ppt_w*0.70"/>
                                          </p:val>
                                        </p:tav>
                                        <p:tav tm="100000">
                                          <p:val>
                                            <p:strVal val="#ppt_w"/>
                                          </p:val>
                                        </p:tav>
                                      </p:tavLst>
                                    </p:anim>
                                    <p:anim calcmode="lin" valueType="num">
                                      <p:cBhvr>
                                        <p:cTn id="15" dur="1000" fill="hold"/>
                                        <p:tgtEl>
                                          <p:spTgt spid="7"/>
                                        </p:tgtEl>
                                        <p:attrNameLst>
                                          <p:attrName>ppt_h</p:attrName>
                                        </p:attrNameLst>
                                      </p:cBhvr>
                                      <p:tavLst>
                                        <p:tav tm="0">
                                          <p:val>
                                            <p:strVal val="#ppt_h"/>
                                          </p:val>
                                        </p:tav>
                                        <p:tav tm="100000">
                                          <p:val>
                                            <p:strVal val="#ppt_h"/>
                                          </p:val>
                                        </p:tav>
                                      </p:tavLst>
                                    </p:anim>
                                    <p:animEffect transition="in" filter="fade">
                                      <p:cBhvr>
                                        <p:cTn id="16"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7"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标题 1"/>
          <p:cNvSpPr>
            <a:spLocks noGrp="1"/>
          </p:cNvSpPr>
          <p:nvPr>
            <p:ph type="title"/>
          </p:nvPr>
        </p:nvSpPr>
        <p:spPr>
          <a:xfrm>
            <a:off x="301625" y="754063"/>
            <a:ext cx="8540750" cy="708025"/>
          </a:xfrm>
        </p:spPr>
        <p:txBody>
          <a:bodyPr/>
          <a:lstStyle/>
          <a:p>
            <a:r>
              <a:rPr lang="zh-CN" altLang="en-US" smtClean="0">
                <a:solidFill>
                  <a:srgbClr val="CC0000"/>
                </a:solidFill>
              </a:rPr>
              <a:t>信用卡分析</a:t>
            </a:r>
            <a:r>
              <a:rPr lang="zh-CN" altLang="en-US" smtClean="0">
                <a:solidFill>
                  <a:schemeClr val="tx1"/>
                </a:solidFill>
              </a:rPr>
              <a:t> </a:t>
            </a:r>
            <a:endParaRPr lang="zh-CN" altLang="en-US" smtClean="0"/>
          </a:p>
        </p:txBody>
      </p:sp>
      <p:sp>
        <p:nvSpPr>
          <p:cNvPr id="36867" name="内容占位符 2"/>
          <p:cNvSpPr>
            <a:spLocks noGrp="1"/>
          </p:cNvSpPr>
          <p:nvPr>
            <p:ph idx="1"/>
          </p:nvPr>
        </p:nvSpPr>
        <p:spPr>
          <a:xfrm>
            <a:off x="323850" y="1557338"/>
            <a:ext cx="4067175" cy="5019675"/>
          </a:xfrm>
        </p:spPr>
        <p:txBody>
          <a:bodyPr/>
          <a:lstStyle/>
          <a:p>
            <a:r>
              <a:rPr lang="zh-CN" altLang="en-US" sz="2400" smtClean="0"/>
              <a:t>持卡人（去哪里消费优惠）－特约商户 （有哪些消费者）</a:t>
            </a:r>
          </a:p>
          <a:p>
            <a:r>
              <a:rPr lang="zh-CN" altLang="en-US" sz="2400" smtClean="0"/>
              <a:t>客户信用等级评估（</a:t>
            </a:r>
            <a:r>
              <a:rPr lang="en-US" altLang="zh-CN" sz="2400" smtClean="0"/>
              <a:t>VIP</a:t>
            </a:r>
            <a:r>
              <a:rPr lang="zh-CN" altLang="en-US" sz="2400" smtClean="0"/>
              <a:t>、二八法则）</a:t>
            </a:r>
          </a:p>
          <a:p>
            <a:r>
              <a:rPr lang="zh-CN" altLang="en-US" sz="2400" smtClean="0"/>
              <a:t>客户利润分析（银行贡献度）</a:t>
            </a:r>
          </a:p>
          <a:p>
            <a:r>
              <a:rPr lang="zh-CN" altLang="en-US" sz="2400" smtClean="0"/>
              <a:t>客户消费行为分析 </a:t>
            </a:r>
          </a:p>
          <a:p>
            <a:r>
              <a:rPr lang="zh-CN" altLang="en-US" sz="2400" smtClean="0"/>
              <a:t>客户消费异常行为分析</a:t>
            </a:r>
          </a:p>
          <a:p>
            <a:r>
              <a:rPr lang="en-US" altLang="zh-CN" sz="2400" smtClean="0"/>
              <a:t>……</a:t>
            </a:r>
          </a:p>
          <a:p>
            <a:endParaRPr lang="en-US" altLang="zh-CN" sz="2400" smtClean="0"/>
          </a:p>
          <a:p>
            <a:endParaRPr lang="zh-CN" altLang="en-US" sz="2400" smtClean="0"/>
          </a:p>
        </p:txBody>
      </p:sp>
      <p:sp>
        <p:nvSpPr>
          <p:cNvPr id="4" name="日期占位符 3"/>
          <p:cNvSpPr>
            <a:spLocks noGrp="1"/>
          </p:cNvSpPr>
          <p:nvPr>
            <p:ph type="dt" sz="quarter" idx="10"/>
          </p:nvPr>
        </p:nvSpPr>
        <p:spPr/>
        <p:txBody>
          <a:bodyPr/>
          <a:lstStyle/>
          <a:p>
            <a:pPr>
              <a:defRPr/>
            </a:pPr>
            <a:fld id="{81E23EB2-CABC-4EDE-AF48-684846102E19}" type="datetime1">
              <a:rPr lang="zh-CN" altLang="en-US"/>
              <a:pPr>
                <a:defRPr/>
              </a:pPr>
              <a:t>2019/12/2</a:t>
            </a:fld>
            <a:endParaRPr lang="en-US" altLang="zh-CN"/>
          </a:p>
        </p:txBody>
      </p:sp>
      <p:sp>
        <p:nvSpPr>
          <p:cNvPr id="6" name="灯片编号占位符 5"/>
          <p:cNvSpPr>
            <a:spLocks noGrp="1"/>
          </p:cNvSpPr>
          <p:nvPr>
            <p:ph type="sldNum" sz="quarter" idx="12"/>
          </p:nvPr>
        </p:nvSpPr>
        <p:spPr/>
        <p:txBody>
          <a:bodyPr/>
          <a:lstStyle/>
          <a:p>
            <a:pPr>
              <a:defRPr/>
            </a:pPr>
            <a:fld id="{B533A09A-18DB-46D6-A07C-81F06DD65656}" type="slidenum">
              <a:rPr lang="en-US" altLang="zh-CN" smtClean="0"/>
              <a:pPr>
                <a:defRPr/>
              </a:pPr>
              <a:t>68</a:t>
            </a:fld>
            <a:endParaRPr lang="en-US" altLang="zh-CN" dirty="0"/>
          </a:p>
        </p:txBody>
      </p:sp>
      <p:pic>
        <p:nvPicPr>
          <p:cNvPr id="7" name="Picture 32" descr="nhfuda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91025" y="3573463"/>
            <a:ext cx="2571750" cy="164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33" descr="nh"/>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00675" y="4397375"/>
            <a:ext cx="2571750" cy="164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35" descr="zycard"/>
          <p:cNvPicPr>
            <a:picLocks noChangeAspect="1" noChangeArrowheads="1"/>
          </p:cNvPicPr>
          <p:nvPr/>
        </p:nvPicPr>
        <p:blipFill>
          <a:blip r:embed="rId4">
            <a:extLst>
              <a:ext uri="{28A0092B-C50C-407E-A947-70E740481C1C}">
                <a14:useLocalDpi xmlns:a14="http://schemas.microsoft.com/office/drawing/2010/main" val="0"/>
              </a:ext>
            </a:extLst>
          </a:blip>
          <a:srcRect l="3073" t="7454" r="6079" b="16968"/>
          <a:stretch>
            <a:fillRect/>
          </a:stretch>
        </p:blipFill>
        <p:spPr bwMode="auto">
          <a:xfrm>
            <a:off x="5346700" y="1700213"/>
            <a:ext cx="2592388" cy="158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34" descr="fdjhcard"/>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29425" y="4941888"/>
            <a:ext cx="2286000" cy="144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30" descr="318_20070122115338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86550" y="2997200"/>
            <a:ext cx="2505075" cy="156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30035288"/>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8" presetClass="entr" presetSubtype="12"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strips(downLeft)">
                                      <p:cBhvr>
                                        <p:cTn id="7" dur="500"/>
                                        <p:tgtEl>
                                          <p:spTgt spid="7"/>
                                        </p:tgtEl>
                                      </p:cBhvr>
                                    </p:animEffect>
                                  </p:childTnLst>
                                </p:cTn>
                              </p:par>
                            </p:childTnLst>
                          </p:cTn>
                        </p:par>
                        <p:par>
                          <p:cTn id="8" fill="hold" nodeType="afterGroup">
                            <p:stCondLst>
                              <p:cond delay="500"/>
                            </p:stCondLst>
                            <p:childTnLst>
                              <p:par>
                                <p:cTn id="9" presetID="18" presetClass="entr" presetSubtype="12"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strips(downLeft)">
                                      <p:cBhvr>
                                        <p:cTn id="11" dur="500"/>
                                        <p:tgtEl>
                                          <p:spTgt spid="8"/>
                                        </p:tgtEl>
                                      </p:cBhvr>
                                    </p:animEffect>
                                  </p:childTnLst>
                                </p:cTn>
                              </p:par>
                            </p:childTnLst>
                          </p:cTn>
                        </p:par>
                        <p:par>
                          <p:cTn id="12" fill="hold" nodeType="afterGroup">
                            <p:stCondLst>
                              <p:cond delay="1000"/>
                            </p:stCondLst>
                            <p:childTnLst>
                              <p:par>
                                <p:cTn id="13" presetID="18" presetClass="entr" presetSubtype="12" fill="hold"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strips(downLeft)">
                                      <p:cBhvr>
                                        <p:cTn id="15" dur="500"/>
                                        <p:tgtEl>
                                          <p:spTgt spid="10"/>
                                        </p:tgtEl>
                                      </p:cBhvr>
                                    </p:animEffect>
                                  </p:childTnLst>
                                </p:cTn>
                              </p:par>
                            </p:childTnLst>
                          </p:cTn>
                        </p:par>
                        <p:par>
                          <p:cTn id="16" fill="hold" nodeType="afterGroup">
                            <p:stCondLst>
                              <p:cond delay="1500"/>
                            </p:stCondLst>
                            <p:childTnLst>
                              <p:par>
                                <p:cTn id="17" presetID="18" presetClass="entr" presetSubtype="12" fill="hold"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strips(downLeft)">
                                      <p:cBhvr>
                                        <p:cTn id="19" dur="500"/>
                                        <p:tgtEl>
                                          <p:spTgt spid="9"/>
                                        </p:tgtEl>
                                      </p:cBhvr>
                                    </p:animEffect>
                                  </p:childTnLst>
                                </p:cTn>
                              </p:par>
                            </p:childTnLst>
                          </p:cTn>
                        </p:par>
                        <p:par>
                          <p:cTn id="20" fill="hold" nodeType="afterGroup">
                            <p:stCondLst>
                              <p:cond delay="2000"/>
                            </p:stCondLst>
                            <p:childTnLst>
                              <p:par>
                                <p:cTn id="21" presetID="18" presetClass="entr" presetSubtype="12" fill="hold" nodeType="after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strips(downLeft)">
                                      <p:cBhvr>
                                        <p:cTn id="2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quarter" idx="10"/>
          </p:nvPr>
        </p:nvSpPr>
        <p:spPr/>
        <p:txBody>
          <a:bodyPr/>
          <a:lstStyle/>
          <a:p>
            <a:pPr>
              <a:defRPr/>
            </a:pPr>
            <a:fld id="{28D6A43D-E7F0-4A1B-ACD6-DF505A89427E}" type="datetime1">
              <a:rPr lang="zh-CN" altLang="en-US"/>
              <a:pPr>
                <a:defRPr/>
              </a:pPr>
              <a:t>2019/12/2</a:t>
            </a:fld>
            <a:endParaRPr lang="en-US" altLang="zh-CN"/>
          </a:p>
        </p:txBody>
      </p:sp>
      <p:sp>
        <p:nvSpPr>
          <p:cNvPr id="6" name="灯片编号占位符 5"/>
          <p:cNvSpPr>
            <a:spLocks noGrp="1"/>
          </p:cNvSpPr>
          <p:nvPr>
            <p:ph type="sldNum" sz="quarter" idx="12"/>
          </p:nvPr>
        </p:nvSpPr>
        <p:spPr/>
        <p:txBody>
          <a:bodyPr/>
          <a:lstStyle/>
          <a:p>
            <a:pPr>
              <a:defRPr/>
            </a:pPr>
            <a:fld id="{C8A5CF9D-CCFD-4663-998A-F7EEF4BEAE4D}" type="slidenum">
              <a:rPr lang="en-US" altLang="zh-CN" smtClean="0"/>
              <a:pPr>
                <a:defRPr/>
              </a:pPr>
              <a:t>69</a:t>
            </a:fld>
            <a:endParaRPr lang="en-US" altLang="zh-CN"/>
          </a:p>
        </p:txBody>
      </p:sp>
      <p:sp>
        <p:nvSpPr>
          <p:cNvPr id="37892" name="标题 1"/>
          <p:cNvSpPr txBox="1">
            <a:spLocks/>
          </p:cNvSpPr>
          <p:nvPr/>
        </p:nvSpPr>
        <p:spPr bwMode="auto">
          <a:xfrm>
            <a:off x="454025" y="909638"/>
            <a:ext cx="854075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spcBef>
                <a:spcPct val="20000"/>
              </a:spcBef>
              <a:buClr>
                <a:schemeClr val="accent1"/>
              </a:buClr>
              <a:buSzPct val="65000"/>
              <a:buFont typeface="Wingdings" pitchFamily="2" charset="2"/>
              <a:buChar char="n"/>
              <a:defRPr sz="3000">
                <a:solidFill>
                  <a:schemeClr val="tx1"/>
                </a:solidFill>
                <a:latin typeface="Arial" charset="0"/>
                <a:ea typeface="宋体" pitchFamily="2" charset="-122"/>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Arial" charset="0"/>
                <a:ea typeface="宋体" pitchFamily="2" charset="-122"/>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Arial" charset="0"/>
                <a:ea typeface="宋体" pitchFamily="2" charset="-122"/>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Arial" charset="0"/>
                <a:ea typeface="宋体" pitchFamily="2" charset="-122"/>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pitchFamily="2" charset="-122"/>
              </a:defRPr>
            </a:lvl9pPr>
          </a:lstStyle>
          <a:p>
            <a:pPr algn="ctr">
              <a:spcBef>
                <a:spcPct val="0"/>
              </a:spcBef>
              <a:buClrTx/>
              <a:buSzTx/>
              <a:buFontTx/>
              <a:buNone/>
            </a:pPr>
            <a:r>
              <a:rPr lang="en-US" altLang="zh-CN" sz="4000">
                <a:solidFill>
                  <a:schemeClr val="tx2"/>
                </a:solidFill>
              </a:rPr>
              <a:t>WEB</a:t>
            </a:r>
            <a:r>
              <a:rPr lang="zh-CN" altLang="en-US" sz="4000">
                <a:solidFill>
                  <a:schemeClr val="tx2"/>
                </a:solidFill>
              </a:rPr>
              <a:t>数据挖掘</a:t>
            </a:r>
          </a:p>
        </p:txBody>
      </p:sp>
      <p:sp>
        <p:nvSpPr>
          <p:cNvPr id="37893" name="内容占位符 2"/>
          <p:cNvSpPr txBox="1">
            <a:spLocks/>
          </p:cNvSpPr>
          <p:nvPr/>
        </p:nvSpPr>
        <p:spPr bwMode="auto">
          <a:xfrm>
            <a:off x="476250" y="1709738"/>
            <a:ext cx="8540750" cy="4895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spcBef>
                <a:spcPct val="20000"/>
              </a:spcBef>
              <a:buClr>
                <a:schemeClr val="accent1"/>
              </a:buClr>
              <a:buSzPct val="65000"/>
              <a:buFont typeface="Wingdings" pitchFamily="2" charset="2"/>
              <a:buChar char="n"/>
              <a:defRPr sz="3000">
                <a:solidFill>
                  <a:schemeClr val="tx1"/>
                </a:solidFill>
                <a:latin typeface="Arial" charset="0"/>
                <a:ea typeface="宋体" pitchFamily="2" charset="-122"/>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Arial" charset="0"/>
                <a:ea typeface="宋体" pitchFamily="2" charset="-122"/>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Arial" charset="0"/>
                <a:ea typeface="宋体" pitchFamily="2" charset="-122"/>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Arial" charset="0"/>
                <a:ea typeface="宋体" pitchFamily="2" charset="-122"/>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pitchFamily="2" charset="-122"/>
              </a:defRPr>
            </a:lvl9pPr>
          </a:lstStyle>
          <a:p>
            <a:pPr algn="just">
              <a:lnSpc>
                <a:spcPct val="120000"/>
              </a:lnSpc>
              <a:buClr>
                <a:schemeClr val="folHlink"/>
              </a:buClr>
              <a:buSzPct val="70000"/>
              <a:buFont typeface="Wingdings" pitchFamily="2" charset="2"/>
              <a:buBlip>
                <a:blip r:embed="rId2"/>
              </a:buBlip>
            </a:pPr>
            <a:r>
              <a:rPr lang="zh-CN" altLang="en-US" sz="2800" b="1">
                <a:latin typeface="Tahoma" pitchFamily="34" charset="0"/>
                <a:ea typeface="黑体" pitchFamily="2" charset="-122"/>
              </a:rPr>
              <a:t>面向网络用户行为的分析和网页内容的挖掘是</a:t>
            </a:r>
            <a:r>
              <a:rPr lang="en-US" altLang="zh-CN" sz="2800" b="1">
                <a:latin typeface="Tahoma" pitchFamily="34" charset="0"/>
                <a:ea typeface="黑体" pitchFamily="2" charset="-122"/>
              </a:rPr>
              <a:t>WEB</a:t>
            </a:r>
            <a:r>
              <a:rPr lang="zh-CN" altLang="en-US" sz="2800" b="1">
                <a:latin typeface="Tahoma" pitchFamily="34" charset="0"/>
                <a:ea typeface="黑体" pitchFamily="2" charset="-122"/>
              </a:rPr>
              <a:t>应用企业的核心技术</a:t>
            </a:r>
            <a:endParaRPr lang="en-US" altLang="zh-CN" sz="2400" b="1">
              <a:latin typeface="Tahoma" pitchFamily="34" charset="0"/>
              <a:ea typeface="黑体" pitchFamily="2" charset="-122"/>
            </a:endParaRPr>
          </a:p>
        </p:txBody>
      </p:sp>
      <p:grpSp>
        <p:nvGrpSpPr>
          <p:cNvPr id="2" name="组合 13"/>
          <p:cNvGrpSpPr>
            <a:grpSpLocks/>
          </p:cNvGrpSpPr>
          <p:nvPr/>
        </p:nvGrpSpPr>
        <p:grpSpPr bwMode="auto">
          <a:xfrm>
            <a:off x="354013" y="3000375"/>
            <a:ext cx="8372475" cy="2951163"/>
            <a:chOff x="353762" y="3000376"/>
            <a:chExt cx="8373127" cy="2951162"/>
          </a:xfrm>
        </p:grpSpPr>
        <p:pic>
          <p:nvPicPr>
            <p:cNvPr id="37900" name="Picture 3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3762" y="3141663"/>
              <a:ext cx="5834063" cy="2809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37901" name="Picture 3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05939" y="3000376"/>
              <a:ext cx="2520950" cy="2951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grpSp>
      <p:grpSp>
        <p:nvGrpSpPr>
          <p:cNvPr id="3" name="组合 15"/>
          <p:cNvGrpSpPr>
            <a:grpSpLocks/>
          </p:cNvGrpSpPr>
          <p:nvPr/>
        </p:nvGrpSpPr>
        <p:grpSpPr bwMode="auto">
          <a:xfrm>
            <a:off x="176213" y="2681288"/>
            <a:ext cx="8818562" cy="3924300"/>
            <a:chOff x="293551" y="2617788"/>
            <a:chExt cx="8818401" cy="3924990"/>
          </a:xfrm>
        </p:grpSpPr>
        <p:grpSp>
          <p:nvGrpSpPr>
            <p:cNvPr id="37896" name="组合 12"/>
            <p:cNvGrpSpPr>
              <a:grpSpLocks/>
            </p:cNvGrpSpPr>
            <p:nvPr/>
          </p:nvGrpSpPr>
          <p:grpSpPr bwMode="auto">
            <a:xfrm>
              <a:off x="293551" y="2789070"/>
              <a:ext cx="5954483" cy="3753708"/>
              <a:chOff x="1511931" y="2783769"/>
              <a:chExt cx="5954483" cy="3753708"/>
            </a:xfrm>
          </p:grpSpPr>
          <p:pic>
            <p:nvPicPr>
              <p:cNvPr id="37898" name="Picture 30" descr="354P0F01010P00002b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11931" y="2783769"/>
                <a:ext cx="5954483" cy="3384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899" name="TextBox 11"/>
              <p:cNvSpPr txBox="1">
                <a:spLocks noChangeArrowheads="1"/>
              </p:cNvSpPr>
              <p:nvPr/>
            </p:nvSpPr>
            <p:spPr bwMode="auto">
              <a:xfrm>
                <a:off x="3923928" y="6168145"/>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accent1"/>
                  </a:buClr>
                  <a:buSzPct val="65000"/>
                  <a:buFont typeface="Wingdings" pitchFamily="2" charset="2"/>
                  <a:buChar char="n"/>
                  <a:defRPr sz="3000">
                    <a:solidFill>
                      <a:schemeClr val="tx1"/>
                    </a:solidFill>
                    <a:latin typeface="Arial" charset="0"/>
                    <a:ea typeface="宋体" pitchFamily="2" charset="-122"/>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Arial" charset="0"/>
                    <a:ea typeface="宋体" pitchFamily="2" charset="-122"/>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Arial" charset="0"/>
                    <a:ea typeface="宋体" pitchFamily="2" charset="-122"/>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Arial" charset="0"/>
                    <a:ea typeface="宋体" pitchFamily="2" charset="-122"/>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pitchFamily="2" charset="-122"/>
                  </a:defRPr>
                </a:lvl9pPr>
              </a:lstStyle>
              <a:p>
                <a:pPr eaLnBrk="1" hangingPunct="1">
                  <a:spcBef>
                    <a:spcPct val="0"/>
                  </a:spcBef>
                  <a:buClrTx/>
                  <a:buSzTx/>
                  <a:buFontTx/>
                  <a:buNone/>
                </a:pPr>
                <a:r>
                  <a:rPr lang="zh-CN" altLang="en-US" sz="1800">
                    <a:latin typeface="黑体" pitchFamily="2" charset="-122"/>
                    <a:ea typeface="黑体" pitchFamily="2" charset="-122"/>
                  </a:rPr>
                  <a:t>关注点分析</a:t>
                </a:r>
              </a:p>
            </p:txBody>
          </p:sp>
        </p:grpSp>
        <p:pic>
          <p:nvPicPr>
            <p:cNvPr id="37897" name="Picture 31" descr="354P0F01010P00001T6"/>
            <p:cNvPicPr>
              <a:picLocks noChangeAspect="1" noChangeArrowheads="1"/>
            </p:cNvPicPr>
            <p:nvPr/>
          </p:nvPicPr>
          <p:blipFill>
            <a:blip r:embed="rId6">
              <a:extLst>
                <a:ext uri="{28A0092B-C50C-407E-A947-70E740481C1C}">
                  <a14:useLocalDpi xmlns:a14="http://schemas.microsoft.com/office/drawing/2010/main" val="0"/>
                </a:ext>
              </a:extLst>
            </a:blip>
            <a:srcRect r="9712"/>
            <a:stretch>
              <a:fillRect/>
            </a:stretch>
          </p:blipFill>
          <p:spPr bwMode="auto">
            <a:xfrm>
              <a:off x="6367164" y="2617788"/>
              <a:ext cx="2744788" cy="3716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3063378793"/>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xit" presetSubtype="0" fill="hold" nodeType="clickEffect">
                                  <p:stCondLst>
                                    <p:cond delay="0"/>
                                  </p:stCondLst>
                                  <p:childTnLst>
                                    <p:set>
                                      <p:cBhvr>
                                        <p:cTn id="10" dur="1" fill="hold">
                                          <p:stCondLst>
                                            <p:cond delay="0"/>
                                          </p:stCondLst>
                                        </p:cTn>
                                        <p:tgtEl>
                                          <p:spTgt spid="3"/>
                                        </p:tgtEl>
                                        <p:attrNameLst>
                                          <p:attrName>style.visibility</p:attrName>
                                        </p:attrNameLst>
                                      </p:cBhvr>
                                      <p:to>
                                        <p:strVal val="hidden"/>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xit" presetSubtype="0" fill="hold" nodeType="clickEffect">
                                  <p:stCondLst>
                                    <p:cond delay="0"/>
                                  </p:stCondLst>
                                  <p:childTnLst>
                                    <p:set>
                                      <p:cBhvr>
                                        <p:cTn id="18" dur="1" fill="hold">
                                          <p:stCondLst>
                                            <p:cond delay="0"/>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lvl="0" algn="ctr" eaLnBrk="1" hangingPunct="1"/>
            <a:r>
              <a:rPr lang="zh-CN" altLang="en-US" sz="2800" b="0" kern="1200" dirty="0" smtClean="0">
                <a:solidFill>
                  <a:srgbClr val="0087E2"/>
                </a:solidFill>
                <a:latin typeface="微软雅黑" pitchFamily="34" charset="-122"/>
                <a:ea typeface="微软雅黑" pitchFamily="34" charset="-122"/>
                <a:cs typeface="+mn-cs"/>
              </a:rPr>
              <a:t>课程背景及意义</a:t>
            </a:r>
            <a:endParaRPr lang="zh-CN" altLang="en-US" dirty="0"/>
          </a:p>
        </p:txBody>
      </p:sp>
      <p:sp>
        <p:nvSpPr>
          <p:cNvPr id="3" name="内容占位符 2"/>
          <p:cNvSpPr>
            <a:spLocks noGrp="1"/>
          </p:cNvSpPr>
          <p:nvPr>
            <p:ph idx="1"/>
          </p:nvPr>
        </p:nvSpPr>
        <p:spPr>
          <a:xfrm>
            <a:off x="251520" y="1088741"/>
            <a:ext cx="8640960" cy="5148571"/>
          </a:xfrm>
        </p:spPr>
        <p:txBody>
          <a:bodyPr>
            <a:normAutofit fontScale="92500" lnSpcReduction="10000"/>
          </a:bodyPr>
          <a:lstStyle/>
          <a:p>
            <a:r>
              <a:rPr lang="en-US" altLang="zh-CN" sz="2200" dirty="0" smtClean="0"/>
              <a:t>《</a:t>
            </a:r>
            <a:r>
              <a:rPr lang="zh-CN" altLang="en-US" sz="2200" dirty="0"/>
              <a:t>教育部关于做好</a:t>
            </a:r>
            <a:r>
              <a:rPr lang="en-US" altLang="zh-CN" sz="2200" dirty="0"/>
              <a:t>2009</a:t>
            </a:r>
            <a:r>
              <a:rPr lang="zh-CN" altLang="en-US" sz="2200" dirty="0"/>
              <a:t>年全日制专业学位硕士研究生招生计划安排工作的通知</a:t>
            </a:r>
            <a:r>
              <a:rPr lang="en-US" altLang="zh-CN" sz="2200" dirty="0"/>
              <a:t>》</a:t>
            </a:r>
            <a:r>
              <a:rPr lang="zh-CN" altLang="en-US" sz="2200" dirty="0"/>
              <a:t>（教发</a:t>
            </a:r>
            <a:r>
              <a:rPr lang="en-US" altLang="zh-CN" sz="2200" dirty="0"/>
              <a:t>[2009]6</a:t>
            </a:r>
            <a:r>
              <a:rPr lang="zh-CN" altLang="en-US" sz="2200" dirty="0"/>
              <a:t>号</a:t>
            </a:r>
            <a:r>
              <a:rPr lang="zh-CN" altLang="en-US" sz="2200" dirty="0" smtClean="0"/>
              <a:t>）启动专业硕士招生</a:t>
            </a:r>
            <a:endParaRPr lang="en-US" altLang="zh-CN" sz="2200" dirty="0" smtClean="0"/>
          </a:p>
          <a:p>
            <a:r>
              <a:rPr lang="zh-CN" altLang="en-US" sz="2200" dirty="0" smtClean="0"/>
              <a:t>全日制</a:t>
            </a:r>
            <a:r>
              <a:rPr lang="zh-CN" altLang="en-US" sz="2200" dirty="0"/>
              <a:t>专业硕士学位是国家新兴人才战略的重要发展方向</a:t>
            </a:r>
            <a:endParaRPr lang="en-US" altLang="zh-CN" sz="2200" dirty="0" smtClean="0"/>
          </a:p>
          <a:p>
            <a:pPr lvl="1"/>
            <a:r>
              <a:rPr lang="en-US" altLang="zh-CN" sz="2000" dirty="0"/>
              <a:t>《</a:t>
            </a:r>
            <a:r>
              <a:rPr lang="zh-CN" altLang="en-US" sz="2000" dirty="0"/>
              <a:t>国家中长期教育改革和发展规划纲要</a:t>
            </a:r>
            <a:r>
              <a:rPr lang="en-US" altLang="zh-CN" sz="2000" dirty="0"/>
              <a:t>(2010-2020</a:t>
            </a:r>
            <a:r>
              <a:rPr lang="zh-CN" altLang="en-US" sz="2000" dirty="0"/>
              <a:t>年</a:t>
            </a:r>
            <a:r>
              <a:rPr lang="en-US" altLang="zh-CN" sz="2000" dirty="0"/>
              <a:t>)》</a:t>
            </a:r>
            <a:r>
              <a:rPr lang="zh-CN" altLang="en-US" sz="2000" dirty="0"/>
              <a:t>中</a:t>
            </a:r>
            <a:r>
              <a:rPr lang="zh-CN" altLang="en-US" sz="2000" dirty="0" smtClean="0"/>
              <a:t>明确</a:t>
            </a:r>
            <a:r>
              <a:rPr lang="zh-CN" altLang="en-US" sz="2000" dirty="0"/>
              <a:t>指出</a:t>
            </a:r>
            <a:r>
              <a:rPr lang="zh-CN" altLang="en-US" sz="2000" dirty="0" smtClean="0"/>
              <a:t>“</a:t>
            </a:r>
            <a:r>
              <a:rPr lang="zh-CN" altLang="en-US" sz="2000" dirty="0"/>
              <a:t>重点扩大应用型、复合型、技能型人才培养规模。加快发展专业学位研究生</a:t>
            </a:r>
            <a:r>
              <a:rPr lang="zh-CN" altLang="en-US" sz="2000" dirty="0" smtClean="0"/>
              <a:t>教育”</a:t>
            </a:r>
            <a:endParaRPr lang="en-US" altLang="zh-CN" sz="2000" dirty="0" smtClean="0"/>
          </a:p>
          <a:p>
            <a:pPr lvl="1"/>
            <a:r>
              <a:rPr lang="en-US" altLang="zh-CN" sz="2000" dirty="0"/>
              <a:t>《</a:t>
            </a:r>
            <a:r>
              <a:rPr lang="zh-CN" altLang="en-US" sz="2000" dirty="0"/>
              <a:t>国家中长期科技人才发展规划（</a:t>
            </a:r>
            <a:r>
              <a:rPr lang="en-US" altLang="zh-CN" sz="2000" dirty="0"/>
              <a:t>2010-2020</a:t>
            </a:r>
            <a:r>
              <a:rPr lang="zh-CN" altLang="en-US" sz="2000" dirty="0"/>
              <a:t>年）</a:t>
            </a:r>
            <a:r>
              <a:rPr lang="en-US" altLang="zh-CN" sz="2000" dirty="0"/>
              <a:t>》</a:t>
            </a:r>
            <a:r>
              <a:rPr lang="zh-CN" altLang="en-US" sz="2000" dirty="0"/>
              <a:t>明确指出</a:t>
            </a:r>
            <a:r>
              <a:rPr lang="zh-CN" altLang="en-US" sz="2000" dirty="0" smtClean="0"/>
              <a:t>“全面</a:t>
            </a:r>
            <a:r>
              <a:rPr lang="zh-CN" altLang="en-US" sz="2000" dirty="0"/>
              <a:t>推行产学研合作教育模式和“双导师”制，充分发挥工程类和应用型科研机构在培养优秀工程技术人才方面的</a:t>
            </a:r>
            <a:r>
              <a:rPr lang="zh-CN" altLang="en-US" sz="2000" dirty="0" smtClean="0"/>
              <a:t>优势”</a:t>
            </a:r>
            <a:endParaRPr lang="en-US" altLang="zh-CN" sz="2000" dirty="0" smtClean="0"/>
          </a:p>
          <a:p>
            <a:r>
              <a:rPr lang="zh-CN" altLang="en-US" sz="2200" dirty="0"/>
              <a:t>大数据关注工程研究问题，是信息科技最新聚焦点之一，也是国家信息产业</a:t>
            </a:r>
            <a:r>
              <a:rPr lang="zh-CN" altLang="en-US" sz="2200" dirty="0" smtClean="0"/>
              <a:t>突破点</a:t>
            </a:r>
            <a:endParaRPr lang="en-US" altLang="zh-CN" sz="2200" dirty="0" smtClean="0"/>
          </a:p>
          <a:p>
            <a:pPr lvl="1"/>
            <a:r>
              <a:rPr lang="zh-CN" altLang="en-US" sz="2000" dirty="0"/>
              <a:t>国务院</a:t>
            </a:r>
            <a:r>
              <a:rPr lang="en-US" altLang="zh-CN" sz="2000" dirty="0"/>
              <a:t>《</a:t>
            </a:r>
            <a:r>
              <a:rPr lang="zh-CN" altLang="en-US" sz="2000" dirty="0"/>
              <a:t>促进大数据发展行动纲要</a:t>
            </a:r>
            <a:r>
              <a:rPr lang="en-US" altLang="zh-CN" sz="2000" dirty="0"/>
              <a:t>》</a:t>
            </a:r>
            <a:r>
              <a:rPr lang="zh-CN" altLang="en-US" sz="2000" dirty="0"/>
              <a:t>（国发</a:t>
            </a:r>
            <a:r>
              <a:rPr lang="en-US" altLang="zh-CN" sz="2000" dirty="0"/>
              <a:t>〔2015〕50</a:t>
            </a:r>
            <a:r>
              <a:rPr lang="zh-CN" altLang="en-US" sz="2000" dirty="0"/>
              <a:t>号</a:t>
            </a:r>
            <a:r>
              <a:rPr lang="zh-CN" altLang="en-US" sz="2000" dirty="0" smtClean="0"/>
              <a:t>）</a:t>
            </a:r>
            <a:endParaRPr lang="en-US" altLang="zh-CN" sz="2000" dirty="0" smtClean="0"/>
          </a:p>
          <a:p>
            <a:pPr lvl="1"/>
            <a:r>
              <a:rPr lang="en-US" altLang="zh-CN" sz="2000" dirty="0"/>
              <a:t>《</a:t>
            </a:r>
            <a:r>
              <a:rPr lang="zh-CN" altLang="en-US" sz="2000" dirty="0" smtClean="0"/>
              <a:t>重庆市大</a:t>
            </a:r>
            <a:r>
              <a:rPr lang="zh-CN" altLang="en-US" sz="2000" dirty="0"/>
              <a:t>数据行动计划</a:t>
            </a:r>
            <a:r>
              <a:rPr lang="en-US" altLang="zh-CN" sz="2000" dirty="0"/>
              <a:t>》</a:t>
            </a:r>
            <a:r>
              <a:rPr lang="zh-CN" altLang="en-US" sz="2000" dirty="0"/>
              <a:t>（渝府发</a:t>
            </a:r>
            <a:r>
              <a:rPr lang="en-US" altLang="zh-CN" sz="2000" dirty="0"/>
              <a:t>〔2013〕62</a:t>
            </a:r>
            <a:r>
              <a:rPr lang="zh-CN" altLang="en-US" sz="2000" dirty="0"/>
              <a:t>号</a:t>
            </a:r>
            <a:r>
              <a:rPr lang="zh-CN" altLang="en-US" sz="2000" dirty="0" smtClean="0"/>
              <a:t>）</a:t>
            </a:r>
            <a:endParaRPr lang="en-US" altLang="zh-CN" sz="2000" dirty="0" smtClean="0"/>
          </a:p>
          <a:p>
            <a:r>
              <a:rPr lang="zh-CN" altLang="en-US" sz="2200" dirty="0"/>
              <a:t>大数据产业急需计算机类高级工程专业人才的参与和</a:t>
            </a:r>
            <a:r>
              <a:rPr lang="zh-CN" altLang="en-US" sz="2200" dirty="0" smtClean="0"/>
              <a:t>推动</a:t>
            </a:r>
            <a:endParaRPr lang="en-US" altLang="zh-CN" sz="2200" dirty="0" smtClean="0"/>
          </a:p>
          <a:p>
            <a:pPr lvl="1"/>
            <a:r>
              <a:rPr lang="zh-CN" altLang="en-US" sz="2000" dirty="0"/>
              <a:t>麦肯锡全球研究院的研究</a:t>
            </a:r>
            <a:r>
              <a:rPr lang="zh-CN" altLang="en-US" sz="2000" dirty="0" smtClean="0"/>
              <a:t>预测仅</a:t>
            </a:r>
            <a:r>
              <a:rPr lang="zh-CN" altLang="en-US" sz="2000" dirty="0"/>
              <a:t>在美国本土就可能面临缺乏</a:t>
            </a:r>
            <a:r>
              <a:rPr lang="en-US" altLang="zh-CN" sz="2000" dirty="0"/>
              <a:t>14</a:t>
            </a:r>
            <a:r>
              <a:rPr lang="zh-CN" altLang="en-US" sz="2000" dirty="0"/>
              <a:t>万至</a:t>
            </a:r>
            <a:r>
              <a:rPr lang="en-US" altLang="zh-CN" sz="2000" dirty="0"/>
              <a:t>19</a:t>
            </a:r>
            <a:r>
              <a:rPr lang="zh-CN" altLang="en-US" sz="2000" dirty="0"/>
              <a:t>万具备深入分析数据能力人才的情况，同时具备通过分析大数据并为企业做出有效决策的数据的管理人员和分析师也有</a:t>
            </a:r>
            <a:r>
              <a:rPr lang="en-US" altLang="zh-CN" sz="2000" dirty="0"/>
              <a:t>150</a:t>
            </a:r>
            <a:r>
              <a:rPr lang="zh-CN" altLang="en-US" sz="2000" dirty="0"/>
              <a:t>万人的缺口</a:t>
            </a:r>
          </a:p>
        </p:txBody>
      </p:sp>
    </p:spTree>
    <p:extLst>
      <p:ext uri="{BB962C8B-B14F-4D97-AF65-F5344CB8AC3E}">
        <p14:creationId xmlns:p14="http://schemas.microsoft.com/office/powerpoint/2010/main" val="3633070631"/>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4" name="Picture 4"/>
          <p:cNvPicPr>
            <a:picLocks noChangeAspect="1" noChangeArrowheads="1"/>
          </p:cNvPicPr>
          <p:nvPr/>
        </p:nvPicPr>
        <p:blipFill>
          <a:blip r:embed="rId2">
            <a:extLst>
              <a:ext uri="{28A0092B-C50C-407E-A947-70E740481C1C}">
                <a14:useLocalDpi xmlns:a14="http://schemas.microsoft.com/office/drawing/2010/main" val="0"/>
              </a:ext>
            </a:extLst>
          </a:blip>
          <a:srcRect l="18379" t="13844" r="15996" b="3775"/>
          <a:stretch>
            <a:fillRect/>
          </a:stretch>
        </p:blipFill>
        <p:spPr bwMode="auto">
          <a:xfrm>
            <a:off x="4324350" y="3213100"/>
            <a:ext cx="4784725" cy="3644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38915" name="标题 1"/>
          <p:cNvSpPr>
            <a:spLocks noGrp="1"/>
          </p:cNvSpPr>
          <p:nvPr>
            <p:ph type="title"/>
          </p:nvPr>
        </p:nvSpPr>
        <p:spPr/>
        <p:txBody>
          <a:bodyPr/>
          <a:lstStyle/>
          <a:p>
            <a:r>
              <a:rPr lang="zh-CN" altLang="en-US" smtClean="0"/>
              <a:t>社交网络挖掘</a:t>
            </a:r>
          </a:p>
        </p:txBody>
      </p:sp>
      <p:sp>
        <p:nvSpPr>
          <p:cNvPr id="38916" name="内容占位符 2"/>
          <p:cNvSpPr>
            <a:spLocks noGrp="1"/>
          </p:cNvSpPr>
          <p:nvPr>
            <p:ph idx="1"/>
          </p:nvPr>
        </p:nvSpPr>
        <p:spPr>
          <a:xfrm>
            <a:off x="323850" y="1557338"/>
            <a:ext cx="4000500" cy="5111750"/>
          </a:xfrm>
        </p:spPr>
        <p:txBody>
          <a:bodyPr/>
          <a:lstStyle/>
          <a:p>
            <a:r>
              <a:rPr lang="zh-CN" altLang="en-US" b="1" smtClean="0"/>
              <a:t>基于社交网络的富媒体分析</a:t>
            </a:r>
            <a:endParaRPr lang="en-US" altLang="zh-CN" b="1" smtClean="0"/>
          </a:p>
          <a:p>
            <a:pPr lvl="1"/>
            <a:r>
              <a:rPr lang="en-US" altLang="zh-CN" b="1" smtClean="0"/>
              <a:t>DBLP</a:t>
            </a:r>
            <a:r>
              <a:rPr lang="zh-CN" altLang="en-US" b="1" smtClean="0"/>
              <a:t>、微博</a:t>
            </a:r>
            <a:endParaRPr lang="en-US" altLang="zh-CN" b="1" smtClean="0"/>
          </a:p>
          <a:p>
            <a:r>
              <a:rPr lang="zh-CN" altLang="en-US" b="1" smtClean="0"/>
              <a:t>社交网络上的信息传播模式分析</a:t>
            </a:r>
            <a:endParaRPr lang="en-US" altLang="zh-CN" b="1" smtClean="0"/>
          </a:p>
        </p:txBody>
      </p:sp>
      <p:pic>
        <p:nvPicPr>
          <p:cNvPr id="38917" name="Picture 2" descr="http://society.yunnan.cn/images/attachement/jpg/site2/20090915/0016e6458fea0c1952530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188" y="4652963"/>
            <a:ext cx="3024187" cy="2211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18" name="Picture 4" descr="http://wscont1.apps.microsoft.com/winstore/1x/bcf37935-3d36-4cdd-ac4e-b4d7e7f3be49/AppTile.1.32773.32809.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51725" y="1628775"/>
            <a:ext cx="1428750" cy="142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日期占位符 1"/>
          <p:cNvSpPr>
            <a:spLocks noGrp="1"/>
          </p:cNvSpPr>
          <p:nvPr>
            <p:ph type="dt" sz="quarter" idx="10"/>
          </p:nvPr>
        </p:nvSpPr>
        <p:spPr/>
        <p:txBody>
          <a:bodyPr/>
          <a:lstStyle/>
          <a:p>
            <a:pPr>
              <a:defRPr/>
            </a:pPr>
            <a:fld id="{5610A89B-6F40-4A9E-AA2C-5BA09BED918A}" type="datetime1">
              <a:rPr lang="zh-CN" altLang="en-US"/>
              <a:pPr>
                <a:defRPr/>
              </a:pPr>
              <a:t>2019/12/2</a:t>
            </a:fld>
            <a:endParaRPr lang="en-US" altLang="zh-CN"/>
          </a:p>
        </p:txBody>
      </p:sp>
      <p:sp>
        <p:nvSpPr>
          <p:cNvPr id="6" name="灯片编号占位符 5"/>
          <p:cNvSpPr>
            <a:spLocks noGrp="1"/>
          </p:cNvSpPr>
          <p:nvPr>
            <p:ph type="sldNum" sz="quarter" idx="12"/>
          </p:nvPr>
        </p:nvSpPr>
        <p:spPr/>
        <p:txBody>
          <a:bodyPr/>
          <a:lstStyle/>
          <a:p>
            <a:pPr>
              <a:defRPr/>
            </a:pPr>
            <a:fld id="{53155818-673E-41E4-AA2E-B03BE0C9AC27}" type="slidenum">
              <a:rPr lang="en-US" altLang="zh-CN" smtClean="0"/>
              <a:pPr>
                <a:defRPr/>
              </a:pPr>
              <a:t>70</a:t>
            </a:fld>
            <a:endParaRPr lang="en-US" altLang="zh-CN"/>
          </a:p>
        </p:txBody>
      </p:sp>
    </p:spTree>
    <p:extLst>
      <p:ext uri="{BB962C8B-B14F-4D97-AF65-F5344CB8AC3E}">
        <p14:creationId xmlns:p14="http://schemas.microsoft.com/office/powerpoint/2010/main" val="3984259739"/>
      </p:ext>
    </p:extLst>
  </p:cSld>
  <p:clrMapOvr>
    <a:masterClrMapping/>
  </p:clrMapOvr>
  <p:transition spd="slow"/>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标题 1"/>
          <p:cNvSpPr>
            <a:spLocks noGrp="1"/>
          </p:cNvSpPr>
          <p:nvPr>
            <p:ph type="title"/>
          </p:nvPr>
        </p:nvSpPr>
        <p:spPr/>
        <p:txBody>
          <a:bodyPr/>
          <a:lstStyle/>
          <a:p>
            <a:r>
              <a:rPr lang="zh-CN" altLang="en-US" smtClean="0"/>
              <a:t>金融数据挖掘</a:t>
            </a:r>
          </a:p>
        </p:txBody>
      </p:sp>
      <p:sp>
        <p:nvSpPr>
          <p:cNvPr id="39939" name="内容占位符 2"/>
          <p:cNvSpPr>
            <a:spLocks noGrp="1"/>
          </p:cNvSpPr>
          <p:nvPr>
            <p:ph idx="1"/>
          </p:nvPr>
        </p:nvSpPr>
        <p:spPr>
          <a:xfrm>
            <a:off x="323850" y="1557338"/>
            <a:ext cx="4608513" cy="4949825"/>
          </a:xfrm>
        </p:spPr>
        <p:txBody>
          <a:bodyPr/>
          <a:lstStyle/>
          <a:p>
            <a:r>
              <a:rPr lang="zh-CN" altLang="en-US" smtClean="0"/>
              <a:t>面向股票和期货价格趋势及其同相关因素关联关系的挖掘是程序化交易的核心技术</a:t>
            </a:r>
            <a:endParaRPr lang="en-US" altLang="zh-CN" smtClean="0"/>
          </a:p>
          <a:p>
            <a:endParaRPr lang="zh-CN" altLang="en-US" smtClean="0"/>
          </a:p>
        </p:txBody>
      </p:sp>
      <p:sp>
        <p:nvSpPr>
          <p:cNvPr id="4" name="日期占位符 3"/>
          <p:cNvSpPr>
            <a:spLocks noGrp="1"/>
          </p:cNvSpPr>
          <p:nvPr>
            <p:ph type="dt" sz="quarter" idx="10"/>
          </p:nvPr>
        </p:nvSpPr>
        <p:spPr/>
        <p:txBody>
          <a:bodyPr/>
          <a:lstStyle/>
          <a:p>
            <a:pPr>
              <a:defRPr/>
            </a:pPr>
            <a:fld id="{4921C915-D1C6-4737-9E22-E8BFDA477357}" type="datetime1">
              <a:rPr lang="zh-CN" altLang="en-US"/>
              <a:pPr>
                <a:defRPr/>
              </a:pPr>
              <a:t>2019/12/2</a:t>
            </a:fld>
            <a:endParaRPr lang="en-US" altLang="zh-CN"/>
          </a:p>
        </p:txBody>
      </p:sp>
      <p:sp>
        <p:nvSpPr>
          <p:cNvPr id="6" name="灯片编号占位符 5"/>
          <p:cNvSpPr>
            <a:spLocks noGrp="1"/>
          </p:cNvSpPr>
          <p:nvPr>
            <p:ph type="sldNum" sz="quarter" idx="12"/>
          </p:nvPr>
        </p:nvSpPr>
        <p:spPr/>
        <p:txBody>
          <a:bodyPr/>
          <a:lstStyle/>
          <a:p>
            <a:pPr>
              <a:defRPr/>
            </a:pPr>
            <a:fld id="{2C062CD8-091F-401D-8B7D-8100821AFCAD}" type="slidenum">
              <a:rPr lang="en-US" altLang="zh-CN" smtClean="0"/>
              <a:pPr>
                <a:defRPr/>
              </a:pPr>
              <a:t>71</a:t>
            </a:fld>
            <a:endParaRPr lang="en-US" altLang="zh-CN"/>
          </a:p>
        </p:txBody>
      </p:sp>
      <p:pic>
        <p:nvPicPr>
          <p:cNvPr id="39942" name="Picture 2" descr="http://images.jrj.com.cn/2009/01/2009011901154783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650" y="3933825"/>
            <a:ext cx="4025900" cy="270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43" name="Picture 4" descr="http://pic20.nipic.com/20120412/3320946_145825037355_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76825" y="1911350"/>
            <a:ext cx="4041775" cy="4043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12015321"/>
      </p:ext>
    </p:extLst>
  </p:cSld>
  <p:clrMapOvr>
    <a:masterClrMapping/>
  </p:clrMapOvr>
  <p:transition spd="slow"/>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标题 1"/>
          <p:cNvSpPr>
            <a:spLocks noGrp="1"/>
          </p:cNvSpPr>
          <p:nvPr>
            <p:ph type="title"/>
          </p:nvPr>
        </p:nvSpPr>
        <p:spPr/>
        <p:txBody>
          <a:bodyPr/>
          <a:lstStyle/>
          <a:p>
            <a:r>
              <a:rPr lang="zh-CN" altLang="en-US" smtClean="0"/>
              <a:t>生物数据挖掘</a:t>
            </a:r>
          </a:p>
        </p:txBody>
      </p:sp>
      <p:sp>
        <p:nvSpPr>
          <p:cNvPr id="40963" name="内容占位符 2"/>
          <p:cNvSpPr>
            <a:spLocks noGrp="1"/>
          </p:cNvSpPr>
          <p:nvPr>
            <p:ph idx="1"/>
          </p:nvPr>
        </p:nvSpPr>
        <p:spPr/>
        <p:txBody>
          <a:bodyPr/>
          <a:lstStyle/>
          <a:p>
            <a:r>
              <a:rPr lang="zh-CN" altLang="en-US" sz="2800" b="1" smtClean="0"/>
              <a:t>面向基因数据的挖掘是生物信息学的基础</a:t>
            </a:r>
            <a:endParaRPr lang="en-US" altLang="zh-CN" sz="2800" b="1" smtClean="0"/>
          </a:p>
          <a:p>
            <a:r>
              <a:rPr lang="zh-CN" altLang="en-US" sz="2800" b="1" smtClean="0"/>
              <a:t>生物信息数据的类型</a:t>
            </a:r>
            <a:endParaRPr lang="en-US" altLang="zh-CN" sz="2800" b="1" smtClean="0"/>
          </a:p>
          <a:p>
            <a:pPr lvl="1"/>
            <a:r>
              <a:rPr lang="zh-CN" altLang="en-US" sz="2400" b="1" smtClean="0"/>
              <a:t>基因序列、蛋白质相互作用网络、蛋白质三维结构、</a:t>
            </a:r>
            <a:r>
              <a:rPr lang="en-US" altLang="zh-CN" sz="2400" b="1" smtClean="0"/>
              <a:t>…</a:t>
            </a:r>
          </a:p>
          <a:p>
            <a:pPr lvl="1"/>
            <a:endParaRPr lang="en-US" altLang="zh-CN" sz="2400" b="1" smtClean="0"/>
          </a:p>
        </p:txBody>
      </p:sp>
      <p:sp>
        <p:nvSpPr>
          <p:cNvPr id="4" name="日期占位符 3"/>
          <p:cNvSpPr>
            <a:spLocks noGrp="1"/>
          </p:cNvSpPr>
          <p:nvPr>
            <p:ph type="dt" sz="quarter" idx="10"/>
          </p:nvPr>
        </p:nvSpPr>
        <p:spPr/>
        <p:txBody>
          <a:bodyPr/>
          <a:lstStyle/>
          <a:p>
            <a:pPr>
              <a:defRPr/>
            </a:pPr>
            <a:fld id="{58815A0A-0C67-4509-A3EC-0A83C75E679A}" type="datetime1">
              <a:rPr lang="zh-CN" altLang="en-US"/>
              <a:pPr>
                <a:defRPr/>
              </a:pPr>
              <a:t>2019/12/2</a:t>
            </a:fld>
            <a:endParaRPr lang="en-US" altLang="zh-CN"/>
          </a:p>
        </p:txBody>
      </p:sp>
      <p:sp>
        <p:nvSpPr>
          <p:cNvPr id="6" name="灯片编号占位符 5"/>
          <p:cNvSpPr>
            <a:spLocks noGrp="1"/>
          </p:cNvSpPr>
          <p:nvPr>
            <p:ph type="sldNum" sz="quarter" idx="12"/>
          </p:nvPr>
        </p:nvSpPr>
        <p:spPr/>
        <p:txBody>
          <a:bodyPr/>
          <a:lstStyle/>
          <a:p>
            <a:pPr>
              <a:defRPr/>
            </a:pPr>
            <a:fld id="{720DAAE1-B538-4FFE-8097-23419BB66627}" type="slidenum">
              <a:rPr lang="en-US" altLang="zh-CN" smtClean="0"/>
              <a:pPr>
                <a:defRPr/>
              </a:pPr>
              <a:t>72</a:t>
            </a:fld>
            <a:endParaRPr lang="en-US" altLang="zh-CN"/>
          </a:p>
        </p:txBody>
      </p:sp>
      <p:pic>
        <p:nvPicPr>
          <p:cNvPr id="8" name="Picture 31" descr="sn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80063" y="3384550"/>
            <a:ext cx="2449512" cy="3068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32" descr="yc"/>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650" y="3246438"/>
            <a:ext cx="4286250" cy="299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38"/>
          <p:cNvSpPr>
            <a:spLocks noChangeArrowheads="1"/>
          </p:cNvSpPr>
          <p:nvPr/>
        </p:nvSpPr>
        <p:spPr bwMode="auto">
          <a:xfrm>
            <a:off x="8029575" y="3644900"/>
            <a:ext cx="935038" cy="2246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1"/>
              </a:buClr>
              <a:buSzPct val="65000"/>
              <a:buFont typeface="Wingdings" pitchFamily="2" charset="2"/>
              <a:buChar char="n"/>
              <a:defRPr sz="3000">
                <a:solidFill>
                  <a:schemeClr val="tx1"/>
                </a:solidFill>
                <a:latin typeface="Arial" charset="0"/>
                <a:ea typeface="宋体" pitchFamily="2" charset="-122"/>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Arial" charset="0"/>
                <a:ea typeface="宋体" pitchFamily="2" charset="-122"/>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Arial" charset="0"/>
                <a:ea typeface="宋体" pitchFamily="2" charset="-122"/>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Arial" charset="0"/>
                <a:ea typeface="宋体" pitchFamily="2" charset="-122"/>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pitchFamily="2" charset="-122"/>
              </a:defRPr>
            </a:lvl9pPr>
          </a:lstStyle>
          <a:p>
            <a:pPr eaLnBrk="1" hangingPunct="1">
              <a:spcBef>
                <a:spcPct val="0"/>
              </a:spcBef>
              <a:buClrTx/>
              <a:buSzTx/>
              <a:buFontTx/>
              <a:buNone/>
            </a:pPr>
            <a:r>
              <a:rPr lang="zh-CN" altLang="en-US" sz="2000">
                <a:solidFill>
                  <a:srgbClr val="FF0000"/>
                </a:solidFill>
                <a:latin typeface="黑体" pitchFamily="2" charset="-122"/>
                <a:ea typeface="黑体" pitchFamily="2" charset="-122"/>
              </a:rPr>
              <a:t>基因中能发现什么？</a:t>
            </a:r>
          </a:p>
          <a:p>
            <a:pPr eaLnBrk="1" hangingPunct="1">
              <a:spcBef>
                <a:spcPct val="0"/>
              </a:spcBef>
              <a:buClrTx/>
              <a:buSzTx/>
              <a:buFontTx/>
              <a:buNone/>
            </a:pPr>
            <a:r>
              <a:rPr lang="zh-CN" altLang="en-US" sz="2000">
                <a:solidFill>
                  <a:srgbClr val="FF0000"/>
                </a:solidFill>
                <a:latin typeface="黑体" pitchFamily="2" charset="-122"/>
                <a:ea typeface="黑体" pitchFamily="2" charset="-122"/>
              </a:rPr>
              <a:t>转录结合变化</a:t>
            </a:r>
            <a:r>
              <a:rPr lang="zh-CN" altLang="en-US" sz="1800"/>
              <a:t>？</a:t>
            </a:r>
          </a:p>
        </p:txBody>
      </p:sp>
    </p:spTree>
    <p:extLst>
      <p:ext uri="{BB962C8B-B14F-4D97-AF65-F5344CB8AC3E}">
        <p14:creationId xmlns:p14="http://schemas.microsoft.com/office/powerpoint/2010/main" val="2307318511"/>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slide(fromBottom)">
                                      <p:cBhvr>
                                        <p:cTn id="7" dur="500"/>
                                        <p:tgtEl>
                                          <p:spTgt spid="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5"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p:cTn id="12" dur="1000" fill="hold"/>
                                        <p:tgtEl>
                                          <p:spTgt spid="8"/>
                                        </p:tgtEl>
                                        <p:attrNameLst>
                                          <p:attrName>ppt_w</p:attrName>
                                        </p:attrNameLst>
                                      </p:cBhvr>
                                      <p:tavLst>
                                        <p:tav tm="0">
                                          <p:val>
                                            <p:strVal val="#ppt_w*0.70"/>
                                          </p:val>
                                        </p:tav>
                                        <p:tav tm="100000">
                                          <p:val>
                                            <p:strVal val="#ppt_w"/>
                                          </p:val>
                                        </p:tav>
                                      </p:tavLst>
                                    </p:anim>
                                    <p:anim calcmode="lin" valueType="num">
                                      <p:cBhvr>
                                        <p:cTn id="13" dur="1000" fill="hold"/>
                                        <p:tgtEl>
                                          <p:spTgt spid="8"/>
                                        </p:tgtEl>
                                        <p:attrNameLst>
                                          <p:attrName>ppt_h</p:attrName>
                                        </p:attrNameLst>
                                      </p:cBhvr>
                                      <p:tavLst>
                                        <p:tav tm="0">
                                          <p:val>
                                            <p:strVal val="#ppt_h"/>
                                          </p:val>
                                        </p:tav>
                                        <p:tav tm="100000">
                                          <p:val>
                                            <p:strVal val="#ppt_h"/>
                                          </p:val>
                                        </p:tav>
                                      </p:tavLst>
                                    </p:anim>
                                    <p:animEffect transition="in" filter="fade">
                                      <p:cBhvr>
                                        <p:cTn id="14" dur="1000"/>
                                        <p:tgtEl>
                                          <p:spTgt spid="8"/>
                                        </p:tgtEl>
                                      </p:cBhvr>
                                    </p:animEffect>
                                  </p:childTnLst>
                                </p:cTn>
                              </p:par>
                            </p:childTnLst>
                          </p:cTn>
                        </p:par>
                        <p:par>
                          <p:cTn id="15" fill="hold" nodeType="afterGroup">
                            <p:stCondLst>
                              <p:cond delay="1000"/>
                            </p:stCondLst>
                            <p:childTnLst>
                              <p:par>
                                <p:cTn id="16" presetID="1" presetClass="entr" presetSubtype="0" fill="hold" grpId="0" nodeType="afterEffect">
                                  <p:stCondLst>
                                    <p:cond delay="0"/>
                                  </p:stCondLst>
                                  <p:childTnLst>
                                    <p:set>
                                      <p:cBhvr>
                                        <p:cTn id="17"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标题 1"/>
          <p:cNvSpPr>
            <a:spLocks noGrp="1"/>
          </p:cNvSpPr>
          <p:nvPr>
            <p:ph type="title"/>
          </p:nvPr>
        </p:nvSpPr>
        <p:spPr/>
        <p:txBody>
          <a:bodyPr/>
          <a:lstStyle/>
          <a:p>
            <a:r>
              <a:rPr lang="zh-CN" altLang="en-US" smtClean="0"/>
              <a:t>生物数据挖掘</a:t>
            </a:r>
          </a:p>
        </p:txBody>
      </p:sp>
      <p:sp>
        <p:nvSpPr>
          <p:cNvPr id="41987" name="内容占位符 2"/>
          <p:cNvSpPr>
            <a:spLocks noGrp="1"/>
          </p:cNvSpPr>
          <p:nvPr>
            <p:ph idx="1"/>
          </p:nvPr>
        </p:nvSpPr>
        <p:spPr/>
        <p:txBody>
          <a:bodyPr/>
          <a:lstStyle/>
          <a:p>
            <a:r>
              <a:rPr lang="zh-CN" altLang="en-US" sz="2800" b="1" smtClean="0"/>
              <a:t>生物</a:t>
            </a:r>
            <a:r>
              <a:rPr lang="en-US" altLang="zh-CN" sz="2800" b="1" smtClean="0"/>
              <a:t>/</a:t>
            </a:r>
            <a:r>
              <a:rPr lang="zh-CN" altLang="en-US" sz="2800" b="1" smtClean="0"/>
              <a:t>医疗文本挖掘是现代医疗发展的主要支撑技术之一</a:t>
            </a:r>
          </a:p>
        </p:txBody>
      </p:sp>
      <p:sp>
        <p:nvSpPr>
          <p:cNvPr id="4" name="日期占位符 3"/>
          <p:cNvSpPr>
            <a:spLocks noGrp="1"/>
          </p:cNvSpPr>
          <p:nvPr>
            <p:ph type="dt" sz="quarter" idx="10"/>
          </p:nvPr>
        </p:nvSpPr>
        <p:spPr/>
        <p:txBody>
          <a:bodyPr/>
          <a:lstStyle/>
          <a:p>
            <a:pPr>
              <a:defRPr/>
            </a:pPr>
            <a:fld id="{E6810AD0-BCF5-4CA5-9BC7-CFCF63E96181}" type="datetime1">
              <a:rPr lang="zh-CN" altLang="en-US"/>
              <a:pPr>
                <a:defRPr/>
              </a:pPr>
              <a:t>2019/12/2</a:t>
            </a:fld>
            <a:endParaRPr lang="en-US" altLang="zh-CN"/>
          </a:p>
        </p:txBody>
      </p:sp>
      <p:sp>
        <p:nvSpPr>
          <p:cNvPr id="6" name="灯片编号占位符 5"/>
          <p:cNvSpPr>
            <a:spLocks noGrp="1"/>
          </p:cNvSpPr>
          <p:nvPr>
            <p:ph type="sldNum" sz="quarter" idx="12"/>
          </p:nvPr>
        </p:nvSpPr>
        <p:spPr/>
        <p:txBody>
          <a:bodyPr/>
          <a:lstStyle/>
          <a:p>
            <a:pPr>
              <a:defRPr/>
            </a:pPr>
            <a:fld id="{04C5C488-5D0B-401E-B254-8998988EFCD7}" type="slidenum">
              <a:rPr lang="en-US" altLang="zh-CN" smtClean="0"/>
              <a:pPr>
                <a:defRPr/>
              </a:pPr>
              <a:t>73</a:t>
            </a:fld>
            <a:endParaRPr lang="en-US" altLang="zh-CN"/>
          </a:p>
        </p:txBody>
      </p:sp>
      <p:pic>
        <p:nvPicPr>
          <p:cNvPr id="1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24075" y="1341438"/>
            <a:ext cx="6192838" cy="4776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825" y="2205038"/>
            <a:ext cx="6092825" cy="413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97092483"/>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xit" presetSubtype="0" fill="hold" nodeType="clickEffect">
                                  <p:stCondLst>
                                    <p:cond delay="0"/>
                                  </p:stCondLst>
                                  <p:childTnLst>
                                    <p:set>
                                      <p:cBhvr>
                                        <p:cTn id="10" dur="1" fill="hold">
                                          <p:stCondLst>
                                            <p:cond delay="0"/>
                                          </p:stCondLst>
                                        </p:cTn>
                                        <p:tgtEl>
                                          <p:spTgt spid="12"/>
                                        </p:tgtEl>
                                        <p:attrNameLst>
                                          <p:attrName>style.visibility</p:attrName>
                                        </p:attrNameLst>
                                      </p:cBhvr>
                                      <p:to>
                                        <p:strVal val="hidden"/>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标题 1"/>
          <p:cNvSpPr>
            <a:spLocks noGrp="1"/>
          </p:cNvSpPr>
          <p:nvPr>
            <p:ph type="title"/>
          </p:nvPr>
        </p:nvSpPr>
        <p:spPr/>
        <p:txBody>
          <a:bodyPr/>
          <a:lstStyle/>
          <a:p>
            <a:r>
              <a:rPr lang="zh-CN" altLang="en-US" smtClean="0"/>
              <a:t>医药分析</a:t>
            </a:r>
          </a:p>
        </p:txBody>
      </p:sp>
      <p:sp>
        <p:nvSpPr>
          <p:cNvPr id="43011" name="内容占位符 2"/>
          <p:cNvSpPr>
            <a:spLocks noGrp="1"/>
          </p:cNvSpPr>
          <p:nvPr>
            <p:ph idx="1"/>
          </p:nvPr>
        </p:nvSpPr>
        <p:spPr>
          <a:xfrm>
            <a:off x="323850" y="1557338"/>
            <a:ext cx="5040313" cy="4962525"/>
          </a:xfrm>
        </p:spPr>
        <p:txBody>
          <a:bodyPr/>
          <a:lstStyle/>
          <a:p>
            <a:r>
              <a:rPr lang="zh-CN" altLang="en-US" smtClean="0"/>
              <a:t>面向海量分子结构的分析成为当前新药研制的主要手段</a:t>
            </a:r>
            <a:endParaRPr lang="en-US" altLang="zh-CN" smtClean="0"/>
          </a:p>
          <a:p>
            <a:r>
              <a:rPr lang="zh-CN" altLang="en-US" smtClean="0"/>
              <a:t>其核心技术的对图模型描述的海量分子结构的模式分析</a:t>
            </a:r>
          </a:p>
        </p:txBody>
      </p:sp>
      <p:sp>
        <p:nvSpPr>
          <p:cNvPr id="4" name="日期占位符 3"/>
          <p:cNvSpPr>
            <a:spLocks noGrp="1"/>
          </p:cNvSpPr>
          <p:nvPr>
            <p:ph type="dt" sz="quarter" idx="10"/>
          </p:nvPr>
        </p:nvSpPr>
        <p:spPr/>
        <p:txBody>
          <a:bodyPr/>
          <a:lstStyle/>
          <a:p>
            <a:pPr>
              <a:defRPr/>
            </a:pPr>
            <a:fld id="{69D21C20-B9E2-401C-97EF-A1A66DA20D34}" type="datetime1">
              <a:rPr lang="zh-CN" altLang="en-US"/>
              <a:pPr>
                <a:defRPr/>
              </a:pPr>
              <a:t>2019/12/2</a:t>
            </a:fld>
            <a:endParaRPr lang="en-US" altLang="zh-CN"/>
          </a:p>
        </p:txBody>
      </p:sp>
      <p:sp>
        <p:nvSpPr>
          <p:cNvPr id="6" name="灯片编号占位符 5"/>
          <p:cNvSpPr>
            <a:spLocks noGrp="1"/>
          </p:cNvSpPr>
          <p:nvPr>
            <p:ph type="sldNum" sz="quarter" idx="12"/>
          </p:nvPr>
        </p:nvSpPr>
        <p:spPr/>
        <p:txBody>
          <a:bodyPr/>
          <a:lstStyle/>
          <a:p>
            <a:pPr>
              <a:defRPr/>
            </a:pPr>
            <a:fld id="{B8282BA3-09D9-4481-BF96-5BAAD7B9188A}" type="slidenum">
              <a:rPr lang="en-US" altLang="zh-CN" smtClean="0"/>
              <a:pPr>
                <a:defRPr/>
              </a:pPr>
              <a:t>74</a:t>
            </a:fld>
            <a:endParaRPr lang="en-US" altLang="zh-CN"/>
          </a:p>
        </p:txBody>
      </p:sp>
      <p:pic>
        <p:nvPicPr>
          <p:cNvPr id="43014" name="Picture 2" descr="http://www.cait.cn/newtxrz/newtpxw/201111/W02011110950224064026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80063" y="4265613"/>
            <a:ext cx="3394075" cy="2254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15" name="Picture 4" descr="http://www.ichemistry.cn/structure/9005-35-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35538" y="2565400"/>
            <a:ext cx="4187825" cy="1362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58801322"/>
      </p:ext>
    </p:extLst>
  </p:cSld>
  <p:clrMapOvr>
    <a:masterClrMapping/>
  </p:clrMapOvr>
  <p:transition spd="slow"/>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标题 1"/>
          <p:cNvSpPr>
            <a:spLocks noGrp="1"/>
          </p:cNvSpPr>
          <p:nvPr>
            <p:ph type="title"/>
          </p:nvPr>
        </p:nvSpPr>
        <p:spPr/>
        <p:txBody>
          <a:bodyPr/>
          <a:lstStyle/>
          <a:p>
            <a:r>
              <a:rPr lang="zh-CN" altLang="en-US" smtClean="0"/>
              <a:t>数据挖掘其他应用领域</a:t>
            </a:r>
          </a:p>
        </p:txBody>
      </p:sp>
      <p:sp>
        <p:nvSpPr>
          <p:cNvPr id="44035" name="内容占位符 2"/>
          <p:cNvSpPr>
            <a:spLocks noGrp="1"/>
          </p:cNvSpPr>
          <p:nvPr>
            <p:ph idx="1"/>
          </p:nvPr>
        </p:nvSpPr>
        <p:spPr/>
        <p:txBody>
          <a:bodyPr/>
          <a:lstStyle/>
          <a:p>
            <a:r>
              <a:rPr lang="zh-CN" altLang="en-US" smtClean="0"/>
              <a:t>基于位置的服务</a:t>
            </a:r>
            <a:endParaRPr lang="en-US" altLang="zh-CN" smtClean="0"/>
          </a:p>
          <a:p>
            <a:r>
              <a:rPr lang="zh-CN" altLang="en-US" smtClean="0"/>
              <a:t>智能交通</a:t>
            </a:r>
            <a:endParaRPr lang="en-US" altLang="zh-CN" smtClean="0"/>
          </a:p>
          <a:p>
            <a:r>
              <a:rPr lang="zh-CN" altLang="en-US" smtClean="0"/>
              <a:t>桥梁监控</a:t>
            </a:r>
          </a:p>
          <a:p>
            <a:r>
              <a:rPr lang="zh-CN" altLang="en-US" smtClean="0"/>
              <a:t>节能分析</a:t>
            </a:r>
            <a:endParaRPr lang="en-US" altLang="zh-CN" smtClean="0"/>
          </a:p>
          <a:p>
            <a:r>
              <a:rPr lang="en-US" altLang="zh-CN" smtClean="0"/>
              <a:t>…</a:t>
            </a:r>
          </a:p>
        </p:txBody>
      </p:sp>
      <p:sp>
        <p:nvSpPr>
          <p:cNvPr id="4" name="日期占位符 3"/>
          <p:cNvSpPr>
            <a:spLocks noGrp="1"/>
          </p:cNvSpPr>
          <p:nvPr>
            <p:ph type="dt" sz="quarter" idx="10"/>
          </p:nvPr>
        </p:nvSpPr>
        <p:spPr/>
        <p:txBody>
          <a:bodyPr/>
          <a:lstStyle/>
          <a:p>
            <a:pPr>
              <a:defRPr/>
            </a:pPr>
            <a:fld id="{5E1FDB54-F537-4687-8F29-70448BC5D2C7}" type="datetime1">
              <a:rPr lang="zh-CN" altLang="en-US"/>
              <a:pPr>
                <a:defRPr/>
              </a:pPr>
              <a:t>2019/12/2</a:t>
            </a:fld>
            <a:endParaRPr lang="en-US" altLang="zh-CN"/>
          </a:p>
        </p:txBody>
      </p:sp>
      <p:sp>
        <p:nvSpPr>
          <p:cNvPr id="5" name="页脚占位符 4"/>
          <p:cNvSpPr>
            <a:spLocks noGrp="1"/>
          </p:cNvSpPr>
          <p:nvPr>
            <p:ph type="ftr" sz="quarter" idx="11"/>
          </p:nvPr>
        </p:nvSpPr>
        <p:spPr/>
        <p:txBody>
          <a:bodyPr/>
          <a:lstStyle/>
          <a:p>
            <a:pPr>
              <a:defRPr/>
            </a:pPr>
            <a:r>
              <a:rPr lang="zh-CN" altLang="en-US" smtClean="0"/>
              <a:t>数据库研究所</a:t>
            </a:r>
            <a:endParaRPr lang="zh-CN" altLang="en-US"/>
          </a:p>
        </p:txBody>
      </p:sp>
      <p:sp>
        <p:nvSpPr>
          <p:cNvPr id="6" name="灯片编号占位符 5"/>
          <p:cNvSpPr>
            <a:spLocks noGrp="1"/>
          </p:cNvSpPr>
          <p:nvPr>
            <p:ph type="sldNum" sz="quarter" idx="12"/>
          </p:nvPr>
        </p:nvSpPr>
        <p:spPr/>
        <p:txBody>
          <a:bodyPr/>
          <a:lstStyle/>
          <a:p>
            <a:pPr>
              <a:defRPr/>
            </a:pPr>
            <a:fld id="{97676C3F-06D9-4F8C-9503-4776F273A2B6}" type="slidenum">
              <a:rPr lang="en-US" altLang="zh-CN" smtClean="0"/>
              <a:pPr>
                <a:defRPr/>
              </a:pPr>
              <a:t>75</a:t>
            </a:fld>
            <a:endParaRPr lang="en-US" altLang="zh-CN"/>
          </a:p>
        </p:txBody>
      </p:sp>
      <p:pic>
        <p:nvPicPr>
          <p:cNvPr id="44039" name="Picture 2" descr="http://cache.mars.sina.com.cn/datahouse_d/picture_house_sc/f9/38/1061680_9743.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08400" y="3762375"/>
            <a:ext cx="4062413" cy="300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040" name="Picture 4" descr="http://news.21csp.com.cn/editor/uploadfile/2013-1/2013010912004313431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59338" y="1484313"/>
            <a:ext cx="4062412" cy="2665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041" name="Picture 6" descr="http://www.fjxmly.com/webedit/uploadfile/2006101791747848.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10250" y="5146675"/>
            <a:ext cx="3333750" cy="161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042" name="Picture 8" descr="http://www1.shejis.com/uploadfile/nt/uploadfile/200911/20091119024433182.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400" y="4835525"/>
            <a:ext cx="3733800" cy="203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59650548"/>
      </p:ext>
    </p:extLst>
  </p:cSld>
  <p:clrMapOvr>
    <a:masterClrMapping/>
  </p:clrMapOvr>
  <p:transition spd="slow"/>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77800" y="331788"/>
            <a:ext cx="6858000" cy="954087"/>
          </a:xfrm>
          <a:prstGeom prst="rect">
            <a:avLst/>
          </a:prstGeom>
        </p:spPr>
        <p:txBody>
          <a:bodyPr wrap="none">
            <a:spAutoFit/>
          </a:bodyPr>
          <a:lstStyle/>
          <a:p>
            <a:pPr eaLnBrk="1" hangingPunct="1">
              <a:buFont typeface="Arial" pitchFamily="34" charset="0"/>
              <a:buNone/>
              <a:defRPr/>
            </a:pPr>
            <a:r>
              <a:rPr lang="zh-CN" altLang="en-US" sz="2800" b="1" dirty="0">
                <a:solidFill>
                  <a:srgbClr val="FF0000"/>
                </a:solidFill>
                <a:latin typeface="+mn-ea"/>
                <a:ea typeface="+mn-ea"/>
              </a:rPr>
              <a:t>案例</a:t>
            </a:r>
            <a:r>
              <a:rPr lang="en-US" altLang="zh-CN" sz="2800" b="1" dirty="0">
                <a:solidFill>
                  <a:srgbClr val="FF0000"/>
                </a:solidFill>
                <a:latin typeface="+mn-ea"/>
                <a:ea typeface="+mn-ea"/>
              </a:rPr>
              <a:t>1</a:t>
            </a:r>
            <a:r>
              <a:rPr lang="zh-CN" altLang="en-US" sz="2800" b="1" dirty="0">
                <a:solidFill>
                  <a:srgbClr val="FF0000"/>
                </a:solidFill>
                <a:latin typeface="+mn-ea"/>
                <a:ea typeface="+mn-ea"/>
              </a:rPr>
              <a:t>：</a:t>
            </a:r>
            <a:r>
              <a:rPr lang="zh-CN" altLang="zh-CN" sz="2800" b="1" dirty="0">
                <a:latin typeface="黑体" panose="02010600030101010101" pitchFamily="2" charset="-122"/>
                <a:ea typeface="黑体" panose="02010600030101010101" pitchFamily="2" charset="-122"/>
              </a:rPr>
              <a:t>美国治理警察超速行驶大数据应用</a:t>
            </a:r>
            <a:endParaRPr lang="en-US" altLang="zh-CN" sz="2800" b="1" dirty="0">
              <a:latin typeface="+mn-ea"/>
            </a:endParaRPr>
          </a:p>
          <a:p>
            <a:pPr eaLnBrk="1" hangingPunct="1">
              <a:buFont typeface="Arial" pitchFamily="34" charset="0"/>
              <a:buNone/>
              <a:defRPr/>
            </a:pPr>
            <a:endParaRPr lang="zh-CN" altLang="en-US" sz="2800" dirty="0">
              <a:solidFill>
                <a:srgbClr val="3333CC"/>
              </a:solidFill>
              <a:latin typeface="+mn-ea"/>
              <a:ea typeface="+mn-ea"/>
            </a:endParaRPr>
          </a:p>
        </p:txBody>
      </p:sp>
      <p:sp>
        <p:nvSpPr>
          <p:cNvPr id="4" name="矩形 3"/>
          <p:cNvSpPr/>
          <p:nvPr/>
        </p:nvSpPr>
        <p:spPr>
          <a:xfrm>
            <a:off x="357188" y="1500188"/>
            <a:ext cx="8496300" cy="2401887"/>
          </a:xfrm>
          <a:prstGeom prst="rect">
            <a:avLst/>
          </a:prstGeom>
        </p:spPr>
        <p:txBody>
          <a:bodyPr>
            <a:spAutoFit/>
          </a:bodyPr>
          <a:lstStyle/>
          <a:p>
            <a:pPr indent="457200" eaLnBrk="1" hangingPunct="1">
              <a:buFont typeface="Arial" pitchFamily="34" charset="0"/>
              <a:buNone/>
              <a:defRPr/>
            </a:pPr>
            <a:r>
              <a:rPr lang="zh-CN" altLang="zh-CN" sz="2500" b="1" dirty="0">
                <a:latin typeface="+mn-ea"/>
                <a:ea typeface="+mn-ea"/>
              </a:rPr>
              <a:t>美国佛罗里达州为了治理警察超速行驶问题，通过对不同高速口收费站的原始数据记录（约为</a:t>
            </a:r>
            <a:r>
              <a:rPr lang="en-US" altLang="zh-CN" sz="2500" b="1" dirty="0">
                <a:latin typeface="+mn-ea"/>
                <a:ea typeface="+mn-ea"/>
              </a:rPr>
              <a:t>110</a:t>
            </a:r>
            <a:r>
              <a:rPr lang="zh-CN" altLang="zh-CN" sz="2500" b="1" dirty="0">
                <a:latin typeface="+mn-ea"/>
                <a:ea typeface="+mn-ea"/>
              </a:rPr>
              <a:t>万条）的比对挖掘分析，得到了一个惊人的结果：当地的</a:t>
            </a:r>
            <a:r>
              <a:rPr lang="en-US" altLang="zh-CN" sz="2500" b="1" dirty="0">
                <a:latin typeface="+mn-ea"/>
                <a:ea typeface="+mn-ea"/>
              </a:rPr>
              <a:t>3900</a:t>
            </a:r>
            <a:r>
              <a:rPr lang="zh-CN" altLang="zh-CN" sz="2500" b="1" dirty="0">
                <a:latin typeface="+mn-ea"/>
                <a:ea typeface="+mn-ea"/>
              </a:rPr>
              <a:t>辆警车在</a:t>
            </a:r>
            <a:r>
              <a:rPr lang="en-US" altLang="zh-CN" sz="2500" b="1" dirty="0">
                <a:latin typeface="+mn-ea"/>
                <a:ea typeface="+mn-ea"/>
              </a:rPr>
              <a:t>13</a:t>
            </a:r>
            <a:r>
              <a:rPr lang="zh-CN" altLang="zh-CN" sz="2500" b="1" dirty="0">
                <a:latin typeface="+mn-ea"/>
                <a:ea typeface="+mn-ea"/>
              </a:rPr>
              <a:t>个月的时间里共发生了</a:t>
            </a:r>
            <a:r>
              <a:rPr lang="en-US" altLang="zh-CN" sz="2500" b="1" dirty="0">
                <a:latin typeface="+mn-ea"/>
                <a:ea typeface="+mn-ea"/>
              </a:rPr>
              <a:t>5100</a:t>
            </a:r>
            <a:r>
              <a:rPr lang="zh-CN" altLang="zh-CN" sz="2500" b="1" dirty="0">
                <a:latin typeface="+mn-ea"/>
                <a:ea typeface="+mn-ea"/>
              </a:rPr>
              <a:t>多次的超速行驶记录。通过进一步的筛选分析发现，警车超速行驶的时间竟然大部分都发生在上下班时间</a:t>
            </a:r>
            <a:r>
              <a:rPr lang="zh-CN" altLang="zh-CN" sz="2400" b="1" dirty="0">
                <a:latin typeface="+mn-ea"/>
                <a:ea typeface="+mn-ea"/>
              </a:rPr>
              <a:t>。</a:t>
            </a:r>
            <a:endParaRPr lang="en-US" altLang="zh-CN" sz="2400" b="1" dirty="0">
              <a:latin typeface="+mn-ea"/>
              <a:ea typeface="+mn-ea"/>
            </a:endParaRPr>
          </a:p>
        </p:txBody>
      </p:sp>
      <p:pic>
        <p:nvPicPr>
          <p:cNvPr id="55300" name="图片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500813" y="4143375"/>
            <a:ext cx="2428875" cy="214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5"/>
          <p:cNvSpPr/>
          <p:nvPr/>
        </p:nvSpPr>
        <p:spPr>
          <a:xfrm>
            <a:off x="396875" y="3857625"/>
            <a:ext cx="6103938" cy="2786063"/>
          </a:xfrm>
          <a:prstGeom prst="rect">
            <a:avLst/>
          </a:prstGeom>
        </p:spPr>
        <p:txBody>
          <a:bodyPr>
            <a:spAutoFit/>
          </a:bodyPr>
          <a:lstStyle/>
          <a:p>
            <a:pPr indent="457200" eaLnBrk="1" hangingPunct="1">
              <a:buFont typeface="Arial" pitchFamily="34" charset="0"/>
              <a:buNone/>
              <a:defRPr/>
            </a:pPr>
            <a:r>
              <a:rPr lang="zh-CN" altLang="zh-CN" sz="2500" b="1" dirty="0">
                <a:solidFill>
                  <a:srgbClr val="3333FF"/>
                </a:solidFill>
                <a:latin typeface="+mn-ea"/>
                <a:ea typeface="+mn-ea"/>
              </a:rPr>
              <a:t>通过对海量数据的分析处理可以得出的结论是，警车超速行驶大都不是为了执行公务。分析结果公布在《太阳哨兵报》之后，翔实的数据纪录与可信的分析结果引起了当地民众的广泛关注，</a:t>
            </a:r>
            <a:r>
              <a:rPr lang="zh-CN" altLang="zh-CN" sz="2500" b="1" dirty="0">
                <a:solidFill>
                  <a:srgbClr val="FF0000"/>
                </a:solidFill>
                <a:latin typeface="+mn-ea"/>
                <a:ea typeface="+mn-ea"/>
              </a:rPr>
              <a:t>牵扯到超速案件的</a:t>
            </a:r>
            <a:r>
              <a:rPr lang="en-US" altLang="zh-CN" sz="2500" b="1" dirty="0">
                <a:solidFill>
                  <a:srgbClr val="FF0000"/>
                </a:solidFill>
                <a:latin typeface="+mn-ea"/>
                <a:ea typeface="+mn-ea"/>
              </a:rPr>
              <a:t>12</a:t>
            </a:r>
            <a:r>
              <a:rPr lang="zh-CN" altLang="zh-CN" sz="2500" b="1" dirty="0">
                <a:solidFill>
                  <a:srgbClr val="FF0000"/>
                </a:solidFill>
                <a:latin typeface="+mn-ea"/>
                <a:ea typeface="+mn-ea"/>
              </a:rPr>
              <a:t>个部门近</a:t>
            </a:r>
            <a:r>
              <a:rPr lang="en-US" altLang="zh-CN" sz="2500" b="1" dirty="0">
                <a:solidFill>
                  <a:srgbClr val="FF0000"/>
                </a:solidFill>
                <a:latin typeface="+mn-ea"/>
                <a:ea typeface="+mn-ea"/>
              </a:rPr>
              <a:t>800</a:t>
            </a:r>
            <a:r>
              <a:rPr lang="zh-CN" altLang="zh-CN" sz="2500" b="1" dirty="0">
                <a:solidFill>
                  <a:srgbClr val="FF0000"/>
                </a:solidFill>
                <a:latin typeface="+mn-ea"/>
                <a:ea typeface="+mn-ea"/>
              </a:rPr>
              <a:t>名警察受到处理，</a:t>
            </a:r>
            <a:r>
              <a:rPr lang="en-US" altLang="zh-CN" sz="2500" b="1" dirty="0">
                <a:solidFill>
                  <a:srgbClr val="FF0000"/>
                </a:solidFill>
                <a:latin typeface="+mn-ea"/>
                <a:ea typeface="+mn-ea"/>
              </a:rPr>
              <a:t>“</a:t>
            </a:r>
            <a:r>
              <a:rPr lang="zh-CN" altLang="zh-CN" sz="2500" b="1" dirty="0">
                <a:solidFill>
                  <a:srgbClr val="FF0000"/>
                </a:solidFill>
                <a:latin typeface="+mn-ea"/>
                <a:ea typeface="+mn-ea"/>
              </a:rPr>
              <a:t>警察开快车</a:t>
            </a:r>
            <a:r>
              <a:rPr lang="en-US" altLang="zh-CN" sz="2500" b="1" dirty="0">
                <a:solidFill>
                  <a:srgbClr val="FF0000"/>
                </a:solidFill>
                <a:latin typeface="+mn-ea"/>
                <a:ea typeface="+mn-ea"/>
              </a:rPr>
              <a:t>”</a:t>
            </a:r>
            <a:r>
              <a:rPr lang="zh-CN" altLang="zh-CN" sz="2500" b="1" dirty="0">
                <a:solidFill>
                  <a:srgbClr val="FF0000"/>
                </a:solidFill>
                <a:latin typeface="+mn-ea"/>
                <a:ea typeface="+mn-ea"/>
              </a:rPr>
              <a:t>事件被有效治理和纠正。</a:t>
            </a:r>
            <a:endParaRPr lang="zh-CN" altLang="en-US" sz="2500" b="1" dirty="0">
              <a:solidFill>
                <a:srgbClr val="FF0000"/>
              </a:solidFill>
              <a:latin typeface="+mn-ea"/>
              <a:ea typeface="+mn-ea"/>
            </a:endParaRPr>
          </a:p>
        </p:txBody>
      </p:sp>
      <p:cxnSp>
        <p:nvCxnSpPr>
          <p:cNvPr id="8" name="直接连接符 7"/>
          <p:cNvCxnSpPr/>
          <p:nvPr/>
        </p:nvCxnSpPr>
        <p:spPr bwMode="auto">
          <a:xfrm flipV="1">
            <a:off x="0" y="1144588"/>
            <a:ext cx="8459788" cy="3175"/>
          </a:xfrm>
          <a:prstGeom prst="line">
            <a:avLst/>
          </a:prstGeom>
          <a:solidFill>
            <a:schemeClr val="accent1"/>
          </a:solidFill>
          <a:ln w="101600" cap="flat" cmpd="thinThick" algn="ctr">
            <a:solidFill>
              <a:srgbClr val="FF0000"/>
            </a:solidFill>
            <a:prstDash val="solid"/>
            <a:round/>
            <a:headEnd type="none" w="med" len="med"/>
            <a:tailEnd type="none" w="med" len="med"/>
          </a:ln>
          <a:effectLst>
            <a:outerShdw dist="17961" dir="2700000" algn="ctr" rotWithShape="0">
              <a:schemeClr val="tx1">
                <a:gamma/>
                <a:shade val="60000"/>
                <a:invGamma/>
                <a:alpha val="50000"/>
              </a:schemeClr>
            </a:outerShdw>
          </a:effectLst>
        </p:spPr>
      </p:cxnSp>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177800" y="331788"/>
            <a:ext cx="4751388" cy="1384300"/>
          </a:xfrm>
          <a:prstGeom prst="rect">
            <a:avLst/>
          </a:prstGeom>
        </p:spPr>
        <p:txBody>
          <a:bodyPr>
            <a:spAutoFit/>
          </a:bodyPr>
          <a:lstStyle/>
          <a:p>
            <a:pPr marL="0" lvl="1" eaLnBrk="1" hangingPunct="1">
              <a:defRPr/>
            </a:pPr>
            <a:r>
              <a:rPr lang="zh-CN" altLang="en-US" sz="2800" b="1" dirty="0">
                <a:solidFill>
                  <a:srgbClr val="FF0000"/>
                </a:solidFill>
                <a:latin typeface="+mn-ea"/>
                <a:ea typeface="+mn-ea"/>
              </a:rPr>
              <a:t>案例</a:t>
            </a:r>
            <a:r>
              <a:rPr lang="en-US" altLang="zh-CN" sz="2800" b="1" dirty="0">
                <a:solidFill>
                  <a:srgbClr val="FF0000"/>
                </a:solidFill>
                <a:latin typeface="+mn-ea"/>
                <a:ea typeface="+mn-ea"/>
              </a:rPr>
              <a:t>2</a:t>
            </a:r>
            <a:r>
              <a:rPr lang="zh-CN" altLang="en-US" sz="2800" b="1" dirty="0">
                <a:solidFill>
                  <a:srgbClr val="FF0000"/>
                </a:solidFill>
                <a:latin typeface="+mn-ea"/>
                <a:ea typeface="+mn-ea"/>
              </a:rPr>
              <a:t>：</a:t>
            </a:r>
            <a:r>
              <a:rPr lang="zh-CN" altLang="en-US" sz="2800" b="1" dirty="0">
                <a:latin typeface="黑体" pitchFamily="49" charset="-122"/>
                <a:ea typeface="黑体" pitchFamily="49" charset="-122"/>
                <a:sym typeface="文鼎CS中等线" charset="0"/>
              </a:rPr>
              <a:t>疾病预防</a:t>
            </a:r>
            <a:endParaRPr lang="en-US" altLang="zh-CN" sz="2800" b="1" dirty="0">
              <a:latin typeface="黑体" pitchFamily="49" charset="-122"/>
              <a:ea typeface="黑体" pitchFamily="49" charset="-122"/>
              <a:sym typeface="文鼎CS中等线" charset="0"/>
            </a:endParaRPr>
          </a:p>
          <a:p>
            <a:pPr eaLnBrk="1" hangingPunct="1">
              <a:buFont typeface="Arial" pitchFamily="34" charset="0"/>
              <a:buNone/>
              <a:defRPr/>
            </a:pPr>
            <a:endParaRPr lang="en-US" altLang="zh-CN" sz="2800" b="1" dirty="0">
              <a:latin typeface="黑体" pitchFamily="49" charset="-122"/>
              <a:ea typeface="黑体" pitchFamily="49" charset="-122"/>
            </a:endParaRPr>
          </a:p>
          <a:p>
            <a:pPr eaLnBrk="1" hangingPunct="1">
              <a:buFont typeface="Arial" pitchFamily="34" charset="0"/>
              <a:buNone/>
              <a:defRPr/>
            </a:pPr>
            <a:endParaRPr lang="zh-CN" altLang="en-US" sz="2800" dirty="0">
              <a:solidFill>
                <a:srgbClr val="3333CC"/>
              </a:solidFill>
              <a:latin typeface="+mn-ea"/>
              <a:ea typeface="+mn-ea"/>
            </a:endParaRPr>
          </a:p>
        </p:txBody>
      </p:sp>
      <p:cxnSp>
        <p:nvCxnSpPr>
          <p:cNvPr id="10" name="直接连接符 9"/>
          <p:cNvCxnSpPr/>
          <p:nvPr/>
        </p:nvCxnSpPr>
        <p:spPr bwMode="auto">
          <a:xfrm flipV="1">
            <a:off x="0" y="1144588"/>
            <a:ext cx="8459788" cy="3175"/>
          </a:xfrm>
          <a:prstGeom prst="line">
            <a:avLst/>
          </a:prstGeom>
          <a:solidFill>
            <a:schemeClr val="accent1"/>
          </a:solidFill>
          <a:ln w="101600" cap="flat" cmpd="thinThick" algn="ctr">
            <a:solidFill>
              <a:srgbClr val="FF0000"/>
            </a:solidFill>
            <a:prstDash val="solid"/>
            <a:round/>
            <a:headEnd type="none" w="med" len="med"/>
            <a:tailEnd type="none" w="med" len="med"/>
          </a:ln>
          <a:effectLst>
            <a:outerShdw dist="17961" dir="2700000" algn="ctr" rotWithShape="0">
              <a:schemeClr val="tx1">
                <a:gamma/>
                <a:shade val="60000"/>
                <a:invGamma/>
                <a:alpha val="50000"/>
              </a:schemeClr>
            </a:outerShdw>
          </a:effectLst>
        </p:spPr>
      </p:cxnSp>
      <p:pic>
        <p:nvPicPr>
          <p:cNvPr id="56324" name="图片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17538" y="2276475"/>
            <a:ext cx="3954462" cy="2425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325" name="矩形 7"/>
          <p:cNvSpPr>
            <a:spLocks noChangeArrowheads="1"/>
          </p:cNvSpPr>
          <p:nvPr/>
        </p:nvSpPr>
        <p:spPr bwMode="auto">
          <a:xfrm>
            <a:off x="0" y="4814888"/>
            <a:ext cx="9144000" cy="201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a:solidFill>
                  <a:schemeClr val="tx1"/>
                </a:solidFill>
                <a:latin typeface="Lucida Sans Unicode" panose="020B0602030504020204" pitchFamily="34" charset="0"/>
                <a:ea typeface="宋体" panose="02010600030101010101" pitchFamily="2" charset="-122"/>
              </a:defRPr>
            </a:lvl1pPr>
            <a:lvl2pPr marL="742950" indent="-285750">
              <a:defRPr>
                <a:solidFill>
                  <a:schemeClr val="tx1"/>
                </a:solidFill>
                <a:latin typeface="Lucida Sans Unicode" panose="020B0602030504020204" pitchFamily="34" charset="0"/>
                <a:ea typeface="宋体" panose="02010600030101010101" pitchFamily="2" charset="-122"/>
              </a:defRPr>
            </a:lvl2pPr>
            <a:lvl3pPr marL="1143000" indent="-228600">
              <a:defRPr>
                <a:solidFill>
                  <a:schemeClr val="tx1"/>
                </a:solidFill>
                <a:latin typeface="Lucida Sans Unicode" panose="020B0602030504020204" pitchFamily="34" charset="0"/>
                <a:ea typeface="宋体" panose="02010600030101010101" pitchFamily="2" charset="-122"/>
              </a:defRPr>
            </a:lvl3pPr>
            <a:lvl4pPr marL="1600200" indent="-228600">
              <a:defRPr>
                <a:solidFill>
                  <a:schemeClr val="tx1"/>
                </a:solidFill>
                <a:latin typeface="Lucida Sans Unicode" panose="020B0602030504020204" pitchFamily="34" charset="0"/>
                <a:ea typeface="宋体" panose="02010600030101010101" pitchFamily="2" charset="-122"/>
              </a:defRPr>
            </a:lvl4pPr>
            <a:lvl5pPr marL="2057400" indent="-228600">
              <a:defRPr>
                <a:solidFill>
                  <a:schemeClr val="tx1"/>
                </a:solidFill>
                <a:latin typeface="Lucida Sans Unicode" panose="020B0602030504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9pPr>
          </a:lstStyle>
          <a:p>
            <a:pPr eaLnBrk="1" hangingPunct="1">
              <a:lnSpc>
                <a:spcPct val="130000"/>
              </a:lnSpc>
              <a:buSzPct val="130000"/>
              <a:buFont typeface="Arial" panose="020B0604020202020204" pitchFamily="34" charset="0"/>
              <a:buChar char="•"/>
            </a:pPr>
            <a:r>
              <a:rPr lang="zh-CN" altLang="en-US" sz="2400" b="1">
                <a:solidFill>
                  <a:srgbClr val="3333FF"/>
                </a:solidFill>
                <a:latin typeface="微软雅黑" panose="020B0503020204020204" pitchFamily="34" charset="-122"/>
                <a:ea typeface="微软雅黑" panose="020B0503020204020204" pitchFamily="34" charset="-122"/>
              </a:rPr>
              <a:t>美国人在去医院前，喜欢在谷歌搜索类似“流感症状”的词汇</a:t>
            </a:r>
            <a:endParaRPr lang="en-US" altLang="zh-CN" sz="2400" b="1">
              <a:solidFill>
                <a:srgbClr val="3333FF"/>
              </a:solidFill>
              <a:latin typeface="微软雅黑" panose="020B0503020204020204" pitchFamily="34" charset="-122"/>
              <a:ea typeface="微软雅黑" panose="020B0503020204020204" pitchFamily="34" charset="-122"/>
            </a:endParaRPr>
          </a:p>
          <a:p>
            <a:pPr eaLnBrk="1" hangingPunct="1">
              <a:lnSpc>
                <a:spcPct val="130000"/>
              </a:lnSpc>
              <a:buSzPct val="130000"/>
              <a:buFont typeface="Arial" panose="020B0604020202020204" pitchFamily="34" charset="0"/>
              <a:buChar char="•"/>
            </a:pPr>
            <a:r>
              <a:rPr lang="zh-CN" altLang="en-US" sz="2400" b="1">
                <a:solidFill>
                  <a:srgbClr val="3333FF"/>
                </a:solidFill>
                <a:latin typeface="微软雅黑" panose="020B0503020204020204" pitchFamily="34" charset="-122"/>
                <a:ea typeface="微软雅黑" panose="020B0503020204020204" pitchFamily="34" charset="-122"/>
              </a:rPr>
              <a:t>谷歌据此预测流感趋势，比美国疾病控制和预防中心</a:t>
            </a:r>
            <a:r>
              <a:rPr lang="en-US" altLang="zh-CN" sz="2400" b="1">
                <a:solidFill>
                  <a:srgbClr val="3333FF"/>
                </a:solidFill>
                <a:latin typeface="微软雅黑" panose="020B0503020204020204" pitchFamily="34" charset="-122"/>
                <a:ea typeface="微软雅黑" panose="020B0503020204020204" pitchFamily="34" charset="-122"/>
              </a:rPr>
              <a:t>(C</a:t>
            </a:r>
            <a:r>
              <a:rPr lang="en-US" altLang="zh-CN" sz="2400" b="1">
                <a:solidFill>
                  <a:srgbClr val="3333FF"/>
                </a:solidFill>
                <a:latin typeface="微软雅黑" panose="020B0503020204020204" pitchFamily="34" charset="-122"/>
                <a:ea typeface="微软雅黑" panose="020B0503020204020204" pitchFamily="34" charset="-122"/>
                <a:hlinkClick r:id="rId3"/>
              </a:rPr>
              <a:t>DC</a:t>
            </a:r>
            <a:r>
              <a:rPr lang="en-US" altLang="zh-CN" sz="2400" b="1">
                <a:solidFill>
                  <a:srgbClr val="3333FF"/>
                </a:solidFill>
                <a:latin typeface="微软雅黑" panose="020B0503020204020204" pitchFamily="34" charset="-122"/>
                <a:ea typeface="微软雅黑" panose="020B0503020204020204" pitchFamily="34" charset="-122"/>
              </a:rPr>
              <a:t>)</a:t>
            </a:r>
            <a:r>
              <a:rPr lang="zh-CN" altLang="en-US" sz="2400" b="1">
                <a:solidFill>
                  <a:srgbClr val="3333FF"/>
                </a:solidFill>
                <a:latin typeface="微软雅黑" panose="020B0503020204020204" pitchFamily="34" charset="-122"/>
                <a:ea typeface="微软雅黑" panose="020B0503020204020204" pitchFamily="34" charset="-122"/>
              </a:rPr>
              <a:t>的流感通报提早一周到</a:t>
            </a:r>
            <a:r>
              <a:rPr lang="en-US" altLang="zh-CN" sz="2400" b="1">
                <a:solidFill>
                  <a:srgbClr val="3333FF"/>
                </a:solidFill>
                <a:latin typeface="微软雅黑" panose="020B0503020204020204" pitchFamily="34" charset="-122"/>
                <a:ea typeface="微软雅黑" panose="020B0503020204020204" pitchFamily="34" charset="-122"/>
              </a:rPr>
              <a:t>10</a:t>
            </a:r>
            <a:r>
              <a:rPr lang="zh-CN" altLang="en-US" sz="2400" b="1">
                <a:solidFill>
                  <a:srgbClr val="3333FF"/>
                </a:solidFill>
                <a:latin typeface="微软雅黑" panose="020B0503020204020204" pitchFamily="34" charset="-122"/>
                <a:ea typeface="微软雅黑" panose="020B0503020204020204" pitchFamily="34" charset="-122"/>
              </a:rPr>
              <a:t>天</a:t>
            </a:r>
            <a:endParaRPr lang="en-US" altLang="zh-CN" sz="2400" b="1">
              <a:solidFill>
                <a:srgbClr val="3333FF"/>
              </a:solidFill>
              <a:latin typeface="微软雅黑" panose="020B0503020204020204" pitchFamily="34" charset="-122"/>
              <a:ea typeface="微软雅黑" panose="020B0503020204020204" pitchFamily="34" charset="-122"/>
            </a:endParaRPr>
          </a:p>
          <a:p>
            <a:pPr eaLnBrk="1" hangingPunct="1">
              <a:lnSpc>
                <a:spcPct val="130000"/>
              </a:lnSpc>
              <a:buSzPct val="130000"/>
              <a:buFont typeface="Arial" panose="020B0604020202020204" pitchFamily="34" charset="0"/>
              <a:buChar char="•"/>
            </a:pPr>
            <a:r>
              <a:rPr lang="zh-CN" altLang="zh-CN" sz="2400" b="1">
                <a:solidFill>
                  <a:srgbClr val="3333FF"/>
                </a:solidFill>
                <a:latin typeface="微软雅黑" panose="020B0503020204020204" pitchFamily="34" charset="-122"/>
                <a:ea typeface="微软雅黑" panose="020B0503020204020204" pitchFamily="34" charset="-122"/>
              </a:rPr>
              <a:t>政府</a:t>
            </a:r>
            <a:r>
              <a:rPr lang="zh-CN" altLang="en-US" sz="2400" b="1">
                <a:solidFill>
                  <a:srgbClr val="3333FF"/>
                </a:solidFill>
                <a:latin typeface="微软雅黑" panose="020B0503020204020204" pitchFamily="34" charset="-122"/>
                <a:ea typeface="微软雅黑" panose="020B0503020204020204" pitchFamily="34" charset="-122"/>
              </a:rPr>
              <a:t>由此可提前准备应对措施</a:t>
            </a:r>
          </a:p>
        </p:txBody>
      </p:sp>
      <p:sp>
        <p:nvSpPr>
          <p:cNvPr id="56326" name="矩形 1"/>
          <p:cNvSpPr>
            <a:spLocks noChangeArrowheads="1"/>
          </p:cNvSpPr>
          <p:nvPr/>
        </p:nvSpPr>
        <p:spPr bwMode="auto">
          <a:xfrm>
            <a:off x="0" y="1671638"/>
            <a:ext cx="91440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Lucida Sans Unicode" panose="020B0602030504020204" pitchFamily="34" charset="0"/>
                <a:ea typeface="宋体" panose="02010600030101010101" pitchFamily="2" charset="-122"/>
              </a:defRPr>
            </a:lvl1pPr>
            <a:lvl2pPr marL="742950" indent="-285750">
              <a:defRPr>
                <a:solidFill>
                  <a:schemeClr val="tx1"/>
                </a:solidFill>
                <a:latin typeface="Lucida Sans Unicode" panose="020B0602030504020204" pitchFamily="34" charset="0"/>
                <a:ea typeface="宋体" panose="02010600030101010101" pitchFamily="2" charset="-122"/>
              </a:defRPr>
            </a:lvl2pPr>
            <a:lvl3pPr marL="1143000" indent="-228600">
              <a:defRPr>
                <a:solidFill>
                  <a:schemeClr val="tx1"/>
                </a:solidFill>
                <a:latin typeface="Lucida Sans Unicode" panose="020B0602030504020204" pitchFamily="34" charset="0"/>
                <a:ea typeface="宋体" panose="02010600030101010101" pitchFamily="2" charset="-122"/>
              </a:defRPr>
            </a:lvl3pPr>
            <a:lvl4pPr marL="1600200" indent="-228600">
              <a:defRPr>
                <a:solidFill>
                  <a:schemeClr val="tx1"/>
                </a:solidFill>
                <a:latin typeface="Lucida Sans Unicode" panose="020B0602030504020204" pitchFamily="34" charset="0"/>
                <a:ea typeface="宋体" panose="02010600030101010101" pitchFamily="2" charset="-122"/>
              </a:defRPr>
            </a:lvl4pPr>
            <a:lvl5pPr marL="2057400" indent="-228600">
              <a:defRPr>
                <a:solidFill>
                  <a:schemeClr val="tx1"/>
                </a:solidFill>
                <a:latin typeface="Lucida Sans Unicode" panose="020B0602030504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9pPr>
          </a:lstStyle>
          <a:p>
            <a:pPr algn="ctr" eaLnBrk="1" hangingPunct="1"/>
            <a:r>
              <a:rPr lang="zh-CN" altLang="en-US" sz="2400" b="1">
                <a:latin typeface="微软雅黑" panose="020B0503020204020204" pitchFamily="34" charset="-122"/>
                <a:ea typeface="微软雅黑" panose="020B0503020204020204" pitchFamily="34" charset="-122"/>
                <a:cs typeface="文鼎CS中等线"/>
              </a:rPr>
              <a:t>谷歌推出流感趋势监测系统</a:t>
            </a:r>
            <a:r>
              <a:rPr lang="en-US" altLang="zh-CN" sz="2400" b="1">
                <a:latin typeface="微软雅黑" panose="020B0503020204020204" pitchFamily="34" charset="-122"/>
                <a:ea typeface="微软雅黑" panose="020B0503020204020204" pitchFamily="34" charset="-122"/>
                <a:cs typeface="文鼎CS中等线"/>
              </a:rPr>
              <a:t>(Google Flu Trends</a:t>
            </a:r>
            <a:r>
              <a:rPr lang="zh-CN" altLang="en-US" sz="2400" b="1">
                <a:latin typeface="微软雅黑" panose="020B0503020204020204" pitchFamily="34" charset="-122"/>
                <a:ea typeface="微软雅黑" panose="020B0503020204020204" pitchFamily="34" charset="-122"/>
                <a:cs typeface="文鼎CS中等线"/>
              </a:rPr>
              <a:t>）</a:t>
            </a:r>
          </a:p>
        </p:txBody>
      </p:sp>
      <p:pic>
        <p:nvPicPr>
          <p:cNvPr id="56327" name="图片 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787900" y="2276475"/>
            <a:ext cx="4071938" cy="2425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矩形 1"/>
          <p:cNvSpPr>
            <a:spLocks noChangeArrowheads="1"/>
          </p:cNvSpPr>
          <p:nvPr/>
        </p:nvSpPr>
        <p:spPr bwMode="auto">
          <a:xfrm>
            <a:off x="215900" y="1428750"/>
            <a:ext cx="4213225" cy="3294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457200">
              <a:defRPr>
                <a:solidFill>
                  <a:schemeClr val="tx1"/>
                </a:solidFill>
                <a:latin typeface="Lucida Sans Unicode" panose="020B0602030504020204" pitchFamily="34" charset="0"/>
                <a:ea typeface="宋体" panose="02010600030101010101" pitchFamily="2" charset="-122"/>
              </a:defRPr>
            </a:lvl1pPr>
            <a:lvl2pPr marL="742950" indent="-285750">
              <a:defRPr>
                <a:solidFill>
                  <a:schemeClr val="tx1"/>
                </a:solidFill>
                <a:latin typeface="Lucida Sans Unicode" panose="020B0602030504020204" pitchFamily="34" charset="0"/>
                <a:ea typeface="宋体" panose="02010600030101010101" pitchFamily="2" charset="-122"/>
              </a:defRPr>
            </a:lvl2pPr>
            <a:lvl3pPr marL="1143000" indent="-228600">
              <a:defRPr>
                <a:solidFill>
                  <a:schemeClr val="tx1"/>
                </a:solidFill>
                <a:latin typeface="Lucida Sans Unicode" panose="020B0602030504020204" pitchFamily="34" charset="0"/>
                <a:ea typeface="宋体" panose="02010600030101010101" pitchFamily="2" charset="-122"/>
              </a:defRPr>
            </a:lvl3pPr>
            <a:lvl4pPr marL="1600200" indent="-228600">
              <a:defRPr>
                <a:solidFill>
                  <a:schemeClr val="tx1"/>
                </a:solidFill>
                <a:latin typeface="Lucida Sans Unicode" panose="020B0602030504020204" pitchFamily="34" charset="0"/>
                <a:ea typeface="宋体" panose="02010600030101010101" pitchFamily="2" charset="-122"/>
              </a:defRPr>
            </a:lvl4pPr>
            <a:lvl5pPr marL="2057400" indent="-228600">
              <a:defRPr>
                <a:solidFill>
                  <a:schemeClr val="tx1"/>
                </a:solidFill>
                <a:latin typeface="Lucida Sans Unicode" panose="020B0602030504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9pPr>
          </a:lstStyle>
          <a:p>
            <a:pPr eaLnBrk="1" hangingPunct="1">
              <a:buFont typeface="Arial" panose="020B0604020202020204" pitchFamily="34" charset="0"/>
              <a:buNone/>
            </a:pPr>
            <a:r>
              <a:rPr lang="en-US" altLang="zh-CN" sz="2600" b="1">
                <a:latin typeface="黑体" panose="02010609060101010101" pitchFamily="49" charset="-122"/>
                <a:ea typeface="黑体" panose="02010609060101010101" pitchFamily="49" charset="-122"/>
              </a:rPr>
              <a:t>2010</a:t>
            </a:r>
            <a:r>
              <a:rPr lang="zh-CN" altLang="zh-CN" sz="2600" b="1">
                <a:latin typeface="黑体" panose="02010609060101010101" pitchFamily="49" charset="-122"/>
                <a:ea typeface="黑体" panose="02010609060101010101" pitchFamily="49" charset="-122"/>
              </a:rPr>
              <a:t>年，美国西弗吉尼亚州发生死亡</a:t>
            </a:r>
            <a:r>
              <a:rPr lang="en-US" altLang="zh-CN" sz="2600" b="1">
                <a:latin typeface="黑体" panose="02010609060101010101" pitchFamily="49" charset="-122"/>
                <a:ea typeface="黑体" panose="02010609060101010101" pitchFamily="49" charset="-122"/>
              </a:rPr>
              <a:t>29</a:t>
            </a:r>
            <a:r>
              <a:rPr lang="zh-CN" altLang="zh-CN" sz="2600" b="1">
                <a:latin typeface="黑体" panose="02010609060101010101" pitchFamily="49" charset="-122"/>
                <a:ea typeface="黑体" panose="02010609060101010101" pitchFamily="49" charset="-122"/>
              </a:rPr>
              <a:t>人的矿难，由于该煤矿的监管记录保存完整，每条记录都包括检查的时间、结果、违反的法律条款、处理的意见、罚款的多少、已缴纳的金额、煤矿是否申诉等数据项。</a:t>
            </a:r>
            <a:endParaRPr lang="en-US" altLang="zh-CN" sz="2600" b="1">
              <a:latin typeface="黑体" panose="02010609060101010101" pitchFamily="49" charset="-122"/>
              <a:ea typeface="黑体" panose="02010609060101010101" pitchFamily="49" charset="-122"/>
            </a:endParaRPr>
          </a:p>
        </p:txBody>
      </p:sp>
      <p:pic>
        <p:nvPicPr>
          <p:cNvPr id="57347" name="图片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500563" y="1714500"/>
            <a:ext cx="4489450" cy="271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6"/>
          <p:cNvSpPr>
            <a:spLocks noChangeArrowheads="1"/>
          </p:cNvSpPr>
          <p:nvPr/>
        </p:nvSpPr>
        <p:spPr bwMode="auto">
          <a:xfrm>
            <a:off x="428625" y="4922838"/>
            <a:ext cx="8199438" cy="1292225"/>
          </a:xfrm>
          <a:prstGeom prst="rect">
            <a:avLst/>
          </a:prstGeom>
          <a:noFill/>
          <a:ln w="9525">
            <a:noFill/>
            <a:miter lim="800000"/>
            <a:headEnd/>
            <a:tailEnd/>
          </a:ln>
        </p:spPr>
        <p:txBody>
          <a:bodyPr>
            <a:spAutoFit/>
          </a:bodyPr>
          <a:lstStyle/>
          <a:p>
            <a:pPr indent="457200" eaLnBrk="1" hangingPunct="1">
              <a:buFont typeface="Arial" pitchFamily="34" charset="0"/>
              <a:buNone/>
              <a:defRPr/>
            </a:pPr>
            <a:r>
              <a:rPr lang="en-US" altLang="zh-CN" sz="2500" b="1" dirty="0">
                <a:solidFill>
                  <a:srgbClr val="3333FF"/>
                </a:solidFill>
                <a:latin typeface="+mn-ea"/>
                <a:ea typeface="+mn-ea"/>
              </a:rPr>
              <a:t>  </a:t>
            </a:r>
            <a:r>
              <a:rPr lang="zh-CN" altLang="zh-CN" sz="2500" b="1" dirty="0">
                <a:solidFill>
                  <a:srgbClr val="3333FF"/>
                </a:solidFill>
                <a:latin typeface="+mn-ea"/>
                <a:ea typeface="+mn-ea"/>
              </a:rPr>
              <a:t>逾千条的监管记录为事故追责提供了重要证据，最终事故认定煤矿安全健康局无监管失职，出事煤矿所属公司应承担主要责任。</a:t>
            </a:r>
            <a:endParaRPr lang="en-US" altLang="zh-CN" sz="2500" b="1" dirty="0">
              <a:solidFill>
                <a:srgbClr val="3333FF"/>
              </a:solidFill>
              <a:latin typeface="+mn-ea"/>
              <a:ea typeface="+mn-ea"/>
            </a:endParaRPr>
          </a:p>
        </p:txBody>
      </p:sp>
      <p:sp>
        <p:nvSpPr>
          <p:cNvPr id="7" name="矩形 6"/>
          <p:cNvSpPr/>
          <p:nvPr/>
        </p:nvSpPr>
        <p:spPr>
          <a:xfrm>
            <a:off x="177800" y="331788"/>
            <a:ext cx="4694238" cy="954087"/>
          </a:xfrm>
          <a:prstGeom prst="rect">
            <a:avLst/>
          </a:prstGeom>
        </p:spPr>
        <p:txBody>
          <a:bodyPr wrap="none">
            <a:spAutoFit/>
          </a:bodyPr>
          <a:lstStyle/>
          <a:p>
            <a:pPr eaLnBrk="1" hangingPunct="1">
              <a:buFont typeface="Arial" pitchFamily="34" charset="0"/>
              <a:buNone/>
              <a:defRPr/>
            </a:pPr>
            <a:r>
              <a:rPr lang="zh-CN" altLang="en-US" sz="2800" b="1" dirty="0">
                <a:solidFill>
                  <a:srgbClr val="FF0000"/>
                </a:solidFill>
                <a:latin typeface="+mn-ea"/>
                <a:ea typeface="+mn-ea"/>
              </a:rPr>
              <a:t>案例</a:t>
            </a:r>
            <a:r>
              <a:rPr lang="en-US" altLang="zh-CN" sz="2800" b="1" dirty="0">
                <a:solidFill>
                  <a:srgbClr val="FF0000"/>
                </a:solidFill>
                <a:latin typeface="+mn-ea"/>
                <a:ea typeface="+mn-ea"/>
              </a:rPr>
              <a:t>3</a:t>
            </a:r>
            <a:r>
              <a:rPr lang="zh-CN" altLang="en-US" sz="2800" b="1" dirty="0">
                <a:solidFill>
                  <a:srgbClr val="FF0000"/>
                </a:solidFill>
                <a:latin typeface="+mn-ea"/>
                <a:ea typeface="+mn-ea"/>
              </a:rPr>
              <a:t>：</a:t>
            </a:r>
            <a:r>
              <a:rPr lang="zh-CN" altLang="zh-CN" sz="2800" b="1" dirty="0">
                <a:latin typeface="黑体" panose="02010600030101010101" pitchFamily="2" charset="-122"/>
                <a:ea typeface="黑体" panose="02010600030101010101" pitchFamily="2" charset="-122"/>
              </a:rPr>
              <a:t>美国矿难大数据应用</a:t>
            </a:r>
            <a:endParaRPr lang="en-US" altLang="zh-CN" sz="2800" b="1" dirty="0">
              <a:latin typeface="+mn-ea"/>
            </a:endParaRPr>
          </a:p>
          <a:p>
            <a:pPr eaLnBrk="1" hangingPunct="1">
              <a:buFont typeface="Arial" pitchFamily="34" charset="0"/>
              <a:buNone/>
              <a:defRPr/>
            </a:pPr>
            <a:endParaRPr lang="zh-CN" altLang="en-US" sz="2800" dirty="0">
              <a:solidFill>
                <a:srgbClr val="3333CC"/>
              </a:solidFill>
              <a:latin typeface="+mn-ea"/>
              <a:ea typeface="+mn-ea"/>
            </a:endParaRPr>
          </a:p>
        </p:txBody>
      </p:sp>
      <p:cxnSp>
        <p:nvCxnSpPr>
          <p:cNvPr id="9" name="直接连接符 8"/>
          <p:cNvCxnSpPr/>
          <p:nvPr/>
        </p:nvCxnSpPr>
        <p:spPr bwMode="auto">
          <a:xfrm flipV="1">
            <a:off x="0" y="1144588"/>
            <a:ext cx="8459788" cy="3175"/>
          </a:xfrm>
          <a:prstGeom prst="line">
            <a:avLst/>
          </a:prstGeom>
          <a:solidFill>
            <a:schemeClr val="accent1"/>
          </a:solidFill>
          <a:ln w="101600" cap="flat" cmpd="thinThick" algn="ctr">
            <a:solidFill>
              <a:srgbClr val="FF0000"/>
            </a:solidFill>
            <a:prstDash val="solid"/>
            <a:round/>
            <a:headEnd type="none" w="med" len="med"/>
            <a:tailEnd type="none" w="med" len="med"/>
          </a:ln>
          <a:effectLst>
            <a:outerShdw dist="17961" dir="2700000" algn="ctr" rotWithShape="0">
              <a:schemeClr val="tx1">
                <a:gamma/>
                <a:shade val="60000"/>
                <a:invGamma/>
                <a:alpha val="50000"/>
              </a:schemeClr>
            </a:outerShdw>
          </a:effectLst>
        </p:spPr>
      </p:cxnSp>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矩形 22"/>
          <p:cNvSpPr/>
          <p:nvPr/>
        </p:nvSpPr>
        <p:spPr bwMode="auto">
          <a:xfrm>
            <a:off x="0" y="1214438"/>
            <a:ext cx="9144000" cy="5357812"/>
          </a:xfrm>
          <a:prstGeom prst="rect">
            <a:avLst/>
          </a:prstGeom>
          <a:noFill/>
          <a:ln w="9525" cap="flat" cmpd="sng" algn="ctr">
            <a:solidFill>
              <a:schemeClr val="tx1"/>
            </a:solidFill>
            <a:prstDash val="solid"/>
            <a:round/>
            <a:headEnd type="none" w="med" len="med"/>
            <a:tailEnd type="none" w="med" len="med"/>
          </a:ln>
          <a:effectLst>
            <a:outerShdw dist="17961" dir="2700000" algn="ctr" rotWithShape="0">
              <a:schemeClr val="tx1">
                <a:gamma/>
                <a:shade val="60000"/>
                <a:invGamma/>
                <a:alpha val="50000"/>
              </a:schemeClr>
            </a:outerShdw>
          </a:effectLst>
        </p:spPr>
        <p:txBody>
          <a:bodyPr/>
          <a:lstStyle/>
          <a:p>
            <a:pPr eaLnBrk="1" hangingPunct="1">
              <a:buFont typeface="Arial" pitchFamily="34" charset="0"/>
              <a:buNone/>
              <a:defRPr/>
            </a:pPr>
            <a:endParaRPr lang="zh-CN" altLang="en-US"/>
          </a:p>
        </p:txBody>
      </p:sp>
      <p:pic>
        <p:nvPicPr>
          <p:cNvPr id="5837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990975"/>
            <a:ext cx="9144000" cy="258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372" name="TextBox 4"/>
          <p:cNvSpPr txBox="1">
            <a:spLocks noChangeArrowheads="1"/>
          </p:cNvSpPr>
          <p:nvPr/>
        </p:nvSpPr>
        <p:spPr bwMode="auto">
          <a:xfrm>
            <a:off x="0" y="4081463"/>
            <a:ext cx="205105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216000" tIns="0" rIns="216000" bIns="0">
            <a:spAutoFit/>
          </a:bodyPr>
          <a:lstStyle>
            <a:lvl1pPr marL="501650" indent="-387350">
              <a:tabLst>
                <a:tab pos="633413" algn="l"/>
              </a:tabLst>
              <a:defRPr>
                <a:solidFill>
                  <a:schemeClr val="tx1"/>
                </a:solidFill>
                <a:latin typeface="Lucida Sans Unicode" panose="020B0602030504020204" pitchFamily="34" charset="0"/>
                <a:ea typeface="宋体" panose="02010600030101010101" pitchFamily="2" charset="-122"/>
              </a:defRPr>
            </a:lvl1pPr>
            <a:lvl2pPr marL="742950" indent="-285750">
              <a:tabLst>
                <a:tab pos="633413" algn="l"/>
              </a:tabLst>
              <a:defRPr>
                <a:solidFill>
                  <a:schemeClr val="tx1"/>
                </a:solidFill>
                <a:latin typeface="Lucida Sans Unicode" panose="020B0602030504020204" pitchFamily="34" charset="0"/>
                <a:ea typeface="宋体" panose="02010600030101010101" pitchFamily="2" charset="-122"/>
              </a:defRPr>
            </a:lvl2pPr>
            <a:lvl3pPr marL="1143000" indent="-228600">
              <a:tabLst>
                <a:tab pos="633413" algn="l"/>
              </a:tabLst>
              <a:defRPr>
                <a:solidFill>
                  <a:schemeClr val="tx1"/>
                </a:solidFill>
                <a:latin typeface="Lucida Sans Unicode" panose="020B0602030504020204" pitchFamily="34" charset="0"/>
                <a:ea typeface="宋体" panose="02010600030101010101" pitchFamily="2" charset="-122"/>
              </a:defRPr>
            </a:lvl3pPr>
            <a:lvl4pPr marL="1600200" indent="-228600">
              <a:tabLst>
                <a:tab pos="633413" algn="l"/>
              </a:tabLst>
              <a:defRPr>
                <a:solidFill>
                  <a:schemeClr val="tx1"/>
                </a:solidFill>
                <a:latin typeface="Lucida Sans Unicode" panose="020B0602030504020204" pitchFamily="34" charset="0"/>
                <a:ea typeface="宋体" panose="02010600030101010101" pitchFamily="2" charset="-122"/>
              </a:defRPr>
            </a:lvl4pPr>
            <a:lvl5pPr marL="2057400" indent="-228600">
              <a:tabLst>
                <a:tab pos="633413" algn="l"/>
              </a:tabLst>
              <a:defRPr>
                <a:solidFill>
                  <a:schemeClr val="tx1"/>
                </a:solidFill>
                <a:latin typeface="Lucida Sans Unicode" panose="020B0602030504020204" pitchFamily="34" charset="0"/>
                <a:ea typeface="宋体" panose="02010600030101010101" pitchFamily="2" charset="-122"/>
              </a:defRPr>
            </a:lvl5pPr>
            <a:lvl6pPr marL="2514600" indent="-228600" eaLnBrk="0" fontAlgn="base" hangingPunct="0">
              <a:spcBef>
                <a:spcPct val="0"/>
              </a:spcBef>
              <a:spcAft>
                <a:spcPct val="0"/>
              </a:spcAft>
              <a:tabLst>
                <a:tab pos="633413" algn="l"/>
              </a:tabLst>
              <a:defRPr>
                <a:solidFill>
                  <a:schemeClr val="tx1"/>
                </a:solidFill>
                <a:latin typeface="Lucida Sans Unicode" panose="020B0602030504020204" pitchFamily="34" charset="0"/>
                <a:ea typeface="宋体" panose="02010600030101010101" pitchFamily="2" charset="-122"/>
              </a:defRPr>
            </a:lvl6pPr>
            <a:lvl7pPr marL="2971800" indent="-228600" eaLnBrk="0" fontAlgn="base" hangingPunct="0">
              <a:spcBef>
                <a:spcPct val="0"/>
              </a:spcBef>
              <a:spcAft>
                <a:spcPct val="0"/>
              </a:spcAft>
              <a:tabLst>
                <a:tab pos="633413" algn="l"/>
              </a:tabLst>
              <a:defRPr>
                <a:solidFill>
                  <a:schemeClr val="tx1"/>
                </a:solidFill>
                <a:latin typeface="Lucida Sans Unicode" panose="020B0602030504020204" pitchFamily="34" charset="0"/>
                <a:ea typeface="宋体" panose="02010600030101010101" pitchFamily="2" charset="-122"/>
              </a:defRPr>
            </a:lvl7pPr>
            <a:lvl8pPr marL="3429000" indent="-228600" eaLnBrk="0" fontAlgn="base" hangingPunct="0">
              <a:spcBef>
                <a:spcPct val="0"/>
              </a:spcBef>
              <a:spcAft>
                <a:spcPct val="0"/>
              </a:spcAft>
              <a:tabLst>
                <a:tab pos="633413" algn="l"/>
              </a:tabLst>
              <a:defRPr>
                <a:solidFill>
                  <a:schemeClr val="tx1"/>
                </a:solidFill>
                <a:latin typeface="Lucida Sans Unicode" panose="020B0602030504020204" pitchFamily="34" charset="0"/>
                <a:ea typeface="宋体" panose="02010600030101010101" pitchFamily="2" charset="-122"/>
              </a:defRPr>
            </a:lvl8pPr>
            <a:lvl9pPr marL="3886200" indent="-228600" eaLnBrk="0" fontAlgn="base" hangingPunct="0">
              <a:spcBef>
                <a:spcPct val="0"/>
              </a:spcBef>
              <a:spcAft>
                <a:spcPct val="0"/>
              </a:spcAft>
              <a:tabLst>
                <a:tab pos="633413" algn="l"/>
              </a:tabLst>
              <a:defRPr>
                <a:solidFill>
                  <a:schemeClr val="tx1"/>
                </a:solidFill>
                <a:latin typeface="Lucida Sans Unicode" panose="020B0602030504020204" pitchFamily="34" charset="0"/>
                <a:ea typeface="宋体" panose="02010600030101010101" pitchFamily="2" charset="-122"/>
              </a:defRPr>
            </a:lvl9pPr>
          </a:lstStyle>
          <a:p>
            <a:pPr algn="ctr" eaLnBrk="1" fontAlgn="t" hangingPunct="1">
              <a:lnSpc>
                <a:spcPct val="150000"/>
              </a:lnSpc>
              <a:spcBef>
                <a:spcPct val="20000"/>
              </a:spcBef>
              <a:buClr>
                <a:srgbClr val="333399"/>
              </a:buClr>
              <a:buSzPct val="130000"/>
            </a:pPr>
            <a:r>
              <a:rPr lang="en-US" altLang="zh-CN" sz="2800" b="1">
                <a:latin typeface="Arial" panose="020B0604020202020204" pitchFamily="34" charset="0"/>
                <a:cs typeface="Arial" panose="020B0604020202020204" pitchFamily="34" charset="0"/>
              </a:rPr>
              <a:t>GPS</a:t>
            </a:r>
            <a:endParaRPr lang="zh-CN" altLang="en-US" sz="2800" b="1">
              <a:latin typeface="Arial" panose="020B0604020202020204" pitchFamily="34" charset="0"/>
              <a:cs typeface="Arial" panose="020B0604020202020204" pitchFamily="34" charset="0"/>
            </a:endParaRPr>
          </a:p>
        </p:txBody>
      </p:sp>
      <p:sp>
        <p:nvSpPr>
          <p:cNvPr id="58373" name="TextBox 5"/>
          <p:cNvSpPr txBox="1">
            <a:spLocks noChangeArrowheads="1"/>
          </p:cNvSpPr>
          <p:nvPr/>
        </p:nvSpPr>
        <p:spPr bwMode="auto">
          <a:xfrm>
            <a:off x="3492500" y="3433763"/>
            <a:ext cx="215900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216000" tIns="0" rIns="216000" bIns="0">
            <a:spAutoFit/>
          </a:bodyPr>
          <a:lstStyle>
            <a:lvl1pPr marL="501650" indent="-387350">
              <a:tabLst>
                <a:tab pos="633413" algn="l"/>
              </a:tabLst>
              <a:defRPr>
                <a:solidFill>
                  <a:schemeClr val="tx1"/>
                </a:solidFill>
                <a:latin typeface="Lucida Sans Unicode" panose="020B0602030504020204" pitchFamily="34" charset="0"/>
                <a:ea typeface="宋体" panose="02010600030101010101" pitchFamily="2" charset="-122"/>
              </a:defRPr>
            </a:lvl1pPr>
            <a:lvl2pPr marL="742950" indent="-285750">
              <a:tabLst>
                <a:tab pos="633413" algn="l"/>
              </a:tabLst>
              <a:defRPr>
                <a:solidFill>
                  <a:schemeClr val="tx1"/>
                </a:solidFill>
                <a:latin typeface="Lucida Sans Unicode" panose="020B0602030504020204" pitchFamily="34" charset="0"/>
                <a:ea typeface="宋体" panose="02010600030101010101" pitchFamily="2" charset="-122"/>
              </a:defRPr>
            </a:lvl2pPr>
            <a:lvl3pPr marL="1143000" indent="-228600">
              <a:tabLst>
                <a:tab pos="633413" algn="l"/>
              </a:tabLst>
              <a:defRPr>
                <a:solidFill>
                  <a:schemeClr val="tx1"/>
                </a:solidFill>
                <a:latin typeface="Lucida Sans Unicode" panose="020B0602030504020204" pitchFamily="34" charset="0"/>
                <a:ea typeface="宋体" panose="02010600030101010101" pitchFamily="2" charset="-122"/>
              </a:defRPr>
            </a:lvl3pPr>
            <a:lvl4pPr marL="1600200" indent="-228600">
              <a:tabLst>
                <a:tab pos="633413" algn="l"/>
              </a:tabLst>
              <a:defRPr>
                <a:solidFill>
                  <a:schemeClr val="tx1"/>
                </a:solidFill>
                <a:latin typeface="Lucida Sans Unicode" panose="020B0602030504020204" pitchFamily="34" charset="0"/>
                <a:ea typeface="宋体" panose="02010600030101010101" pitchFamily="2" charset="-122"/>
              </a:defRPr>
            </a:lvl4pPr>
            <a:lvl5pPr marL="2057400" indent="-228600">
              <a:tabLst>
                <a:tab pos="633413" algn="l"/>
              </a:tabLst>
              <a:defRPr>
                <a:solidFill>
                  <a:schemeClr val="tx1"/>
                </a:solidFill>
                <a:latin typeface="Lucida Sans Unicode" panose="020B0602030504020204" pitchFamily="34" charset="0"/>
                <a:ea typeface="宋体" panose="02010600030101010101" pitchFamily="2" charset="-122"/>
              </a:defRPr>
            </a:lvl5pPr>
            <a:lvl6pPr marL="2514600" indent="-228600" eaLnBrk="0" fontAlgn="base" hangingPunct="0">
              <a:spcBef>
                <a:spcPct val="0"/>
              </a:spcBef>
              <a:spcAft>
                <a:spcPct val="0"/>
              </a:spcAft>
              <a:tabLst>
                <a:tab pos="633413" algn="l"/>
              </a:tabLst>
              <a:defRPr>
                <a:solidFill>
                  <a:schemeClr val="tx1"/>
                </a:solidFill>
                <a:latin typeface="Lucida Sans Unicode" panose="020B0602030504020204" pitchFamily="34" charset="0"/>
                <a:ea typeface="宋体" panose="02010600030101010101" pitchFamily="2" charset="-122"/>
              </a:defRPr>
            </a:lvl6pPr>
            <a:lvl7pPr marL="2971800" indent="-228600" eaLnBrk="0" fontAlgn="base" hangingPunct="0">
              <a:spcBef>
                <a:spcPct val="0"/>
              </a:spcBef>
              <a:spcAft>
                <a:spcPct val="0"/>
              </a:spcAft>
              <a:tabLst>
                <a:tab pos="633413" algn="l"/>
              </a:tabLst>
              <a:defRPr>
                <a:solidFill>
                  <a:schemeClr val="tx1"/>
                </a:solidFill>
                <a:latin typeface="Lucida Sans Unicode" panose="020B0602030504020204" pitchFamily="34" charset="0"/>
                <a:ea typeface="宋体" panose="02010600030101010101" pitchFamily="2" charset="-122"/>
              </a:defRPr>
            </a:lvl7pPr>
            <a:lvl8pPr marL="3429000" indent="-228600" eaLnBrk="0" fontAlgn="base" hangingPunct="0">
              <a:spcBef>
                <a:spcPct val="0"/>
              </a:spcBef>
              <a:spcAft>
                <a:spcPct val="0"/>
              </a:spcAft>
              <a:tabLst>
                <a:tab pos="633413" algn="l"/>
              </a:tabLst>
              <a:defRPr>
                <a:solidFill>
                  <a:schemeClr val="tx1"/>
                </a:solidFill>
                <a:latin typeface="Lucida Sans Unicode" panose="020B0602030504020204" pitchFamily="34" charset="0"/>
                <a:ea typeface="宋体" panose="02010600030101010101" pitchFamily="2" charset="-122"/>
              </a:defRPr>
            </a:lvl8pPr>
            <a:lvl9pPr marL="3886200" indent="-228600" eaLnBrk="0" fontAlgn="base" hangingPunct="0">
              <a:spcBef>
                <a:spcPct val="0"/>
              </a:spcBef>
              <a:spcAft>
                <a:spcPct val="0"/>
              </a:spcAft>
              <a:tabLst>
                <a:tab pos="633413" algn="l"/>
              </a:tabLst>
              <a:defRPr>
                <a:solidFill>
                  <a:schemeClr val="tx1"/>
                </a:solidFill>
                <a:latin typeface="Lucida Sans Unicode" panose="020B0602030504020204" pitchFamily="34" charset="0"/>
                <a:ea typeface="宋体" panose="02010600030101010101" pitchFamily="2" charset="-122"/>
              </a:defRPr>
            </a:lvl9pPr>
          </a:lstStyle>
          <a:p>
            <a:pPr algn="ctr" eaLnBrk="1" fontAlgn="t" hangingPunct="1">
              <a:lnSpc>
                <a:spcPct val="150000"/>
              </a:lnSpc>
              <a:spcBef>
                <a:spcPct val="20000"/>
              </a:spcBef>
              <a:buClr>
                <a:srgbClr val="333399"/>
              </a:buClr>
              <a:buSzPct val="130000"/>
            </a:pPr>
            <a:r>
              <a:rPr lang="en-US" altLang="zh-CN" sz="2800" b="1">
                <a:latin typeface="Arial" panose="020B0604020202020204" pitchFamily="34" charset="0"/>
                <a:cs typeface="Arial" panose="020B0604020202020204" pitchFamily="34" charset="0"/>
              </a:rPr>
              <a:t>GPS</a:t>
            </a:r>
            <a:endParaRPr lang="zh-CN" altLang="en-US" sz="2800" b="1">
              <a:latin typeface="Arial" panose="020B0604020202020204" pitchFamily="34" charset="0"/>
              <a:cs typeface="Arial" panose="020B0604020202020204" pitchFamily="34" charset="0"/>
            </a:endParaRPr>
          </a:p>
        </p:txBody>
      </p:sp>
      <p:sp>
        <p:nvSpPr>
          <p:cNvPr id="58374" name="TextBox 6"/>
          <p:cNvSpPr txBox="1">
            <a:spLocks noChangeArrowheads="1"/>
          </p:cNvSpPr>
          <p:nvPr/>
        </p:nvSpPr>
        <p:spPr bwMode="auto">
          <a:xfrm>
            <a:off x="7092950" y="4081463"/>
            <a:ext cx="205105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216000" tIns="0" rIns="216000" bIns="0">
            <a:spAutoFit/>
          </a:bodyPr>
          <a:lstStyle>
            <a:lvl1pPr marL="501650" indent="-387350">
              <a:tabLst>
                <a:tab pos="633413" algn="l"/>
              </a:tabLst>
              <a:defRPr>
                <a:solidFill>
                  <a:schemeClr val="tx1"/>
                </a:solidFill>
                <a:latin typeface="Lucida Sans Unicode" panose="020B0602030504020204" pitchFamily="34" charset="0"/>
                <a:ea typeface="宋体" panose="02010600030101010101" pitchFamily="2" charset="-122"/>
              </a:defRPr>
            </a:lvl1pPr>
            <a:lvl2pPr marL="742950" indent="-285750">
              <a:tabLst>
                <a:tab pos="633413" algn="l"/>
              </a:tabLst>
              <a:defRPr>
                <a:solidFill>
                  <a:schemeClr val="tx1"/>
                </a:solidFill>
                <a:latin typeface="Lucida Sans Unicode" panose="020B0602030504020204" pitchFamily="34" charset="0"/>
                <a:ea typeface="宋体" panose="02010600030101010101" pitchFamily="2" charset="-122"/>
              </a:defRPr>
            </a:lvl2pPr>
            <a:lvl3pPr marL="1143000" indent="-228600">
              <a:tabLst>
                <a:tab pos="633413" algn="l"/>
              </a:tabLst>
              <a:defRPr>
                <a:solidFill>
                  <a:schemeClr val="tx1"/>
                </a:solidFill>
                <a:latin typeface="Lucida Sans Unicode" panose="020B0602030504020204" pitchFamily="34" charset="0"/>
                <a:ea typeface="宋体" panose="02010600030101010101" pitchFamily="2" charset="-122"/>
              </a:defRPr>
            </a:lvl3pPr>
            <a:lvl4pPr marL="1600200" indent="-228600">
              <a:tabLst>
                <a:tab pos="633413" algn="l"/>
              </a:tabLst>
              <a:defRPr>
                <a:solidFill>
                  <a:schemeClr val="tx1"/>
                </a:solidFill>
                <a:latin typeface="Lucida Sans Unicode" panose="020B0602030504020204" pitchFamily="34" charset="0"/>
                <a:ea typeface="宋体" panose="02010600030101010101" pitchFamily="2" charset="-122"/>
              </a:defRPr>
            </a:lvl4pPr>
            <a:lvl5pPr marL="2057400" indent="-228600">
              <a:tabLst>
                <a:tab pos="633413" algn="l"/>
              </a:tabLst>
              <a:defRPr>
                <a:solidFill>
                  <a:schemeClr val="tx1"/>
                </a:solidFill>
                <a:latin typeface="Lucida Sans Unicode" panose="020B0602030504020204" pitchFamily="34" charset="0"/>
                <a:ea typeface="宋体" panose="02010600030101010101" pitchFamily="2" charset="-122"/>
              </a:defRPr>
            </a:lvl5pPr>
            <a:lvl6pPr marL="2514600" indent="-228600" eaLnBrk="0" fontAlgn="base" hangingPunct="0">
              <a:spcBef>
                <a:spcPct val="0"/>
              </a:spcBef>
              <a:spcAft>
                <a:spcPct val="0"/>
              </a:spcAft>
              <a:tabLst>
                <a:tab pos="633413" algn="l"/>
              </a:tabLst>
              <a:defRPr>
                <a:solidFill>
                  <a:schemeClr val="tx1"/>
                </a:solidFill>
                <a:latin typeface="Lucida Sans Unicode" panose="020B0602030504020204" pitchFamily="34" charset="0"/>
                <a:ea typeface="宋体" panose="02010600030101010101" pitchFamily="2" charset="-122"/>
              </a:defRPr>
            </a:lvl6pPr>
            <a:lvl7pPr marL="2971800" indent="-228600" eaLnBrk="0" fontAlgn="base" hangingPunct="0">
              <a:spcBef>
                <a:spcPct val="0"/>
              </a:spcBef>
              <a:spcAft>
                <a:spcPct val="0"/>
              </a:spcAft>
              <a:tabLst>
                <a:tab pos="633413" algn="l"/>
              </a:tabLst>
              <a:defRPr>
                <a:solidFill>
                  <a:schemeClr val="tx1"/>
                </a:solidFill>
                <a:latin typeface="Lucida Sans Unicode" panose="020B0602030504020204" pitchFamily="34" charset="0"/>
                <a:ea typeface="宋体" panose="02010600030101010101" pitchFamily="2" charset="-122"/>
              </a:defRPr>
            </a:lvl7pPr>
            <a:lvl8pPr marL="3429000" indent="-228600" eaLnBrk="0" fontAlgn="base" hangingPunct="0">
              <a:spcBef>
                <a:spcPct val="0"/>
              </a:spcBef>
              <a:spcAft>
                <a:spcPct val="0"/>
              </a:spcAft>
              <a:tabLst>
                <a:tab pos="633413" algn="l"/>
              </a:tabLst>
              <a:defRPr>
                <a:solidFill>
                  <a:schemeClr val="tx1"/>
                </a:solidFill>
                <a:latin typeface="Lucida Sans Unicode" panose="020B0602030504020204" pitchFamily="34" charset="0"/>
                <a:ea typeface="宋体" panose="02010600030101010101" pitchFamily="2" charset="-122"/>
              </a:defRPr>
            </a:lvl8pPr>
            <a:lvl9pPr marL="3886200" indent="-228600" eaLnBrk="0" fontAlgn="base" hangingPunct="0">
              <a:spcBef>
                <a:spcPct val="0"/>
              </a:spcBef>
              <a:spcAft>
                <a:spcPct val="0"/>
              </a:spcAft>
              <a:tabLst>
                <a:tab pos="633413" algn="l"/>
              </a:tabLst>
              <a:defRPr>
                <a:solidFill>
                  <a:schemeClr val="tx1"/>
                </a:solidFill>
                <a:latin typeface="Lucida Sans Unicode" panose="020B0602030504020204" pitchFamily="34" charset="0"/>
                <a:ea typeface="宋体" panose="02010600030101010101" pitchFamily="2" charset="-122"/>
              </a:defRPr>
            </a:lvl9pPr>
          </a:lstStyle>
          <a:p>
            <a:pPr algn="ctr" eaLnBrk="1" fontAlgn="t" hangingPunct="1">
              <a:lnSpc>
                <a:spcPct val="150000"/>
              </a:lnSpc>
              <a:spcBef>
                <a:spcPct val="20000"/>
              </a:spcBef>
              <a:buClr>
                <a:srgbClr val="333399"/>
              </a:buClr>
              <a:buSzPct val="130000"/>
            </a:pPr>
            <a:r>
              <a:rPr lang="en-US" altLang="zh-CN" sz="2800" b="1">
                <a:latin typeface="Arial" panose="020B0604020202020204" pitchFamily="34" charset="0"/>
                <a:cs typeface="Arial" panose="020B0604020202020204" pitchFamily="34" charset="0"/>
              </a:rPr>
              <a:t>GPS</a:t>
            </a:r>
            <a:endParaRPr lang="zh-CN" altLang="en-US" sz="2800" b="1">
              <a:latin typeface="Arial" panose="020B0604020202020204" pitchFamily="34" charset="0"/>
              <a:cs typeface="Arial" panose="020B0604020202020204" pitchFamily="34" charset="0"/>
            </a:endParaRPr>
          </a:p>
        </p:txBody>
      </p:sp>
      <p:pic>
        <p:nvPicPr>
          <p:cNvPr id="58375"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925" y="2281238"/>
            <a:ext cx="4645025" cy="4249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376"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64050" y="2354263"/>
            <a:ext cx="4645025" cy="424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377" name="Picture 4" descr="http://imgt5.bdstatic.com/it/u=2180207231,3861595048&amp;fm=21&amp;gp=0.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4657725"/>
            <a:ext cx="2051050" cy="1944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378" name="Picture 6" descr="http://imgt4.bdstatic.com/it/u=2562584748,3703026938&amp;fm=21&amp;gp=0.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92500" y="4010025"/>
            <a:ext cx="2232025" cy="2016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379" name="Picture 2" descr="http://imgt2.bdstatic.com/it/u=4206730052,2019191458&amp;fm=23&amp;gp=0.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92950" y="4657725"/>
            <a:ext cx="2051050" cy="191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380" name="Picture 1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51050" y="2497138"/>
            <a:ext cx="5041900" cy="936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4376491" flipH="1">
            <a:off x="2378869" y="1458119"/>
            <a:ext cx="1620837" cy="532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1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3247627">
            <a:off x="5580856" y="2234407"/>
            <a:ext cx="1703387" cy="4603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383" name="TextBox 15"/>
          <p:cNvSpPr txBox="1">
            <a:spLocks noChangeArrowheads="1"/>
          </p:cNvSpPr>
          <p:nvPr/>
        </p:nvSpPr>
        <p:spPr bwMode="auto">
          <a:xfrm>
            <a:off x="323850" y="1274763"/>
            <a:ext cx="8820150" cy="1082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216000" tIns="0" rIns="216000" bIns="0">
            <a:spAutoFit/>
          </a:bodyPr>
          <a:lstStyle>
            <a:lvl1pPr>
              <a:tabLst>
                <a:tab pos="633413" algn="l"/>
              </a:tabLst>
              <a:defRPr>
                <a:solidFill>
                  <a:schemeClr val="tx1"/>
                </a:solidFill>
                <a:latin typeface="Lucida Sans Unicode" panose="020B0602030504020204" pitchFamily="34" charset="0"/>
                <a:ea typeface="宋体" panose="02010600030101010101" pitchFamily="2" charset="-122"/>
              </a:defRPr>
            </a:lvl1pPr>
            <a:lvl2pPr marL="742950" indent="-285750">
              <a:tabLst>
                <a:tab pos="633413" algn="l"/>
              </a:tabLst>
              <a:defRPr>
                <a:solidFill>
                  <a:schemeClr val="tx1"/>
                </a:solidFill>
                <a:latin typeface="Lucida Sans Unicode" panose="020B0602030504020204" pitchFamily="34" charset="0"/>
                <a:ea typeface="宋体" panose="02010600030101010101" pitchFamily="2" charset="-122"/>
              </a:defRPr>
            </a:lvl2pPr>
            <a:lvl3pPr marL="1143000" indent="-228600">
              <a:tabLst>
                <a:tab pos="633413" algn="l"/>
              </a:tabLst>
              <a:defRPr>
                <a:solidFill>
                  <a:schemeClr val="tx1"/>
                </a:solidFill>
                <a:latin typeface="Lucida Sans Unicode" panose="020B0602030504020204" pitchFamily="34" charset="0"/>
                <a:ea typeface="宋体" panose="02010600030101010101" pitchFamily="2" charset="-122"/>
              </a:defRPr>
            </a:lvl3pPr>
            <a:lvl4pPr marL="1600200" indent="-228600">
              <a:tabLst>
                <a:tab pos="633413" algn="l"/>
              </a:tabLst>
              <a:defRPr>
                <a:solidFill>
                  <a:schemeClr val="tx1"/>
                </a:solidFill>
                <a:latin typeface="Lucida Sans Unicode" panose="020B0602030504020204" pitchFamily="34" charset="0"/>
                <a:ea typeface="宋体" panose="02010600030101010101" pitchFamily="2" charset="-122"/>
              </a:defRPr>
            </a:lvl4pPr>
            <a:lvl5pPr marL="2057400" indent="-228600">
              <a:tabLst>
                <a:tab pos="633413" algn="l"/>
              </a:tabLst>
              <a:defRPr>
                <a:solidFill>
                  <a:schemeClr val="tx1"/>
                </a:solidFill>
                <a:latin typeface="Lucida Sans Unicode" panose="020B0602030504020204" pitchFamily="34" charset="0"/>
                <a:ea typeface="宋体" panose="02010600030101010101" pitchFamily="2" charset="-122"/>
              </a:defRPr>
            </a:lvl5pPr>
            <a:lvl6pPr marL="2514600" indent="-228600" eaLnBrk="0" fontAlgn="base" hangingPunct="0">
              <a:spcBef>
                <a:spcPct val="0"/>
              </a:spcBef>
              <a:spcAft>
                <a:spcPct val="0"/>
              </a:spcAft>
              <a:tabLst>
                <a:tab pos="633413" algn="l"/>
              </a:tabLst>
              <a:defRPr>
                <a:solidFill>
                  <a:schemeClr val="tx1"/>
                </a:solidFill>
                <a:latin typeface="Lucida Sans Unicode" panose="020B0602030504020204" pitchFamily="34" charset="0"/>
                <a:ea typeface="宋体" panose="02010600030101010101" pitchFamily="2" charset="-122"/>
              </a:defRPr>
            </a:lvl6pPr>
            <a:lvl7pPr marL="2971800" indent="-228600" eaLnBrk="0" fontAlgn="base" hangingPunct="0">
              <a:spcBef>
                <a:spcPct val="0"/>
              </a:spcBef>
              <a:spcAft>
                <a:spcPct val="0"/>
              </a:spcAft>
              <a:tabLst>
                <a:tab pos="633413" algn="l"/>
              </a:tabLst>
              <a:defRPr>
                <a:solidFill>
                  <a:schemeClr val="tx1"/>
                </a:solidFill>
                <a:latin typeface="Lucida Sans Unicode" panose="020B0602030504020204" pitchFamily="34" charset="0"/>
                <a:ea typeface="宋体" panose="02010600030101010101" pitchFamily="2" charset="-122"/>
              </a:defRPr>
            </a:lvl7pPr>
            <a:lvl8pPr marL="3429000" indent="-228600" eaLnBrk="0" fontAlgn="base" hangingPunct="0">
              <a:spcBef>
                <a:spcPct val="0"/>
              </a:spcBef>
              <a:spcAft>
                <a:spcPct val="0"/>
              </a:spcAft>
              <a:tabLst>
                <a:tab pos="633413" algn="l"/>
              </a:tabLst>
              <a:defRPr>
                <a:solidFill>
                  <a:schemeClr val="tx1"/>
                </a:solidFill>
                <a:latin typeface="Lucida Sans Unicode" panose="020B0602030504020204" pitchFamily="34" charset="0"/>
                <a:ea typeface="宋体" panose="02010600030101010101" pitchFamily="2" charset="-122"/>
              </a:defRPr>
            </a:lvl8pPr>
            <a:lvl9pPr marL="3886200" indent="-228600" eaLnBrk="0" fontAlgn="base" hangingPunct="0">
              <a:spcBef>
                <a:spcPct val="0"/>
              </a:spcBef>
              <a:spcAft>
                <a:spcPct val="0"/>
              </a:spcAft>
              <a:tabLst>
                <a:tab pos="633413" algn="l"/>
              </a:tabLst>
              <a:defRPr>
                <a:solidFill>
                  <a:schemeClr val="tx1"/>
                </a:solidFill>
                <a:latin typeface="Lucida Sans Unicode" panose="020B0602030504020204" pitchFamily="34" charset="0"/>
                <a:ea typeface="宋体" panose="02010600030101010101" pitchFamily="2" charset="-122"/>
              </a:defRPr>
            </a:lvl9pPr>
          </a:lstStyle>
          <a:p>
            <a:pPr eaLnBrk="1" fontAlgn="t" hangingPunct="1">
              <a:lnSpc>
                <a:spcPct val="150000"/>
              </a:lnSpc>
              <a:spcBef>
                <a:spcPct val="20000"/>
              </a:spcBef>
              <a:buClr>
                <a:srgbClr val="333399"/>
              </a:buClr>
              <a:buSzPct val="130000"/>
              <a:buFont typeface="Wingdings" panose="05000000000000000000" pitchFamily="2" charset="2"/>
              <a:buChar char="l"/>
            </a:pPr>
            <a:r>
              <a:rPr lang="zh-CN" altLang="en-US" sz="2000">
                <a:latin typeface="微软雅黑" panose="020B0503020204020204" pitchFamily="34" charset="-122"/>
                <a:ea typeface="微软雅黑" panose="020B0503020204020204" pitchFamily="34" charset="-122"/>
              </a:rPr>
              <a:t> </a:t>
            </a:r>
            <a:r>
              <a:rPr lang="zh-CN" altLang="en-US" sz="2200" b="1">
                <a:latin typeface="微软雅黑" panose="020B0503020204020204" pitchFamily="34" charset="-122"/>
                <a:ea typeface="微软雅黑" panose="020B0503020204020204" pitchFamily="34" charset="-122"/>
              </a:rPr>
              <a:t>小松挖掘机上装有</a:t>
            </a:r>
            <a:r>
              <a:rPr lang="en-US" altLang="zh-CN" sz="2200" b="1">
                <a:latin typeface="微软雅黑" panose="020B0503020204020204" pitchFamily="34" charset="-122"/>
                <a:ea typeface="微软雅黑" panose="020B0503020204020204" pitchFamily="34" charset="-122"/>
              </a:rPr>
              <a:t>GPS</a:t>
            </a:r>
            <a:r>
              <a:rPr lang="zh-CN" altLang="en-US" sz="2200" b="1">
                <a:latin typeface="微软雅黑" panose="020B0503020204020204" pitchFamily="34" charset="-122"/>
                <a:ea typeface="微软雅黑" panose="020B0503020204020204" pitchFamily="34" charset="-122"/>
              </a:rPr>
              <a:t>卫星定位系统和工作状态无线传输系统</a:t>
            </a:r>
            <a:endParaRPr lang="en-US" altLang="zh-CN" sz="2200" b="1">
              <a:latin typeface="微软雅黑" panose="020B0503020204020204" pitchFamily="34" charset="-122"/>
              <a:ea typeface="微软雅黑" panose="020B0503020204020204" pitchFamily="34" charset="-122"/>
            </a:endParaRPr>
          </a:p>
          <a:p>
            <a:pPr eaLnBrk="1" fontAlgn="t" hangingPunct="1">
              <a:lnSpc>
                <a:spcPct val="150000"/>
              </a:lnSpc>
              <a:spcBef>
                <a:spcPct val="20000"/>
              </a:spcBef>
              <a:buClr>
                <a:srgbClr val="333399"/>
              </a:buClr>
              <a:buSzPct val="130000"/>
              <a:buFont typeface="Wingdings" panose="05000000000000000000" pitchFamily="2" charset="2"/>
              <a:buChar char="l"/>
            </a:pPr>
            <a:r>
              <a:rPr lang="zh-CN" altLang="en-US" sz="2200" b="1">
                <a:latin typeface="微软雅黑" panose="020B0503020204020204" pitchFamily="34" charset="-122"/>
                <a:ea typeface="微软雅黑" panose="020B0503020204020204" pitchFamily="34" charset="-122"/>
              </a:rPr>
              <a:t> 小松公司在后台能够看到每台挖掘机的位置、工作时间和挖掘量</a:t>
            </a:r>
          </a:p>
        </p:txBody>
      </p:sp>
      <p:sp>
        <p:nvSpPr>
          <p:cNvPr id="18" name="矩形 17"/>
          <p:cNvSpPr/>
          <p:nvPr/>
        </p:nvSpPr>
        <p:spPr>
          <a:xfrm>
            <a:off x="177800" y="331788"/>
            <a:ext cx="4694238" cy="1384300"/>
          </a:xfrm>
          <a:prstGeom prst="rect">
            <a:avLst/>
          </a:prstGeom>
        </p:spPr>
        <p:txBody>
          <a:bodyPr wrap="none">
            <a:spAutoFit/>
          </a:bodyPr>
          <a:lstStyle/>
          <a:p>
            <a:pPr marL="0" lvl="1" eaLnBrk="1" hangingPunct="1">
              <a:defRPr/>
            </a:pPr>
            <a:r>
              <a:rPr lang="zh-CN" altLang="en-US" sz="2800" b="1" dirty="0">
                <a:solidFill>
                  <a:srgbClr val="FF0000"/>
                </a:solidFill>
                <a:latin typeface="+mn-ea"/>
                <a:ea typeface="+mn-ea"/>
              </a:rPr>
              <a:t>案例</a:t>
            </a:r>
            <a:r>
              <a:rPr lang="en-US" altLang="zh-CN" sz="2800" b="1" dirty="0">
                <a:solidFill>
                  <a:srgbClr val="FF0000"/>
                </a:solidFill>
                <a:latin typeface="+mn-ea"/>
                <a:ea typeface="+mn-ea"/>
              </a:rPr>
              <a:t>4</a:t>
            </a:r>
            <a:r>
              <a:rPr lang="zh-CN" altLang="en-US" sz="2800" b="1" dirty="0">
                <a:solidFill>
                  <a:srgbClr val="FF0000"/>
                </a:solidFill>
                <a:latin typeface="+mn-ea"/>
                <a:ea typeface="+mn-ea"/>
              </a:rPr>
              <a:t>：</a:t>
            </a:r>
            <a:r>
              <a:rPr lang="zh-CN" altLang="en-US" sz="2800" b="1" dirty="0">
                <a:latin typeface="黑体" pitchFamily="49" charset="-122"/>
                <a:ea typeface="黑体" pitchFamily="49" charset="-122"/>
                <a:cs typeface="文鼎CS中等线" pitchFamily="49" charset="-122"/>
                <a:sym typeface="文鼎CS中等线" charset="0"/>
              </a:rPr>
              <a:t>挖掘机预测经济发展</a:t>
            </a:r>
            <a:endParaRPr lang="en-US" altLang="zh-CN" sz="2400" b="1" dirty="0">
              <a:latin typeface="黑体" pitchFamily="49" charset="-122"/>
              <a:ea typeface="黑体" pitchFamily="49" charset="-122"/>
              <a:cs typeface="文鼎CS中等线" pitchFamily="49" charset="-122"/>
              <a:sym typeface="文鼎CS中等线" charset="0"/>
            </a:endParaRPr>
          </a:p>
          <a:p>
            <a:pPr eaLnBrk="1" hangingPunct="1">
              <a:buFont typeface="Arial" pitchFamily="34" charset="0"/>
              <a:buNone/>
              <a:defRPr/>
            </a:pPr>
            <a:endParaRPr lang="en-US" altLang="zh-CN" sz="2800" b="1" dirty="0">
              <a:latin typeface="+mn-ea"/>
            </a:endParaRPr>
          </a:p>
          <a:p>
            <a:pPr eaLnBrk="1" hangingPunct="1">
              <a:buFont typeface="Arial" pitchFamily="34" charset="0"/>
              <a:buNone/>
              <a:defRPr/>
            </a:pPr>
            <a:endParaRPr lang="zh-CN" altLang="en-US" sz="2800" dirty="0">
              <a:solidFill>
                <a:srgbClr val="3333CC"/>
              </a:solidFill>
              <a:latin typeface="+mn-ea"/>
              <a:ea typeface="+mn-ea"/>
            </a:endParaRPr>
          </a:p>
        </p:txBody>
      </p:sp>
      <p:cxnSp>
        <p:nvCxnSpPr>
          <p:cNvPr id="20" name="直接连接符 19"/>
          <p:cNvCxnSpPr/>
          <p:nvPr/>
        </p:nvCxnSpPr>
        <p:spPr bwMode="auto">
          <a:xfrm flipV="1">
            <a:off x="0" y="1144588"/>
            <a:ext cx="8459788" cy="3175"/>
          </a:xfrm>
          <a:prstGeom prst="line">
            <a:avLst/>
          </a:prstGeom>
          <a:solidFill>
            <a:schemeClr val="accent1"/>
          </a:solidFill>
          <a:ln w="101600" cap="flat" cmpd="thinThick" algn="ctr">
            <a:solidFill>
              <a:srgbClr val="FF0000"/>
            </a:solidFill>
            <a:prstDash val="solid"/>
            <a:round/>
            <a:headEnd type="none" w="med" len="med"/>
            <a:tailEnd type="none" w="med" len="med"/>
          </a:ln>
          <a:effectLst>
            <a:outerShdw dist="17961" dir="2700000" algn="ctr" rotWithShape="0">
              <a:schemeClr val="tx1">
                <a:gamma/>
                <a:shade val="60000"/>
                <a:invGamma/>
                <a:alpha val="50000"/>
              </a:schemeClr>
            </a:outerShdw>
          </a:effectLst>
        </p:spPr>
      </p:cxn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1" repeatCount="indefinite"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up)">
                                      <p:cBhvr>
                                        <p:cTn id="7" dur="3000"/>
                                        <p:tgtEl>
                                          <p:spTgt spid="14"/>
                                        </p:tgtEl>
                                      </p:cBhvr>
                                    </p:animEffect>
                                  </p:childTnLst>
                                </p:cTn>
                              </p:par>
                            </p:childTnLst>
                          </p:cTn>
                        </p:par>
                        <p:par>
                          <p:cTn id="8" fill="hold" nodeType="afterGroup">
                            <p:stCondLst>
                              <p:cond delay="3000"/>
                            </p:stCondLst>
                            <p:childTnLst>
                              <p:par>
                                <p:cTn id="9" presetID="22" presetClass="entr" presetSubtype="1" repeatCount="indefinite" fill="hold"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wipe(up)">
                                      <p:cBhvr>
                                        <p:cTn id="11" dur="3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dirty="0" smtClean="0"/>
              <a:t>课程依托的环境</a:t>
            </a:r>
            <a:endParaRPr lang="zh-CN" altLang="en-US" dirty="0"/>
          </a:p>
        </p:txBody>
      </p:sp>
      <p:sp>
        <p:nvSpPr>
          <p:cNvPr id="3" name="内容占位符 2"/>
          <p:cNvSpPr>
            <a:spLocks noGrp="1"/>
          </p:cNvSpPr>
          <p:nvPr>
            <p:ph idx="1"/>
          </p:nvPr>
        </p:nvSpPr>
        <p:spPr>
          <a:xfrm>
            <a:off x="179388" y="1052737"/>
            <a:ext cx="8507412" cy="5400452"/>
          </a:xfrm>
        </p:spPr>
        <p:txBody>
          <a:bodyPr/>
          <a:lstStyle/>
          <a:p>
            <a:r>
              <a:rPr lang="zh-CN" altLang="en-US" dirty="0"/>
              <a:t>我们在培养大数据产业高级专业技术</a:t>
            </a:r>
            <a:r>
              <a:rPr lang="zh-CN" altLang="en-US" dirty="0" smtClean="0"/>
              <a:t>才人具有良好的</a:t>
            </a:r>
            <a:r>
              <a:rPr lang="zh-CN" altLang="en-US" dirty="0"/>
              <a:t>教学研究及实践</a:t>
            </a:r>
            <a:r>
              <a:rPr lang="zh-CN" altLang="en-US" dirty="0" smtClean="0"/>
              <a:t>基础</a:t>
            </a:r>
            <a:endParaRPr lang="en-US" altLang="zh-CN" dirty="0" smtClean="0"/>
          </a:p>
          <a:p>
            <a:pPr lvl="1"/>
            <a:r>
              <a:rPr lang="zh-CN" altLang="en-US" dirty="0"/>
              <a:t>信息物理社会可信服务计算教育部重点实验室</a:t>
            </a:r>
            <a:r>
              <a:rPr lang="en-US" altLang="zh-CN" dirty="0"/>
              <a:t>(</a:t>
            </a:r>
            <a:r>
              <a:rPr lang="zh-CN" altLang="en-US" dirty="0"/>
              <a:t>重庆大学</a:t>
            </a:r>
            <a:r>
              <a:rPr lang="en-US" altLang="zh-CN" dirty="0" smtClean="0"/>
              <a:t>)</a:t>
            </a:r>
          </a:p>
          <a:p>
            <a:pPr lvl="1"/>
            <a:r>
              <a:rPr lang="zh-CN" altLang="en-US" dirty="0" smtClean="0"/>
              <a:t>大数据方向：教授</a:t>
            </a:r>
            <a:r>
              <a:rPr lang="en-US" altLang="zh-CN" dirty="0" smtClean="0"/>
              <a:t>5</a:t>
            </a:r>
            <a:r>
              <a:rPr lang="zh-CN" altLang="en-US" dirty="0" smtClean="0"/>
              <a:t>人，副教授</a:t>
            </a:r>
            <a:r>
              <a:rPr lang="en-US" altLang="zh-CN" dirty="0" smtClean="0"/>
              <a:t>4</a:t>
            </a:r>
            <a:r>
              <a:rPr lang="zh-CN" altLang="en-US" dirty="0" smtClean="0"/>
              <a:t>人，讲师</a:t>
            </a:r>
            <a:r>
              <a:rPr lang="en-US" altLang="zh-CN" dirty="0" smtClean="0"/>
              <a:t>4</a:t>
            </a:r>
            <a:r>
              <a:rPr lang="zh-CN" altLang="en-US" dirty="0" smtClean="0"/>
              <a:t>人</a:t>
            </a:r>
            <a:endParaRPr lang="en-US" altLang="zh-CN" dirty="0" smtClean="0"/>
          </a:p>
          <a:p>
            <a:pPr lvl="1"/>
            <a:r>
              <a:rPr lang="en-US" altLang="zh-CN" dirty="0" smtClean="0"/>
              <a:t>2012 </a:t>
            </a:r>
            <a:r>
              <a:rPr lang="zh-CN" altLang="en-US" dirty="0"/>
              <a:t>年购置</a:t>
            </a:r>
            <a:r>
              <a:rPr lang="zh-CN" altLang="en-US" dirty="0" smtClean="0"/>
              <a:t>了</a:t>
            </a:r>
            <a:r>
              <a:rPr lang="zh-CN" altLang="en-US" dirty="0"/>
              <a:t>曙光刀片集群</a:t>
            </a:r>
            <a:r>
              <a:rPr lang="zh-CN" altLang="en-US" dirty="0" smtClean="0"/>
              <a:t>系统，计算</a:t>
            </a:r>
            <a:r>
              <a:rPr lang="en-US" altLang="zh-CN" dirty="0" smtClean="0"/>
              <a:t>2.55TFlops</a:t>
            </a:r>
            <a:r>
              <a:rPr lang="zh-CN" altLang="en-US" dirty="0"/>
              <a:t>，</a:t>
            </a:r>
            <a:r>
              <a:rPr lang="zh-CN" altLang="en-US" dirty="0" smtClean="0"/>
              <a:t>存储</a:t>
            </a:r>
            <a:r>
              <a:rPr lang="en-US" altLang="zh-CN" dirty="0" smtClean="0"/>
              <a:t>21TB</a:t>
            </a:r>
          </a:p>
          <a:p>
            <a:pPr lvl="1"/>
            <a:r>
              <a:rPr lang="en-US" altLang="zh-CN" dirty="0" smtClean="0"/>
              <a:t>2013</a:t>
            </a:r>
            <a:r>
              <a:rPr lang="zh-CN" altLang="en-US" dirty="0" smtClean="0"/>
              <a:t>年购置了曙光</a:t>
            </a:r>
            <a:r>
              <a:rPr lang="zh-CN" altLang="en-US" dirty="0"/>
              <a:t>高性能计算集群</a:t>
            </a:r>
            <a:r>
              <a:rPr lang="zh-CN" altLang="en-US" dirty="0" smtClean="0"/>
              <a:t>系统，计算</a:t>
            </a:r>
            <a:r>
              <a:rPr lang="en-US" altLang="zh-CN" dirty="0" smtClean="0"/>
              <a:t>2.66TFlops</a:t>
            </a:r>
            <a:r>
              <a:rPr lang="zh-CN" altLang="en-US" dirty="0"/>
              <a:t>、</a:t>
            </a:r>
            <a:r>
              <a:rPr lang="zh-CN" altLang="en-US" dirty="0" smtClean="0"/>
              <a:t>存储</a:t>
            </a:r>
            <a:r>
              <a:rPr lang="en-US" altLang="zh-CN" dirty="0" smtClean="0"/>
              <a:t>108TB </a:t>
            </a:r>
          </a:p>
          <a:p>
            <a:pPr lvl="1"/>
            <a:r>
              <a:rPr lang="en-US" altLang="zh-CN" dirty="0"/>
              <a:t>2016</a:t>
            </a:r>
            <a:r>
              <a:rPr lang="zh-CN" altLang="en-US" dirty="0"/>
              <a:t>年购置了曙光大数据一体机，计算</a:t>
            </a:r>
            <a:r>
              <a:rPr lang="en-US" altLang="zh-CN" dirty="0"/>
              <a:t>2.4192Tflops</a:t>
            </a:r>
            <a:r>
              <a:rPr lang="zh-CN" altLang="en-US" dirty="0"/>
              <a:t>、</a:t>
            </a:r>
            <a:r>
              <a:rPr lang="en-US" altLang="zh-CN" dirty="0"/>
              <a:t>Cache 192GB</a:t>
            </a:r>
            <a:r>
              <a:rPr lang="zh-CN" altLang="en-US" dirty="0"/>
              <a:t>，内存</a:t>
            </a:r>
            <a:r>
              <a:rPr lang="en-US" altLang="zh-CN" dirty="0"/>
              <a:t>1.25TB</a:t>
            </a:r>
            <a:r>
              <a:rPr lang="zh-CN" altLang="en-US" dirty="0"/>
              <a:t>，存储</a:t>
            </a:r>
            <a:r>
              <a:rPr lang="en-US" altLang="zh-CN" dirty="0"/>
              <a:t>588TB</a:t>
            </a:r>
          </a:p>
          <a:p>
            <a:pPr lvl="1"/>
            <a:r>
              <a:rPr lang="zh-CN" altLang="en-US" dirty="0" smtClean="0"/>
              <a:t>部署</a:t>
            </a:r>
            <a:r>
              <a:rPr lang="zh-CN" altLang="en-US" dirty="0"/>
              <a:t>了曙光</a:t>
            </a:r>
            <a:r>
              <a:rPr lang="en-US" altLang="zh-CN" dirty="0" err="1"/>
              <a:t>XData</a:t>
            </a:r>
            <a:r>
              <a:rPr lang="en-US" altLang="zh-CN" dirty="0"/>
              <a:t>-Hadoop</a:t>
            </a:r>
            <a:r>
              <a:rPr lang="zh-CN" altLang="en-US" dirty="0"/>
              <a:t>大数据</a:t>
            </a:r>
            <a:r>
              <a:rPr lang="zh-CN" altLang="en-US" dirty="0" smtClean="0"/>
              <a:t>软件、原生</a:t>
            </a:r>
            <a:r>
              <a:rPr lang="en-US" altLang="zh-CN" dirty="0" smtClean="0"/>
              <a:t>Hadoop</a:t>
            </a:r>
            <a:r>
              <a:rPr lang="zh-CN" altLang="en-US" dirty="0"/>
              <a:t>和</a:t>
            </a:r>
            <a:r>
              <a:rPr lang="en-US" altLang="zh-CN" dirty="0"/>
              <a:t>Spark</a:t>
            </a:r>
            <a:r>
              <a:rPr lang="zh-CN" altLang="en-US" dirty="0"/>
              <a:t>大数据研究</a:t>
            </a:r>
            <a:r>
              <a:rPr lang="zh-CN" altLang="en-US" dirty="0" smtClean="0"/>
              <a:t>平台</a:t>
            </a:r>
            <a:endParaRPr lang="en-US" altLang="zh-CN" dirty="0" smtClean="0"/>
          </a:p>
        </p:txBody>
      </p:sp>
      <p:pic>
        <p:nvPicPr>
          <p:cNvPr id="4" name="图片 3"/>
          <p:cNvPicPr>
            <a:picLocks noChangeAspect="1"/>
          </p:cNvPicPr>
          <p:nvPr/>
        </p:nvPicPr>
        <p:blipFill>
          <a:blip r:embed="rId2"/>
          <a:stretch>
            <a:fillRect/>
          </a:stretch>
        </p:blipFill>
        <p:spPr>
          <a:xfrm>
            <a:off x="1793837" y="872716"/>
            <a:ext cx="5267401" cy="2261812"/>
          </a:xfrm>
          <a:prstGeom prst="rect">
            <a:avLst/>
          </a:prstGeom>
        </p:spPr>
      </p:pic>
      <p:pic>
        <p:nvPicPr>
          <p:cNvPr id="5" name="Picture 2" descr="服务器整机照"/>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3362" y="3122432"/>
            <a:ext cx="4436271" cy="319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2" descr="CPS-3机柜"/>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80012" y="3554570"/>
            <a:ext cx="4140243" cy="23295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916630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61963" y="1360488"/>
            <a:ext cx="1989137" cy="523875"/>
          </a:xfrm>
          <a:prstGeom prst="rect">
            <a:avLst/>
          </a:prstGeom>
        </p:spPr>
        <p:txBody>
          <a:bodyPr wrap="none">
            <a:spAutoFit/>
          </a:bodyPr>
          <a:lstStyle/>
          <a:p>
            <a:pPr eaLnBrk="1" hangingPunct="1">
              <a:buFont typeface="Arial" pitchFamily="34" charset="0"/>
              <a:buNone/>
              <a:defRPr/>
            </a:pPr>
            <a:r>
              <a:rPr lang="en-US" altLang="zh-CN" sz="2800" b="1" dirty="0">
                <a:solidFill>
                  <a:srgbClr val="3333CC"/>
                </a:solidFill>
                <a:latin typeface="+mn-ea"/>
                <a:ea typeface="+mn-ea"/>
              </a:rPr>
              <a:t>2.</a:t>
            </a:r>
            <a:r>
              <a:rPr lang="zh-CN" altLang="en-US" sz="2800" b="1" dirty="0">
                <a:solidFill>
                  <a:srgbClr val="3333CC"/>
                </a:solidFill>
                <a:latin typeface="+mn-ea"/>
                <a:ea typeface="+mn-ea"/>
              </a:rPr>
              <a:t>国内现状</a:t>
            </a:r>
            <a:endParaRPr lang="zh-CN" altLang="en-US" sz="2800" dirty="0">
              <a:solidFill>
                <a:srgbClr val="3333CC"/>
              </a:solidFill>
              <a:latin typeface="+mn-ea"/>
              <a:ea typeface="+mn-ea"/>
            </a:endParaRPr>
          </a:p>
        </p:txBody>
      </p:sp>
      <p:sp>
        <p:nvSpPr>
          <p:cNvPr id="59395" name="矩形 54"/>
          <p:cNvSpPr>
            <a:spLocks noChangeArrowheads="1"/>
          </p:cNvSpPr>
          <p:nvPr/>
        </p:nvSpPr>
        <p:spPr bwMode="auto">
          <a:xfrm>
            <a:off x="538311" y="2276872"/>
            <a:ext cx="7383165" cy="2800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Lucida Sans Unicode" panose="020B0602030504020204" pitchFamily="34" charset="0"/>
                <a:ea typeface="宋体" panose="02010600030101010101" pitchFamily="2" charset="-122"/>
              </a:defRPr>
            </a:lvl1pPr>
            <a:lvl2pPr marL="742950" indent="-285750">
              <a:defRPr>
                <a:solidFill>
                  <a:schemeClr val="tx1"/>
                </a:solidFill>
                <a:latin typeface="Lucida Sans Unicode" panose="020B0602030504020204" pitchFamily="34" charset="0"/>
                <a:ea typeface="宋体" panose="02010600030101010101" pitchFamily="2" charset="-122"/>
              </a:defRPr>
            </a:lvl2pPr>
            <a:lvl3pPr marL="1143000" indent="-228600">
              <a:defRPr>
                <a:solidFill>
                  <a:schemeClr val="tx1"/>
                </a:solidFill>
                <a:latin typeface="Lucida Sans Unicode" panose="020B0602030504020204" pitchFamily="34" charset="0"/>
                <a:ea typeface="宋体" panose="02010600030101010101" pitchFamily="2" charset="-122"/>
              </a:defRPr>
            </a:lvl3pPr>
            <a:lvl4pPr marL="1600200" indent="-228600">
              <a:defRPr>
                <a:solidFill>
                  <a:schemeClr val="tx1"/>
                </a:solidFill>
                <a:latin typeface="Lucida Sans Unicode" panose="020B0602030504020204" pitchFamily="34" charset="0"/>
                <a:ea typeface="宋体" panose="02010600030101010101" pitchFamily="2" charset="-122"/>
              </a:defRPr>
            </a:lvl4pPr>
            <a:lvl5pPr marL="2057400" indent="-228600">
              <a:defRPr>
                <a:solidFill>
                  <a:schemeClr val="tx1"/>
                </a:solidFill>
                <a:latin typeface="Lucida Sans Unicode" panose="020B0602030504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9pPr>
          </a:lstStyle>
          <a:p>
            <a:pPr eaLnBrk="1" hangingPunct="1">
              <a:buFont typeface="Arial" panose="020B0604020202020204" pitchFamily="34" charset="0"/>
              <a:buNone/>
            </a:pPr>
            <a:r>
              <a:rPr lang="en-US" altLang="zh-CN" sz="2400" dirty="0">
                <a:latin typeface="黑体" panose="02010609060101010101" pitchFamily="49" charset="-122"/>
                <a:ea typeface="黑体" panose="02010609060101010101" pitchFamily="49" charset="-122"/>
              </a:rPr>
              <a:t>    </a:t>
            </a:r>
            <a:r>
              <a:rPr lang="zh-CN" altLang="zh-CN" sz="2400" b="1" dirty="0">
                <a:latin typeface="黑体" panose="02010609060101010101" pitchFamily="49" charset="-122"/>
                <a:ea typeface="黑体" panose="02010609060101010101" pitchFamily="49" charset="-122"/>
              </a:rPr>
              <a:t>国务院总理李克强主持召开国务院常务会议，要求</a:t>
            </a:r>
            <a:r>
              <a:rPr lang="zh-CN" altLang="zh-CN" sz="2400" b="1" dirty="0">
                <a:solidFill>
                  <a:srgbClr val="FF0000"/>
                </a:solidFill>
                <a:latin typeface="黑体" panose="02010609060101010101" pitchFamily="49" charset="-122"/>
                <a:ea typeface="黑体" panose="02010609060101010101" pitchFamily="49" charset="-122"/>
              </a:rPr>
              <a:t>“建立部门间互联共享信息平台，运用大数据等手段提升监管水平”。</a:t>
            </a:r>
            <a:endParaRPr lang="en-US" altLang="zh-CN" sz="2400" b="1" dirty="0">
              <a:solidFill>
                <a:srgbClr val="FF0000"/>
              </a:solidFill>
              <a:latin typeface="黑体" panose="02010609060101010101" pitchFamily="49" charset="-122"/>
              <a:ea typeface="黑体" panose="02010609060101010101" pitchFamily="49" charset="-122"/>
            </a:endParaRPr>
          </a:p>
          <a:p>
            <a:pPr eaLnBrk="1" hangingPunct="1">
              <a:buFont typeface="Arial" panose="020B0604020202020204" pitchFamily="34" charset="0"/>
              <a:buNone/>
            </a:pPr>
            <a:r>
              <a:rPr lang="en-US" altLang="zh-CN" sz="2400" b="1" dirty="0">
                <a:solidFill>
                  <a:srgbClr val="FF0000"/>
                </a:solidFill>
                <a:latin typeface="黑体" panose="02010609060101010101" pitchFamily="49" charset="-122"/>
                <a:ea typeface="黑体" panose="02010609060101010101" pitchFamily="49" charset="-122"/>
              </a:rPr>
              <a:t>     </a:t>
            </a:r>
            <a:r>
              <a:rPr lang="zh-CN" altLang="zh-CN" sz="2400" b="1" dirty="0">
                <a:latin typeface="黑体" panose="02010609060101010101" pitchFamily="49" charset="-122"/>
                <a:ea typeface="黑体" panose="02010609060101010101" pitchFamily="49" charset="-122"/>
              </a:rPr>
              <a:t>李克强总理在山东考察时，“现场办公”要求要以云计算、大数据理念，与</a:t>
            </a:r>
            <a:r>
              <a:rPr lang="zh-CN" altLang="zh-CN" sz="2400" b="1" dirty="0">
                <a:solidFill>
                  <a:srgbClr val="FF0000"/>
                </a:solidFill>
                <a:latin typeface="黑体" panose="02010609060101010101" pitchFamily="49" charset="-122"/>
                <a:ea typeface="黑体" panose="02010609060101010101" pitchFamily="49" charset="-122"/>
              </a:rPr>
              <a:t>企业信息技术平台有机对接</a:t>
            </a:r>
            <a:r>
              <a:rPr lang="zh-CN" altLang="zh-CN" sz="2400" b="1" dirty="0">
                <a:latin typeface="黑体" panose="02010609060101010101" pitchFamily="49" charset="-122"/>
                <a:ea typeface="黑体" panose="02010609060101010101" pitchFamily="49" charset="-122"/>
              </a:rPr>
              <a:t>，建立统一综合信用信息平</a:t>
            </a:r>
            <a:r>
              <a:rPr lang="zh-CN" altLang="zh-CN" sz="2800" b="1" dirty="0">
                <a:latin typeface="黑体" panose="02010609060101010101" pitchFamily="49" charset="-122"/>
                <a:ea typeface="黑体" panose="02010609060101010101" pitchFamily="49" charset="-122"/>
              </a:rPr>
              <a:t>台，</a:t>
            </a:r>
            <a:r>
              <a:rPr lang="zh-CN" altLang="zh-CN" sz="2800" b="1" dirty="0">
                <a:solidFill>
                  <a:srgbClr val="3333CC"/>
                </a:solidFill>
                <a:latin typeface="黑体" panose="02010609060101010101" pitchFamily="49" charset="-122"/>
                <a:ea typeface="黑体" panose="02010609060101010101" pitchFamily="49" charset="-122"/>
              </a:rPr>
              <a:t>实现“大数据”共享。</a:t>
            </a:r>
            <a:endParaRPr lang="zh-CN" altLang="en-US" sz="2800" b="1" dirty="0">
              <a:solidFill>
                <a:srgbClr val="3333CC"/>
              </a:solidFill>
              <a:latin typeface="黑体" panose="02010609060101010101" pitchFamily="49" charset="-122"/>
              <a:ea typeface="黑体" panose="02010609060101010101" pitchFamily="49" charset="-122"/>
            </a:endParaRPr>
          </a:p>
        </p:txBody>
      </p:sp>
      <p:sp>
        <p:nvSpPr>
          <p:cNvPr id="59396" name="灯片编号占位符 3"/>
          <p:cNvSpPr>
            <a:spLocks noGrp="1" noChangeArrowheads="1"/>
          </p:cNvSpPr>
          <p:nvPr/>
        </p:nvSpPr>
        <p:spPr bwMode="auto">
          <a:xfrm>
            <a:off x="7839075" y="6407150"/>
            <a:ext cx="838200"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Lucida Sans Unicode" panose="020B0602030504020204" pitchFamily="34" charset="0"/>
                <a:ea typeface="宋体" panose="02010600030101010101" pitchFamily="2" charset="-122"/>
              </a:defRPr>
            </a:lvl1pPr>
            <a:lvl2pPr marL="742950" indent="-285750">
              <a:defRPr>
                <a:solidFill>
                  <a:schemeClr val="tx1"/>
                </a:solidFill>
                <a:latin typeface="Lucida Sans Unicode" panose="020B0602030504020204" pitchFamily="34" charset="0"/>
                <a:ea typeface="宋体" panose="02010600030101010101" pitchFamily="2" charset="-122"/>
              </a:defRPr>
            </a:lvl2pPr>
            <a:lvl3pPr marL="1143000" indent="-228600">
              <a:defRPr>
                <a:solidFill>
                  <a:schemeClr val="tx1"/>
                </a:solidFill>
                <a:latin typeface="Lucida Sans Unicode" panose="020B0602030504020204" pitchFamily="34" charset="0"/>
                <a:ea typeface="宋体" panose="02010600030101010101" pitchFamily="2" charset="-122"/>
              </a:defRPr>
            </a:lvl3pPr>
            <a:lvl4pPr marL="1600200" indent="-228600">
              <a:defRPr>
                <a:solidFill>
                  <a:schemeClr val="tx1"/>
                </a:solidFill>
                <a:latin typeface="Lucida Sans Unicode" panose="020B0602030504020204" pitchFamily="34" charset="0"/>
                <a:ea typeface="宋体" panose="02010600030101010101" pitchFamily="2" charset="-122"/>
              </a:defRPr>
            </a:lvl4pPr>
            <a:lvl5pPr marL="2057400" indent="-228600">
              <a:defRPr>
                <a:solidFill>
                  <a:schemeClr val="tx1"/>
                </a:solidFill>
                <a:latin typeface="Lucida Sans Unicode" panose="020B0602030504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9pPr>
          </a:lstStyle>
          <a:p>
            <a:pPr eaLnBrk="1" hangingPunct="1">
              <a:buFont typeface="Arial" panose="020B0604020202020204" pitchFamily="34" charset="0"/>
              <a:buNone/>
            </a:pPr>
            <a:r>
              <a:rPr lang="zh-CN" altLang="zh-CN" sz="10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a:t>
            </a:r>
          </a:p>
        </p:txBody>
      </p:sp>
      <p:cxnSp>
        <p:nvCxnSpPr>
          <p:cNvPr id="8" name="直接连接符 7"/>
          <p:cNvCxnSpPr/>
          <p:nvPr/>
        </p:nvCxnSpPr>
        <p:spPr bwMode="auto">
          <a:xfrm flipV="1">
            <a:off x="0" y="1144588"/>
            <a:ext cx="8459788" cy="3175"/>
          </a:xfrm>
          <a:prstGeom prst="line">
            <a:avLst/>
          </a:prstGeom>
          <a:solidFill>
            <a:schemeClr val="accent1"/>
          </a:solidFill>
          <a:ln w="101600" cap="flat" cmpd="thinThick" algn="ctr">
            <a:solidFill>
              <a:srgbClr val="FF0000"/>
            </a:solidFill>
            <a:prstDash val="solid"/>
            <a:round/>
            <a:headEnd type="none" w="med" len="med"/>
            <a:tailEnd type="none" w="med" len="med"/>
          </a:ln>
          <a:effectLst>
            <a:outerShdw dist="17961" dir="2700000" algn="ctr" rotWithShape="0">
              <a:schemeClr val="tx1">
                <a:gamma/>
                <a:shade val="60000"/>
                <a:invGamma/>
                <a:alpha val="50000"/>
              </a:schemeClr>
            </a:outerShdw>
          </a:effectLst>
        </p:spPr>
      </p:cxnSp>
      <p:sp>
        <p:nvSpPr>
          <p:cNvPr id="59398" name="TextBox 1"/>
          <p:cNvSpPr txBox="1">
            <a:spLocks noChangeArrowheads="1"/>
          </p:cNvSpPr>
          <p:nvPr/>
        </p:nvSpPr>
        <p:spPr bwMode="auto">
          <a:xfrm>
            <a:off x="285750" y="357188"/>
            <a:ext cx="48736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Lucida Sans Unicode" panose="020B0602030504020204" pitchFamily="34" charset="0"/>
                <a:ea typeface="宋体" panose="02010600030101010101" pitchFamily="2" charset="-122"/>
              </a:defRPr>
            </a:lvl1pPr>
            <a:lvl2pPr marL="742950" indent="-285750">
              <a:defRPr>
                <a:solidFill>
                  <a:schemeClr val="tx1"/>
                </a:solidFill>
                <a:latin typeface="Lucida Sans Unicode" panose="020B0602030504020204" pitchFamily="34" charset="0"/>
                <a:ea typeface="宋体" panose="02010600030101010101" pitchFamily="2" charset="-122"/>
              </a:defRPr>
            </a:lvl2pPr>
            <a:lvl3pPr marL="1143000" indent="-228600">
              <a:defRPr>
                <a:solidFill>
                  <a:schemeClr val="tx1"/>
                </a:solidFill>
                <a:latin typeface="Lucida Sans Unicode" panose="020B0602030504020204" pitchFamily="34" charset="0"/>
                <a:ea typeface="宋体" panose="02010600030101010101" pitchFamily="2" charset="-122"/>
              </a:defRPr>
            </a:lvl3pPr>
            <a:lvl4pPr marL="1600200" indent="-228600">
              <a:defRPr>
                <a:solidFill>
                  <a:schemeClr val="tx1"/>
                </a:solidFill>
                <a:latin typeface="Lucida Sans Unicode" panose="020B0602030504020204" pitchFamily="34" charset="0"/>
                <a:ea typeface="宋体" panose="02010600030101010101" pitchFamily="2" charset="-122"/>
              </a:defRPr>
            </a:lvl4pPr>
            <a:lvl5pPr marL="2057400" indent="-228600">
              <a:defRPr>
                <a:solidFill>
                  <a:schemeClr val="tx1"/>
                </a:solidFill>
                <a:latin typeface="Lucida Sans Unicode" panose="020B0602030504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9pPr>
          </a:lstStyle>
          <a:p>
            <a:pPr eaLnBrk="1" hangingPunct="1">
              <a:buFont typeface="Arial" panose="020B0604020202020204" pitchFamily="34" charset="0"/>
              <a:buNone/>
            </a:pPr>
            <a:r>
              <a:rPr lang="zh-CN" altLang="zh-CN" sz="2800" b="1">
                <a:latin typeface="黑体" panose="02010609060101010101" pitchFamily="49" charset="-122"/>
                <a:ea typeface="黑体" panose="02010609060101010101" pitchFamily="49" charset="-122"/>
              </a:rPr>
              <a:t>（</a:t>
            </a:r>
            <a:r>
              <a:rPr lang="zh-CN" altLang="en-US" sz="2800" b="1">
                <a:latin typeface="黑体" panose="02010609060101010101" pitchFamily="49" charset="-122"/>
                <a:ea typeface="黑体" panose="02010609060101010101" pitchFamily="49" charset="-122"/>
              </a:rPr>
              <a:t>三</a:t>
            </a:r>
            <a:r>
              <a:rPr lang="zh-CN" altLang="zh-CN" sz="2800" b="1">
                <a:latin typeface="黑体" panose="02010609060101010101" pitchFamily="49" charset="-122"/>
                <a:ea typeface="黑体" panose="02010609060101010101" pitchFamily="49" charset="-122"/>
              </a:rPr>
              <a:t>）</a:t>
            </a:r>
            <a:r>
              <a:rPr lang="zh-CN" altLang="en-US" sz="2800" b="1">
                <a:latin typeface="黑体" panose="02010609060101010101" pitchFamily="49" charset="-122"/>
                <a:ea typeface="黑体" panose="02010609060101010101" pitchFamily="49" charset="-122"/>
              </a:rPr>
              <a:t>大数据</a:t>
            </a:r>
            <a:r>
              <a:rPr lang="zh-CN" altLang="zh-CN" sz="2800" b="1">
                <a:latin typeface="黑体" panose="02010609060101010101" pitchFamily="49" charset="-122"/>
                <a:ea typeface="黑体" panose="02010609060101010101" pitchFamily="49" charset="-122"/>
              </a:rPr>
              <a:t>国内外</a:t>
            </a:r>
            <a:r>
              <a:rPr lang="zh-CN" altLang="en-US" sz="2800" b="1">
                <a:latin typeface="黑体" panose="02010609060101010101" pitchFamily="49" charset="-122"/>
                <a:ea typeface="黑体" panose="02010609060101010101" pitchFamily="49" charset="-122"/>
              </a:rPr>
              <a:t>应用</a:t>
            </a:r>
            <a:r>
              <a:rPr lang="zh-CN" altLang="zh-CN" sz="2800" b="1">
                <a:latin typeface="黑体" panose="02010609060101010101" pitchFamily="49" charset="-122"/>
                <a:ea typeface="黑体" panose="02010609060101010101" pitchFamily="49" charset="-122"/>
              </a:rPr>
              <a:t>现状</a:t>
            </a:r>
            <a:endParaRPr lang="zh-CN" altLang="zh-CN" sz="2800">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4210" name="直接连接符 4"/>
          <p:cNvCxnSpPr>
            <a:cxnSpLocks noChangeShapeType="1"/>
          </p:cNvCxnSpPr>
          <p:nvPr/>
        </p:nvCxnSpPr>
        <p:spPr bwMode="auto">
          <a:xfrm>
            <a:off x="0" y="0"/>
            <a:ext cx="914400" cy="0"/>
          </a:xfrm>
          <a:prstGeom prst="line">
            <a:avLst/>
          </a:prstGeom>
          <a:noFill/>
          <a:ln w="0" algn="ctr">
            <a:solidFill>
              <a:srgbClr val="FBFFFF"/>
            </a:solidFill>
            <a:round/>
            <a:headEnd/>
            <a:tailEnd/>
          </a:ln>
          <a:extLst>
            <a:ext uri="{909E8E84-426E-40DD-AFC4-6F175D3DCCD1}">
              <a14:hiddenFill xmlns:a14="http://schemas.microsoft.com/office/drawing/2010/main">
                <a:noFill/>
              </a14:hiddenFill>
            </a:ext>
          </a:extLst>
        </p:spPr>
      </p:cxnSp>
      <p:sp>
        <p:nvSpPr>
          <p:cNvPr id="94211" name="标题 1"/>
          <p:cNvSpPr>
            <a:spLocks noGrp="1"/>
          </p:cNvSpPr>
          <p:nvPr>
            <p:ph type="title"/>
          </p:nvPr>
        </p:nvSpPr>
        <p:spPr>
          <a:xfrm>
            <a:off x="395288" y="333375"/>
            <a:ext cx="8209160" cy="719138"/>
          </a:xfrm>
        </p:spPr>
        <p:txBody>
          <a:bodyPr/>
          <a:lstStyle/>
          <a:p>
            <a:r>
              <a:rPr lang="en-US" altLang="zh-CN" sz="4000" dirty="0" smtClean="0">
                <a:ea typeface="宋体" pitchFamily="2" charset="-122"/>
              </a:rPr>
              <a:t>2013</a:t>
            </a:r>
            <a:r>
              <a:rPr lang="zh-CN" altLang="en-US" sz="4000" dirty="0" smtClean="0">
                <a:ea typeface="宋体" pitchFamily="2" charset="-122"/>
              </a:rPr>
              <a:t>年第一届中国大数据技术大会</a:t>
            </a:r>
          </a:p>
        </p:txBody>
      </p:sp>
      <p:sp>
        <p:nvSpPr>
          <p:cNvPr id="94212" name="内容占位符 2"/>
          <p:cNvSpPr>
            <a:spLocks noGrp="1"/>
          </p:cNvSpPr>
          <p:nvPr>
            <p:ph idx="1"/>
          </p:nvPr>
        </p:nvSpPr>
        <p:spPr/>
        <p:txBody>
          <a:bodyPr/>
          <a:lstStyle/>
          <a:p>
            <a:r>
              <a:rPr lang="zh-CN" altLang="en-US" sz="2800" b="1" dirty="0" smtClean="0">
                <a:ea typeface="宋体" pitchFamily="2" charset="-122"/>
              </a:rPr>
              <a:t>关键词行业分类 （百度）</a:t>
            </a:r>
          </a:p>
          <a:p>
            <a:r>
              <a:rPr lang="zh-CN" altLang="en-US" sz="2800" b="1" dirty="0" smtClean="0">
                <a:ea typeface="宋体" pitchFamily="2" charset="-122"/>
              </a:rPr>
              <a:t>电信网络寻呼黑洞分析</a:t>
            </a:r>
          </a:p>
          <a:p>
            <a:r>
              <a:rPr lang="zh-CN" altLang="en-US" sz="2800" b="1" dirty="0" smtClean="0">
                <a:ea typeface="宋体" pitchFamily="2" charset="-122"/>
              </a:rPr>
              <a:t>电信用户交往圈构建和特定类型用户识别</a:t>
            </a:r>
          </a:p>
          <a:p>
            <a:r>
              <a:rPr lang="zh-CN" altLang="en-US" sz="2800" b="1" dirty="0" smtClean="0">
                <a:ea typeface="宋体" pitchFamily="2" charset="-122"/>
              </a:rPr>
              <a:t>用户购买行为的归因分析 （秒针）</a:t>
            </a:r>
          </a:p>
          <a:p>
            <a:r>
              <a:rPr lang="zh-CN" altLang="en-US" sz="2800" b="1" dirty="0" smtClean="0">
                <a:ea typeface="宋体" pitchFamily="2" charset="-122"/>
              </a:rPr>
              <a:t>基于出租车</a:t>
            </a:r>
            <a:r>
              <a:rPr lang="en-US" altLang="zh-CN" sz="2800" b="1" dirty="0" smtClean="0">
                <a:ea typeface="宋体" pitchFamily="2" charset="-122"/>
              </a:rPr>
              <a:t>GPS</a:t>
            </a:r>
            <a:r>
              <a:rPr lang="zh-CN" altLang="en-US" sz="2800" b="1" dirty="0" smtClean="0">
                <a:ea typeface="宋体" pitchFamily="2" charset="-122"/>
              </a:rPr>
              <a:t>轨迹的位置服务（数据堂）</a:t>
            </a:r>
          </a:p>
        </p:txBody>
      </p:sp>
    </p:spTree>
    <p:extLst>
      <p:ext uri="{BB962C8B-B14F-4D97-AF65-F5344CB8AC3E}">
        <p14:creationId xmlns:p14="http://schemas.microsoft.com/office/powerpoint/2010/main" val="1587346793"/>
      </p:ext>
    </p:extLst>
  </p:cSld>
  <p:clrMapOvr>
    <a:masterClrMapping/>
  </p:clrMapOvr>
  <p:transition spd="slow"/>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bwMode="auto">
          <a:xfrm flipV="1">
            <a:off x="0" y="1144588"/>
            <a:ext cx="8459788" cy="3175"/>
          </a:xfrm>
          <a:prstGeom prst="line">
            <a:avLst/>
          </a:prstGeom>
          <a:solidFill>
            <a:schemeClr val="accent1"/>
          </a:solidFill>
          <a:ln w="101600" cap="flat" cmpd="thinThick" algn="ctr">
            <a:solidFill>
              <a:srgbClr val="FF0000"/>
            </a:solidFill>
            <a:prstDash val="solid"/>
            <a:round/>
            <a:headEnd type="none" w="med" len="med"/>
            <a:tailEnd type="none" w="med" len="med"/>
          </a:ln>
          <a:effectLst>
            <a:outerShdw dist="17961" dir="2700000" algn="ctr" rotWithShape="0">
              <a:schemeClr val="tx1">
                <a:gamma/>
                <a:shade val="60000"/>
                <a:invGamma/>
                <a:alpha val="50000"/>
              </a:schemeClr>
            </a:outerShdw>
          </a:effectLst>
        </p:spPr>
      </p:cxnSp>
      <p:sp>
        <p:nvSpPr>
          <p:cNvPr id="10" name="矩形 9"/>
          <p:cNvSpPr/>
          <p:nvPr/>
        </p:nvSpPr>
        <p:spPr>
          <a:xfrm>
            <a:off x="571500" y="285750"/>
            <a:ext cx="3251200" cy="1384300"/>
          </a:xfrm>
          <a:prstGeom prst="rect">
            <a:avLst/>
          </a:prstGeom>
        </p:spPr>
        <p:txBody>
          <a:bodyPr wrap="none">
            <a:spAutoFit/>
          </a:bodyPr>
          <a:lstStyle/>
          <a:p>
            <a:pPr marL="0" lvl="1" eaLnBrk="1" hangingPunct="1">
              <a:defRPr/>
            </a:pPr>
            <a:r>
              <a:rPr lang="zh-CN" altLang="en-US" sz="2800" b="1" dirty="0">
                <a:solidFill>
                  <a:srgbClr val="FF0000"/>
                </a:solidFill>
                <a:latin typeface="+mn-ea"/>
                <a:ea typeface="+mn-ea"/>
              </a:rPr>
              <a:t>案例</a:t>
            </a:r>
            <a:r>
              <a:rPr lang="en-US" altLang="zh-CN" sz="2800" b="1" dirty="0">
                <a:solidFill>
                  <a:srgbClr val="FF0000"/>
                </a:solidFill>
                <a:latin typeface="+mn-ea"/>
                <a:ea typeface="+mn-ea"/>
              </a:rPr>
              <a:t>1</a:t>
            </a:r>
            <a:r>
              <a:rPr lang="zh-CN" altLang="en-US" sz="2800" b="1" dirty="0">
                <a:solidFill>
                  <a:srgbClr val="FF0000"/>
                </a:solidFill>
                <a:latin typeface="+mn-ea"/>
                <a:ea typeface="+mn-ea"/>
              </a:rPr>
              <a:t>：</a:t>
            </a:r>
            <a:r>
              <a:rPr lang="zh-CN" altLang="en-US" sz="2800" b="1" dirty="0">
                <a:latin typeface="黑体" pitchFamily="49" charset="-122"/>
                <a:ea typeface="黑体" pitchFamily="49" charset="-122"/>
                <a:cs typeface="文鼎CS中等线" pitchFamily="49" charset="-122"/>
                <a:sym typeface="文鼎CS中等线" charset="0"/>
              </a:rPr>
              <a:t>互联网金融</a:t>
            </a:r>
            <a:endParaRPr lang="en-US" altLang="zh-CN" sz="2400" b="1" dirty="0">
              <a:latin typeface="黑体" pitchFamily="49" charset="-122"/>
              <a:ea typeface="黑体" pitchFamily="49" charset="-122"/>
              <a:cs typeface="文鼎CS中等线" pitchFamily="49" charset="-122"/>
              <a:sym typeface="文鼎CS中等线" charset="0"/>
            </a:endParaRPr>
          </a:p>
          <a:p>
            <a:pPr eaLnBrk="1" hangingPunct="1">
              <a:buFont typeface="Arial" pitchFamily="34" charset="0"/>
              <a:buNone/>
              <a:defRPr/>
            </a:pPr>
            <a:endParaRPr lang="en-US" altLang="zh-CN" sz="2800" b="1" dirty="0">
              <a:latin typeface="黑体" pitchFamily="49" charset="-122"/>
              <a:ea typeface="黑体" pitchFamily="49" charset="-122"/>
            </a:endParaRPr>
          </a:p>
          <a:p>
            <a:pPr eaLnBrk="1" hangingPunct="1">
              <a:buFont typeface="Arial" pitchFamily="34" charset="0"/>
              <a:buNone/>
              <a:defRPr/>
            </a:pPr>
            <a:endParaRPr lang="zh-CN" altLang="en-US" sz="2800" dirty="0">
              <a:solidFill>
                <a:srgbClr val="3333CC"/>
              </a:solidFill>
              <a:latin typeface="+mn-ea"/>
              <a:ea typeface="+mn-ea"/>
            </a:endParaRPr>
          </a:p>
        </p:txBody>
      </p:sp>
      <p:sp>
        <p:nvSpPr>
          <p:cNvPr id="9" name="矩形 8"/>
          <p:cNvSpPr/>
          <p:nvPr/>
        </p:nvSpPr>
        <p:spPr>
          <a:xfrm>
            <a:off x="0" y="5949950"/>
            <a:ext cx="9144000" cy="908050"/>
          </a:xfrm>
          <a:prstGeom prst="rect">
            <a:avLst/>
          </a:prstGeom>
          <a:solidFill>
            <a:srgbClr val="CCFFCC"/>
          </a:solidFill>
        </p:spPr>
        <p:txBody>
          <a:bodyPr anchor="ctr"/>
          <a:lstStyle/>
          <a:p>
            <a:pPr marL="444500" indent="-258763" eaLnBrk="1" hangingPunct="1">
              <a:buSzPct val="130000"/>
              <a:buFont typeface="Arial" pitchFamily="34" charset="0"/>
              <a:buChar char="•"/>
              <a:defRPr/>
            </a:pPr>
            <a:r>
              <a:rPr lang="zh-CN" altLang="en-US" b="1" kern="0" dirty="0">
                <a:solidFill>
                  <a:prstClr val="black"/>
                </a:solidFill>
                <a:latin typeface="微软雅黑" pitchFamily="34" charset="-122"/>
                <a:ea typeface="微软雅黑" pitchFamily="34" charset="-122"/>
              </a:rPr>
              <a:t>利用掌握的大数据和大数据技术，为中小企业提供贷款服务</a:t>
            </a:r>
            <a:endParaRPr lang="en-US" altLang="zh-CN" b="1" kern="0" dirty="0">
              <a:solidFill>
                <a:prstClr val="black"/>
              </a:solidFill>
              <a:latin typeface="微软雅黑" pitchFamily="34" charset="-122"/>
              <a:ea typeface="微软雅黑" pitchFamily="34" charset="-122"/>
            </a:endParaRPr>
          </a:p>
          <a:p>
            <a:pPr marL="444500" indent="-258763" eaLnBrk="1" hangingPunct="1">
              <a:buSzPct val="130000"/>
              <a:buFont typeface="Arial" pitchFamily="34" charset="0"/>
              <a:buChar char="•"/>
              <a:defRPr/>
            </a:pPr>
            <a:r>
              <a:rPr lang="zh-CN" altLang="en-US" b="1" kern="0" dirty="0">
                <a:solidFill>
                  <a:sysClr val="windowText" lastClr="000000"/>
                </a:solidFill>
                <a:latin typeface="微软雅黑" pitchFamily="34" charset="-122"/>
                <a:ea typeface="微软雅黑" pitchFamily="34" charset="-122"/>
              </a:rPr>
              <a:t>从提出申请，到商户收到贷款，整个过程最快只需三分钟</a:t>
            </a:r>
            <a:endParaRPr lang="en-US" altLang="zh-CN" b="1" kern="0" dirty="0">
              <a:solidFill>
                <a:sysClr val="windowText" lastClr="000000"/>
              </a:solidFill>
              <a:latin typeface="微软雅黑" pitchFamily="34" charset="-122"/>
              <a:ea typeface="微软雅黑" pitchFamily="34" charset="-122"/>
            </a:endParaRPr>
          </a:p>
          <a:p>
            <a:pPr marL="444500" indent="-258763" eaLnBrk="1" hangingPunct="1">
              <a:buSzPct val="130000"/>
              <a:buFont typeface="Arial" pitchFamily="34" charset="0"/>
              <a:buChar char="•"/>
              <a:defRPr/>
            </a:pPr>
            <a:r>
              <a:rPr lang="zh-CN" altLang="en-US" b="1" kern="0" dirty="0">
                <a:solidFill>
                  <a:sysClr val="windowText" lastClr="000000"/>
                </a:solidFill>
                <a:latin typeface="微软雅黑" pitchFamily="34" charset="-122"/>
                <a:ea typeface="微软雅黑" pitchFamily="34" charset="-122"/>
              </a:rPr>
              <a:t>累计贷款总额</a:t>
            </a:r>
            <a:r>
              <a:rPr lang="en-US" altLang="zh-CN" b="1" kern="0" dirty="0">
                <a:solidFill>
                  <a:sysClr val="windowText" lastClr="000000"/>
                </a:solidFill>
                <a:latin typeface="微软雅黑" pitchFamily="34" charset="-122"/>
                <a:ea typeface="微软雅黑" pitchFamily="34" charset="-122"/>
              </a:rPr>
              <a:t>260</a:t>
            </a:r>
            <a:r>
              <a:rPr lang="zh-CN" altLang="en-US" b="1" kern="0" dirty="0">
                <a:solidFill>
                  <a:sysClr val="windowText" lastClr="000000"/>
                </a:solidFill>
                <a:latin typeface="微软雅黑" pitchFamily="34" charset="-122"/>
                <a:ea typeface="微软雅黑" pitchFamily="34" charset="-122"/>
              </a:rPr>
              <a:t>亿，单日利息收入</a:t>
            </a:r>
            <a:r>
              <a:rPr lang="en-US" altLang="zh-CN" b="1" kern="0" dirty="0">
                <a:solidFill>
                  <a:sysClr val="windowText" lastClr="000000"/>
                </a:solidFill>
                <a:latin typeface="微软雅黑" pitchFamily="34" charset="-122"/>
                <a:ea typeface="微软雅黑" pitchFamily="34" charset="-122"/>
              </a:rPr>
              <a:t>100</a:t>
            </a:r>
            <a:r>
              <a:rPr lang="zh-CN" altLang="en-US" b="1" kern="0" dirty="0">
                <a:solidFill>
                  <a:sysClr val="windowText" lastClr="000000"/>
                </a:solidFill>
                <a:latin typeface="微软雅黑" pitchFamily="34" charset="-122"/>
                <a:ea typeface="微软雅黑" pitchFamily="34" charset="-122"/>
              </a:rPr>
              <a:t>万，</a:t>
            </a:r>
            <a:r>
              <a:rPr lang="zh-CN" altLang="en-US" b="1" kern="0" dirty="0">
                <a:solidFill>
                  <a:prstClr val="black"/>
                </a:solidFill>
                <a:latin typeface="微软雅黑" pitchFamily="34" charset="-122"/>
                <a:ea typeface="微软雅黑" pitchFamily="34" charset="-122"/>
              </a:rPr>
              <a:t>坏账率仅千份之三</a:t>
            </a:r>
            <a:endParaRPr lang="en-US" altLang="zh-CN" b="1" kern="0" dirty="0">
              <a:solidFill>
                <a:prstClr val="black"/>
              </a:solidFill>
              <a:latin typeface="微软雅黑" pitchFamily="34" charset="-122"/>
              <a:ea typeface="微软雅黑" pitchFamily="34" charset="-122"/>
            </a:endParaRPr>
          </a:p>
        </p:txBody>
      </p:sp>
      <p:grpSp>
        <p:nvGrpSpPr>
          <p:cNvPr id="60421" name="组合 25"/>
          <p:cNvGrpSpPr>
            <a:grpSpLocks/>
          </p:cNvGrpSpPr>
          <p:nvPr/>
        </p:nvGrpSpPr>
        <p:grpSpPr bwMode="auto">
          <a:xfrm>
            <a:off x="250825" y="1484313"/>
            <a:ext cx="8893175" cy="4344987"/>
            <a:chOff x="500063" y="1610740"/>
            <a:chExt cx="8210360" cy="4900310"/>
          </a:xfrm>
        </p:grpSpPr>
        <p:sp>
          <p:nvSpPr>
            <p:cNvPr id="12" name="爆炸形 1 11"/>
            <p:cNvSpPr/>
            <p:nvPr/>
          </p:nvSpPr>
          <p:spPr>
            <a:xfrm>
              <a:off x="6000506" y="4213974"/>
              <a:ext cx="2643965" cy="1358909"/>
            </a:xfrm>
            <a:prstGeom prst="irregularSeal1">
              <a:avLst/>
            </a:prstGeom>
            <a:solidFill>
              <a:srgbClr val="FFC000"/>
            </a:solidFill>
            <a:ln w="25400" cap="flat" cmpd="sng" algn="ctr">
              <a:noFill/>
              <a:prstDash val="solid"/>
            </a:ln>
            <a:effectLst/>
          </p:spPr>
          <p:txBody>
            <a:bodyPr anchor="ctr"/>
            <a:lstStyle/>
            <a:p>
              <a:pPr algn="ctr" eaLnBrk="1" hangingPunct="1">
                <a:defRPr/>
              </a:pPr>
              <a:endParaRPr lang="zh-CN" altLang="en-US" sz="1200" kern="0" dirty="0">
                <a:solidFill>
                  <a:sysClr val="windowText" lastClr="000000"/>
                </a:solidFill>
              </a:endParaRPr>
            </a:p>
          </p:txBody>
        </p:sp>
        <p:sp>
          <p:nvSpPr>
            <p:cNvPr id="13" name="椭圆 12"/>
            <p:cNvSpPr/>
            <p:nvPr/>
          </p:nvSpPr>
          <p:spPr>
            <a:xfrm>
              <a:off x="500063" y="4000916"/>
              <a:ext cx="2142725" cy="1641793"/>
            </a:xfrm>
            <a:prstGeom prst="ellipse">
              <a:avLst/>
            </a:prstGeom>
            <a:solidFill>
              <a:srgbClr val="4F81BD">
                <a:lumMod val="60000"/>
                <a:lumOff val="40000"/>
                <a:alpha val="50000"/>
              </a:srgbClr>
            </a:solidFill>
            <a:ln w="25400" cap="flat" cmpd="sng" algn="ctr">
              <a:solidFill>
                <a:srgbClr val="1F497D">
                  <a:lumMod val="60000"/>
                  <a:lumOff val="40000"/>
                </a:srgbClr>
              </a:solidFill>
              <a:prstDash val="dash"/>
            </a:ln>
            <a:effectLst/>
          </p:spPr>
          <p:txBody>
            <a:bodyPr anchor="ctr"/>
            <a:lstStyle/>
            <a:p>
              <a:pPr algn="ctr" eaLnBrk="1" hangingPunct="1">
                <a:defRPr/>
              </a:pPr>
              <a:endParaRPr lang="zh-CN" altLang="en-US" kern="0">
                <a:solidFill>
                  <a:sysClr val="window" lastClr="FFFFFF"/>
                </a:solidFill>
              </a:endParaRPr>
            </a:p>
          </p:txBody>
        </p:sp>
        <p:cxnSp>
          <p:nvCxnSpPr>
            <p:cNvPr id="60424" name="直接箭头连接符 127"/>
            <p:cNvCxnSpPr>
              <a:cxnSpLocks noChangeShapeType="1"/>
              <a:stCxn id="48" idx="0"/>
              <a:endCxn id="16" idx="4"/>
            </p:cNvCxnSpPr>
            <p:nvPr/>
          </p:nvCxnSpPr>
          <p:spPr bwMode="auto">
            <a:xfrm rot="5400000" flipH="1" flipV="1">
              <a:off x="919956" y="4169570"/>
              <a:ext cx="1323975" cy="709612"/>
            </a:xfrm>
            <a:prstGeom prst="straightConnector1">
              <a:avLst/>
            </a:prstGeom>
            <a:noFill/>
            <a:ln w="9525" algn="ctr">
              <a:solidFill>
                <a:srgbClr val="4A7EBB"/>
              </a:solidFill>
              <a:round/>
              <a:headEnd/>
              <a:tailEnd type="triangle" w="med" len="med"/>
            </a:ln>
            <a:extLst>
              <a:ext uri="{909E8E84-426E-40DD-AFC4-6F175D3DCCD1}">
                <a14:hiddenFill xmlns:a14="http://schemas.microsoft.com/office/drawing/2010/main">
                  <a:noFill/>
                </a14:hiddenFill>
              </a:ext>
            </a:extLst>
          </p:spPr>
        </p:cxnSp>
        <p:sp>
          <p:nvSpPr>
            <p:cNvPr id="15" name="椭圆 14"/>
            <p:cNvSpPr/>
            <p:nvPr/>
          </p:nvSpPr>
          <p:spPr>
            <a:xfrm>
              <a:off x="1857220" y="1929430"/>
              <a:ext cx="5430094" cy="2785854"/>
            </a:xfrm>
            <a:prstGeom prst="ellipse">
              <a:avLst/>
            </a:prstGeom>
            <a:solidFill>
              <a:srgbClr val="4F81BD">
                <a:lumMod val="60000"/>
                <a:lumOff val="40000"/>
                <a:alpha val="50000"/>
              </a:srgbClr>
            </a:solidFill>
            <a:ln w="25400" cap="flat" cmpd="sng" algn="ctr">
              <a:noFill/>
              <a:prstDash val="dash"/>
            </a:ln>
            <a:effectLst/>
          </p:spPr>
          <p:txBody>
            <a:bodyPr anchor="ctr"/>
            <a:lstStyle/>
            <a:p>
              <a:pPr algn="ctr" eaLnBrk="1" hangingPunct="1">
                <a:defRPr/>
              </a:pPr>
              <a:endParaRPr lang="zh-CN" altLang="en-US" kern="0">
                <a:solidFill>
                  <a:sysClr val="window" lastClr="FFFFFF"/>
                </a:solidFill>
              </a:endParaRPr>
            </a:p>
          </p:txBody>
        </p:sp>
        <p:sp>
          <p:nvSpPr>
            <p:cNvPr id="16" name="Oval 5"/>
            <p:cNvSpPr>
              <a:spLocks noChangeArrowheads="1"/>
            </p:cNvSpPr>
            <p:nvPr/>
          </p:nvSpPr>
          <p:spPr bwMode="gray">
            <a:xfrm>
              <a:off x="999837" y="2781658"/>
              <a:ext cx="1873052" cy="1079607"/>
            </a:xfrm>
            <a:prstGeom prst="ellipse">
              <a:avLst/>
            </a:prstGeom>
            <a:solidFill>
              <a:srgbClr val="4F81BD"/>
            </a:solidFill>
            <a:ln w="9525">
              <a:solidFill>
                <a:srgbClr val="4F81BD"/>
              </a:solidFill>
              <a:round/>
              <a:headEnd/>
              <a:tailEnd/>
            </a:ln>
          </p:spPr>
          <p:txBody>
            <a:bodyPr wrap="none" anchor="ctr"/>
            <a:lstStyle/>
            <a:p>
              <a:pPr algn="ctr">
                <a:spcBef>
                  <a:spcPct val="50000"/>
                </a:spcBef>
                <a:defRPr/>
              </a:pPr>
              <a:endParaRPr lang="zh-CN" altLang="en-US" kern="0">
                <a:solidFill>
                  <a:sysClr val="windowText" lastClr="000000"/>
                </a:solidFill>
              </a:endParaRPr>
            </a:p>
          </p:txBody>
        </p:sp>
        <p:sp>
          <p:nvSpPr>
            <p:cNvPr id="17" name="Oval 6"/>
            <p:cNvSpPr>
              <a:spLocks noChangeArrowheads="1"/>
            </p:cNvSpPr>
            <p:nvPr/>
          </p:nvSpPr>
          <p:spPr bwMode="gray">
            <a:xfrm>
              <a:off x="1146398" y="2924890"/>
              <a:ext cx="1581395" cy="793144"/>
            </a:xfrm>
            <a:prstGeom prst="ellipse">
              <a:avLst/>
            </a:prstGeom>
            <a:solidFill>
              <a:srgbClr val="D6DBFE"/>
            </a:solidFill>
            <a:ln w="19050">
              <a:solidFill>
                <a:sysClr val="window" lastClr="FFFFFF"/>
              </a:solidFill>
              <a:round/>
              <a:headEnd/>
              <a:tailEnd/>
            </a:ln>
          </p:spPr>
          <p:txBody>
            <a:bodyPr wrap="none" anchor="ctr"/>
            <a:lstStyle/>
            <a:p>
              <a:pPr algn="ctr">
                <a:defRPr/>
              </a:pPr>
              <a:r>
                <a:rPr lang="zh-CN" altLang="en-US" b="1" kern="0" dirty="0">
                  <a:solidFill>
                    <a:sysClr val="windowText" lastClr="000000"/>
                  </a:solidFill>
                  <a:latin typeface="+mn-ea"/>
                </a:rPr>
                <a:t>商品供应商</a:t>
              </a:r>
              <a:endParaRPr lang="en-US" altLang="zh-CN" b="1" kern="0" dirty="0">
                <a:solidFill>
                  <a:sysClr val="windowText" lastClr="000000"/>
                </a:solidFill>
                <a:latin typeface="+mn-ea"/>
              </a:endParaRPr>
            </a:p>
            <a:p>
              <a:pPr algn="ctr">
                <a:defRPr/>
              </a:pPr>
              <a:r>
                <a:rPr lang="zh-CN" altLang="en-US" b="1" kern="0" dirty="0">
                  <a:solidFill>
                    <a:sysClr val="windowText" lastClr="000000"/>
                  </a:solidFill>
                  <a:latin typeface="+mn-ea"/>
                </a:rPr>
                <a:t>（企业和个人）</a:t>
              </a:r>
              <a:endParaRPr lang="en-US" altLang="zh-CN" b="1" kern="0" dirty="0">
                <a:solidFill>
                  <a:sysClr val="windowText" lastClr="000000"/>
                </a:solidFill>
                <a:latin typeface="+mn-ea"/>
              </a:endParaRPr>
            </a:p>
          </p:txBody>
        </p:sp>
        <p:sp>
          <p:nvSpPr>
            <p:cNvPr id="18" name="Oval 47"/>
            <p:cNvSpPr>
              <a:spLocks noChangeArrowheads="1"/>
            </p:cNvSpPr>
            <p:nvPr/>
          </p:nvSpPr>
          <p:spPr bwMode="gray">
            <a:xfrm>
              <a:off x="6133877" y="2359125"/>
              <a:ext cx="2438779" cy="1924674"/>
            </a:xfrm>
            <a:prstGeom prst="ellipse">
              <a:avLst/>
            </a:prstGeom>
            <a:gradFill rotWithShape="1">
              <a:gsLst>
                <a:gs pos="0">
                  <a:srgbClr val="1F497D"/>
                </a:gs>
                <a:gs pos="100000">
                  <a:srgbClr val="1F497D">
                    <a:gamma/>
                    <a:tint val="0"/>
                    <a:invGamma/>
                  </a:srgbClr>
                </a:gs>
              </a:gsLst>
              <a:path path="shape">
                <a:fillToRect l="50000" t="50000" r="50000" b="50000"/>
              </a:path>
            </a:gradFill>
            <a:ln w="6350">
              <a:noFill/>
              <a:miter lim="800000"/>
              <a:headEnd/>
              <a:tailEnd/>
            </a:ln>
            <a:effectLst/>
          </p:spPr>
          <p:txBody>
            <a:bodyPr wrap="none" anchor="ctr"/>
            <a:lstStyle/>
            <a:p>
              <a:pPr algn="ctr">
                <a:spcBef>
                  <a:spcPct val="50000"/>
                </a:spcBef>
                <a:defRPr/>
              </a:pPr>
              <a:endParaRPr lang="zh-CN" altLang="en-US" kern="0">
                <a:solidFill>
                  <a:sysClr val="windowText" lastClr="000000"/>
                </a:solidFill>
              </a:endParaRPr>
            </a:p>
          </p:txBody>
        </p:sp>
        <p:sp>
          <p:nvSpPr>
            <p:cNvPr id="19" name="Oval 48"/>
            <p:cNvSpPr>
              <a:spLocks noChangeArrowheads="1"/>
            </p:cNvSpPr>
            <p:nvPr/>
          </p:nvSpPr>
          <p:spPr bwMode="gray">
            <a:xfrm>
              <a:off x="6514936" y="2659911"/>
              <a:ext cx="1676660" cy="1323101"/>
            </a:xfrm>
            <a:prstGeom prst="ellipse">
              <a:avLst/>
            </a:prstGeom>
            <a:solidFill>
              <a:srgbClr val="4F81BD"/>
            </a:solidFill>
            <a:ln w="6350">
              <a:noFill/>
              <a:miter lim="800000"/>
              <a:headEnd/>
              <a:tailEnd/>
            </a:ln>
          </p:spPr>
          <p:txBody>
            <a:bodyPr wrap="none" anchor="ctr"/>
            <a:lstStyle/>
            <a:p>
              <a:pPr algn="ctr" eaLnBrk="1" hangingPunct="1">
                <a:buFont typeface="Wingdings" pitchFamily="2" charset="2"/>
                <a:buNone/>
                <a:defRPr/>
              </a:pPr>
              <a:r>
                <a:rPr lang="zh-CN" altLang="en-US" b="1" kern="0" dirty="0">
                  <a:solidFill>
                    <a:sysClr val="window" lastClr="FFFFFF"/>
                  </a:solidFill>
                  <a:latin typeface="+mn-ea"/>
                </a:rPr>
                <a:t>商品购买者</a:t>
              </a:r>
              <a:endParaRPr lang="en-US" altLang="zh-CN" b="1" kern="0" dirty="0">
                <a:solidFill>
                  <a:sysClr val="window" lastClr="FFFFFF"/>
                </a:solidFill>
                <a:latin typeface="+mn-ea"/>
              </a:endParaRPr>
            </a:p>
            <a:p>
              <a:pPr algn="ctr" eaLnBrk="1" hangingPunct="1">
                <a:buFont typeface="Wingdings" pitchFamily="2" charset="2"/>
                <a:buNone/>
                <a:defRPr/>
              </a:pPr>
              <a:r>
                <a:rPr lang="zh-CN" altLang="en-US" b="1" kern="0" dirty="0">
                  <a:solidFill>
                    <a:sysClr val="window" lastClr="FFFFFF"/>
                  </a:solidFill>
                  <a:latin typeface="+mn-ea"/>
                </a:rPr>
                <a:t>（企业和个人）</a:t>
              </a:r>
              <a:r>
                <a:rPr lang="en-US" altLang="zh-CN" b="1" kern="0" dirty="0">
                  <a:solidFill>
                    <a:sysClr val="window" lastClr="FFFFFF"/>
                  </a:solidFill>
                  <a:latin typeface="+mn-ea"/>
                </a:rPr>
                <a:t> </a:t>
              </a:r>
              <a:endParaRPr lang="en-US" altLang="zh-CN" kern="0" dirty="0">
                <a:solidFill>
                  <a:sysClr val="window" lastClr="FFFFFF"/>
                </a:solidFill>
                <a:latin typeface="+mn-ea"/>
              </a:endParaRPr>
            </a:p>
          </p:txBody>
        </p:sp>
        <p:pic>
          <p:nvPicPr>
            <p:cNvPr id="60430" name="图片 134" descr="支付宝.gi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025900" y="1643063"/>
              <a:ext cx="823913" cy="42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31" name="图片 135" descr="阿里巴巴国际业务.gif"/>
            <p:cNvPicPr preferRelativeResize="0">
              <a:picLocks/>
            </p:cNvPicPr>
            <p:nvPr/>
          </p:nvPicPr>
          <p:blipFill>
            <a:blip r:embed="rId4">
              <a:extLst>
                <a:ext uri="{28A0092B-C50C-407E-A947-70E740481C1C}">
                  <a14:useLocalDpi xmlns:a14="http://schemas.microsoft.com/office/drawing/2010/main" val="0"/>
                </a:ext>
              </a:extLst>
            </a:blip>
            <a:srcRect/>
            <a:stretch>
              <a:fillRect/>
            </a:stretch>
          </p:blipFill>
          <p:spPr bwMode="auto">
            <a:xfrm>
              <a:off x="3886200" y="3859213"/>
              <a:ext cx="1101725" cy="284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32" name="图片 136" descr="阿里小企业业务.jpg"/>
            <p:cNvPicPr preferRelativeResize="0">
              <a:picLocks/>
            </p:cNvPicPr>
            <p:nvPr/>
          </p:nvPicPr>
          <p:blipFill>
            <a:blip r:embed="rId5">
              <a:extLst>
                <a:ext uri="{28A0092B-C50C-407E-A947-70E740481C1C}">
                  <a14:useLocalDpi xmlns:a14="http://schemas.microsoft.com/office/drawing/2010/main" val="0"/>
                </a:ext>
              </a:extLst>
            </a:blip>
            <a:srcRect/>
            <a:stretch>
              <a:fillRect/>
            </a:stretch>
          </p:blipFill>
          <p:spPr bwMode="auto">
            <a:xfrm>
              <a:off x="3886200" y="2357438"/>
              <a:ext cx="1101725" cy="284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33" name="图片 137" descr="阿里云.jpg"/>
            <p:cNvPicPr preferRelativeResize="0">
              <a:picLocks/>
            </p:cNvPicPr>
            <p:nvPr/>
          </p:nvPicPr>
          <p:blipFill>
            <a:blip r:embed="rId6">
              <a:extLst>
                <a:ext uri="{28A0092B-C50C-407E-A947-70E740481C1C}">
                  <a14:useLocalDpi xmlns:a14="http://schemas.microsoft.com/office/drawing/2010/main" val="0"/>
                </a:ext>
              </a:extLst>
            </a:blip>
            <a:srcRect/>
            <a:stretch>
              <a:fillRect/>
            </a:stretch>
          </p:blipFill>
          <p:spPr bwMode="auto">
            <a:xfrm>
              <a:off x="3884613" y="4427538"/>
              <a:ext cx="1285875" cy="500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34" name="图片 138" descr="淘宝网.gif"/>
            <p:cNvPicPr preferRelativeResize="0">
              <a:picLocks/>
            </p:cNvPicPr>
            <p:nvPr/>
          </p:nvPicPr>
          <p:blipFill>
            <a:blip r:embed="rId7">
              <a:extLst>
                <a:ext uri="{28A0092B-C50C-407E-A947-70E740481C1C}">
                  <a14:useLocalDpi xmlns:a14="http://schemas.microsoft.com/office/drawing/2010/main" val="0"/>
                </a:ext>
              </a:extLst>
            </a:blip>
            <a:srcRect/>
            <a:stretch>
              <a:fillRect/>
            </a:stretch>
          </p:blipFill>
          <p:spPr bwMode="auto">
            <a:xfrm>
              <a:off x="3886200" y="3357563"/>
              <a:ext cx="1101725" cy="284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35" name="图片 139" descr="天猫.jpg"/>
            <p:cNvPicPr preferRelativeResize="0">
              <a:picLocks/>
            </p:cNvPicPr>
            <p:nvPr/>
          </p:nvPicPr>
          <p:blipFill>
            <a:blip r:embed="rId8">
              <a:extLst>
                <a:ext uri="{28A0092B-C50C-407E-A947-70E740481C1C}">
                  <a14:useLocalDpi xmlns:a14="http://schemas.microsoft.com/office/drawing/2010/main" val="0"/>
                </a:ext>
              </a:extLst>
            </a:blip>
            <a:srcRect/>
            <a:stretch>
              <a:fillRect/>
            </a:stretch>
          </p:blipFill>
          <p:spPr bwMode="auto">
            <a:xfrm>
              <a:off x="3886200" y="2857500"/>
              <a:ext cx="1101725" cy="28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60436" name="直接箭头连接符 140"/>
            <p:cNvCxnSpPr>
              <a:cxnSpLocks noChangeShapeType="1"/>
              <a:stCxn id="18" idx="1"/>
            </p:cNvCxnSpPr>
            <p:nvPr/>
          </p:nvCxnSpPr>
          <p:spPr bwMode="auto">
            <a:xfrm rot="16200000" flipV="1">
              <a:off x="5277645" y="1427956"/>
              <a:ext cx="785812" cy="1641475"/>
            </a:xfrm>
            <a:prstGeom prst="straightConnector1">
              <a:avLst/>
            </a:prstGeom>
            <a:noFill/>
            <a:ln w="9525" algn="ctr">
              <a:solidFill>
                <a:srgbClr val="1F497D"/>
              </a:solidFill>
              <a:prstDash val="dash"/>
              <a:round/>
              <a:headEnd/>
              <a:tailEnd type="triangle" w="med" len="med"/>
            </a:ln>
            <a:extLst>
              <a:ext uri="{909E8E84-426E-40DD-AFC4-6F175D3DCCD1}">
                <a14:hiddenFill xmlns:a14="http://schemas.microsoft.com/office/drawing/2010/main">
                  <a:noFill/>
                </a14:hiddenFill>
              </a:ext>
            </a:extLst>
          </p:spPr>
        </p:cxnSp>
        <p:cxnSp>
          <p:nvCxnSpPr>
            <p:cNvPr id="60437" name="直接箭头连接符 141"/>
            <p:cNvCxnSpPr>
              <a:cxnSpLocks noChangeShapeType="1"/>
              <a:endCxn id="16" idx="7"/>
            </p:cNvCxnSpPr>
            <p:nvPr/>
          </p:nvCxnSpPr>
          <p:spPr bwMode="auto">
            <a:xfrm rot="10800000" flipV="1">
              <a:off x="2598738" y="1855788"/>
              <a:ext cx="1427162" cy="1084262"/>
            </a:xfrm>
            <a:prstGeom prst="straightConnector1">
              <a:avLst/>
            </a:prstGeom>
            <a:noFill/>
            <a:ln w="9525" algn="ctr">
              <a:solidFill>
                <a:srgbClr val="1F497D"/>
              </a:solidFill>
              <a:prstDash val="dash"/>
              <a:round/>
              <a:headEnd/>
              <a:tailEnd type="triangle" w="med" len="med"/>
            </a:ln>
            <a:extLst>
              <a:ext uri="{909E8E84-426E-40DD-AFC4-6F175D3DCCD1}">
                <a14:hiddenFill xmlns:a14="http://schemas.microsoft.com/office/drawing/2010/main">
                  <a:noFill/>
                </a14:hiddenFill>
              </a:ext>
            </a:extLst>
          </p:spPr>
        </p:cxnSp>
        <p:cxnSp>
          <p:nvCxnSpPr>
            <p:cNvPr id="60438" name="直接箭头连接符 142"/>
            <p:cNvCxnSpPr>
              <a:cxnSpLocks noChangeShapeType="1"/>
              <a:endCxn id="16" idx="6"/>
            </p:cNvCxnSpPr>
            <p:nvPr/>
          </p:nvCxnSpPr>
          <p:spPr bwMode="auto">
            <a:xfrm rot="10800000" flipV="1">
              <a:off x="2873375" y="2500313"/>
              <a:ext cx="1012825" cy="820737"/>
            </a:xfrm>
            <a:prstGeom prst="straightConnector1">
              <a:avLst/>
            </a:prstGeom>
            <a:noFill/>
            <a:ln w="9525" algn="ctr">
              <a:solidFill>
                <a:srgbClr val="4A7EBB"/>
              </a:solidFill>
              <a:prstDash val="dash"/>
              <a:round/>
              <a:headEnd type="triangle" w="med" len="med"/>
              <a:tailEnd type="triangle" w="med" len="med"/>
            </a:ln>
            <a:extLst>
              <a:ext uri="{909E8E84-426E-40DD-AFC4-6F175D3DCCD1}">
                <a14:hiddenFill xmlns:a14="http://schemas.microsoft.com/office/drawing/2010/main">
                  <a:noFill/>
                </a14:hiddenFill>
              </a:ext>
            </a:extLst>
          </p:spPr>
        </p:cxnSp>
        <p:sp>
          <p:nvSpPr>
            <p:cNvPr id="29" name="TextBox 28"/>
            <p:cNvSpPr txBox="1"/>
            <p:nvPr/>
          </p:nvSpPr>
          <p:spPr>
            <a:xfrm rot="19751110">
              <a:off x="2792281" y="2103098"/>
              <a:ext cx="785568" cy="286463"/>
            </a:xfrm>
            <a:prstGeom prst="rect">
              <a:avLst/>
            </a:prstGeom>
            <a:noFill/>
          </p:spPr>
          <p:txBody>
            <a:bodyPr>
              <a:spAutoFit/>
            </a:bodyPr>
            <a:lstStyle/>
            <a:p>
              <a:pPr algn="ctr" eaLnBrk="1" hangingPunct="1">
                <a:defRPr/>
              </a:pPr>
              <a:r>
                <a:rPr lang="zh-CN" altLang="en-US" sz="1200" kern="0" dirty="0">
                  <a:solidFill>
                    <a:sysClr val="windowText" lastClr="000000"/>
                  </a:solidFill>
                </a:rPr>
                <a:t>资金流</a:t>
              </a:r>
            </a:p>
          </p:txBody>
        </p:sp>
        <p:sp>
          <p:nvSpPr>
            <p:cNvPr id="30" name="TextBox 29"/>
            <p:cNvSpPr txBox="1"/>
            <p:nvPr/>
          </p:nvSpPr>
          <p:spPr>
            <a:xfrm rot="1310515">
              <a:off x="5311669" y="1922269"/>
              <a:ext cx="785568" cy="286463"/>
            </a:xfrm>
            <a:prstGeom prst="rect">
              <a:avLst/>
            </a:prstGeom>
            <a:noFill/>
          </p:spPr>
          <p:txBody>
            <a:bodyPr>
              <a:spAutoFit/>
            </a:bodyPr>
            <a:lstStyle/>
            <a:p>
              <a:pPr algn="ctr" eaLnBrk="1" hangingPunct="1">
                <a:defRPr/>
              </a:pPr>
              <a:r>
                <a:rPr lang="zh-CN" altLang="en-US" sz="1200" kern="0" dirty="0">
                  <a:solidFill>
                    <a:sysClr val="windowText" lastClr="000000"/>
                  </a:solidFill>
                </a:rPr>
                <a:t>资金流</a:t>
              </a:r>
            </a:p>
          </p:txBody>
        </p:sp>
        <p:cxnSp>
          <p:nvCxnSpPr>
            <p:cNvPr id="60441" name="直接箭头连接符 145"/>
            <p:cNvCxnSpPr>
              <a:cxnSpLocks noChangeShapeType="1"/>
              <a:endCxn id="16" idx="6"/>
            </p:cNvCxnSpPr>
            <p:nvPr/>
          </p:nvCxnSpPr>
          <p:spPr bwMode="auto">
            <a:xfrm rot="10800000" flipV="1">
              <a:off x="2873375" y="3000375"/>
              <a:ext cx="1012825" cy="320675"/>
            </a:xfrm>
            <a:prstGeom prst="straightConnector1">
              <a:avLst/>
            </a:prstGeom>
            <a:noFill/>
            <a:ln w="9525" algn="ctr">
              <a:solidFill>
                <a:srgbClr val="4A7EBB"/>
              </a:solidFill>
              <a:prstDash val="dash"/>
              <a:round/>
              <a:headEnd type="triangle" w="med" len="med"/>
              <a:tailEnd type="triangle" w="med" len="med"/>
            </a:ln>
            <a:extLst>
              <a:ext uri="{909E8E84-426E-40DD-AFC4-6F175D3DCCD1}">
                <a14:hiddenFill xmlns:a14="http://schemas.microsoft.com/office/drawing/2010/main">
                  <a:noFill/>
                </a14:hiddenFill>
              </a:ext>
            </a:extLst>
          </p:spPr>
        </p:cxnSp>
        <p:cxnSp>
          <p:nvCxnSpPr>
            <p:cNvPr id="60442" name="直接箭头连接符 146"/>
            <p:cNvCxnSpPr>
              <a:cxnSpLocks noChangeShapeType="1"/>
              <a:endCxn id="16" idx="6"/>
            </p:cNvCxnSpPr>
            <p:nvPr/>
          </p:nvCxnSpPr>
          <p:spPr bwMode="auto">
            <a:xfrm rot="10800000">
              <a:off x="2873375" y="3322638"/>
              <a:ext cx="1012825" cy="177800"/>
            </a:xfrm>
            <a:prstGeom prst="straightConnector1">
              <a:avLst/>
            </a:prstGeom>
            <a:noFill/>
            <a:ln w="9525" algn="ctr">
              <a:solidFill>
                <a:srgbClr val="4A7EBB"/>
              </a:solidFill>
              <a:prstDash val="dash"/>
              <a:round/>
              <a:headEnd type="triangle" w="med" len="med"/>
              <a:tailEnd type="triangle" w="med" len="med"/>
            </a:ln>
            <a:extLst>
              <a:ext uri="{909E8E84-426E-40DD-AFC4-6F175D3DCCD1}">
                <a14:hiddenFill xmlns:a14="http://schemas.microsoft.com/office/drawing/2010/main">
                  <a:noFill/>
                </a14:hiddenFill>
              </a:ext>
            </a:extLst>
          </p:spPr>
        </p:cxnSp>
        <p:cxnSp>
          <p:nvCxnSpPr>
            <p:cNvPr id="60443" name="直接箭头连接符 147"/>
            <p:cNvCxnSpPr>
              <a:cxnSpLocks noChangeShapeType="1"/>
              <a:endCxn id="16" idx="6"/>
            </p:cNvCxnSpPr>
            <p:nvPr/>
          </p:nvCxnSpPr>
          <p:spPr bwMode="auto">
            <a:xfrm rot="10800000">
              <a:off x="2873375" y="3322638"/>
              <a:ext cx="1012825" cy="677862"/>
            </a:xfrm>
            <a:prstGeom prst="straightConnector1">
              <a:avLst/>
            </a:prstGeom>
            <a:noFill/>
            <a:ln w="9525" algn="ctr">
              <a:solidFill>
                <a:srgbClr val="4A7EBB"/>
              </a:solidFill>
              <a:prstDash val="dash"/>
              <a:round/>
              <a:headEnd type="triangle" w="med" len="med"/>
              <a:tailEnd type="triangle" w="med" len="med"/>
            </a:ln>
            <a:extLst>
              <a:ext uri="{909E8E84-426E-40DD-AFC4-6F175D3DCCD1}">
                <a14:hiddenFill xmlns:a14="http://schemas.microsoft.com/office/drawing/2010/main">
                  <a:noFill/>
                </a14:hiddenFill>
              </a:ext>
            </a:extLst>
          </p:spPr>
        </p:cxnSp>
        <p:cxnSp>
          <p:nvCxnSpPr>
            <p:cNvPr id="60444" name="直接箭头连接符 148"/>
            <p:cNvCxnSpPr>
              <a:cxnSpLocks noChangeShapeType="1"/>
              <a:endCxn id="18" idx="2"/>
            </p:cNvCxnSpPr>
            <p:nvPr/>
          </p:nvCxnSpPr>
          <p:spPr bwMode="auto">
            <a:xfrm>
              <a:off x="4987925" y="2500313"/>
              <a:ext cx="1146175" cy="820737"/>
            </a:xfrm>
            <a:prstGeom prst="straightConnector1">
              <a:avLst/>
            </a:prstGeom>
            <a:noFill/>
            <a:ln w="9525" algn="ctr">
              <a:solidFill>
                <a:srgbClr val="4A7EBB"/>
              </a:solidFill>
              <a:prstDash val="dash"/>
              <a:round/>
              <a:headEnd type="triangle" w="med" len="med"/>
              <a:tailEnd type="triangle" w="med" len="med"/>
            </a:ln>
            <a:extLst>
              <a:ext uri="{909E8E84-426E-40DD-AFC4-6F175D3DCCD1}">
                <a14:hiddenFill xmlns:a14="http://schemas.microsoft.com/office/drawing/2010/main">
                  <a:noFill/>
                </a14:hiddenFill>
              </a:ext>
            </a:extLst>
          </p:spPr>
        </p:cxnSp>
        <p:cxnSp>
          <p:nvCxnSpPr>
            <p:cNvPr id="60445" name="直接箭头连接符 149"/>
            <p:cNvCxnSpPr>
              <a:cxnSpLocks noChangeShapeType="1"/>
              <a:endCxn id="18" idx="2"/>
            </p:cNvCxnSpPr>
            <p:nvPr/>
          </p:nvCxnSpPr>
          <p:spPr bwMode="auto">
            <a:xfrm>
              <a:off x="4987925" y="3000375"/>
              <a:ext cx="1146175" cy="320675"/>
            </a:xfrm>
            <a:prstGeom prst="straightConnector1">
              <a:avLst/>
            </a:prstGeom>
            <a:noFill/>
            <a:ln w="9525" algn="ctr">
              <a:solidFill>
                <a:srgbClr val="4A7EBB"/>
              </a:solidFill>
              <a:prstDash val="dash"/>
              <a:round/>
              <a:headEnd type="triangle" w="med" len="med"/>
              <a:tailEnd type="triangle" w="med" len="med"/>
            </a:ln>
            <a:extLst>
              <a:ext uri="{909E8E84-426E-40DD-AFC4-6F175D3DCCD1}">
                <a14:hiddenFill xmlns:a14="http://schemas.microsoft.com/office/drawing/2010/main">
                  <a:noFill/>
                </a14:hiddenFill>
              </a:ext>
            </a:extLst>
          </p:spPr>
        </p:cxnSp>
        <p:cxnSp>
          <p:nvCxnSpPr>
            <p:cNvPr id="60446" name="直接箭头连接符 150"/>
            <p:cNvCxnSpPr>
              <a:cxnSpLocks noChangeShapeType="1"/>
              <a:endCxn id="18" idx="2"/>
            </p:cNvCxnSpPr>
            <p:nvPr/>
          </p:nvCxnSpPr>
          <p:spPr bwMode="auto">
            <a:xfrm flipV="1">
              <a:off x="4987925" y="3321050"/>
              <a:ext cx="1146175" cy="179388"/>
            </a:xfrm>
            <a:prstGeom prst="straightConnector1">
              <a:avLst/>
            </a:prstGeom>
            <a:noFill/>
            <a:ln w="9525" algn="ctr">
              <a:solidFill>
                <a:srgbClr val="4A7EBB"/>
              </a:solidFill>
              <a:prstDash val="dash"/>
              <a:round/>
              <a:headEnd type="triangle" w="med" len="med"/>
              <a:tailEnd type="triangle" w="med" len="med"/>
            </a:ln>
            <a:extLst>
              <a:ext uri="{909E8E84-426E-40DD-AFC4-6F175D3DCCD1}">
                <a14:hiddenFill xmlns:a14="http://schemas.microsoft.com/office/drawing/2010/main">
                  <a:noFill/>
                </a14:hiddenFill>
              </a:ext>
            </a:extLst>
          </p:spPr>
        </p:cxnSp>
        <p:cxnSp>
          <p:nvCxnSpPr>
            <p:cNvPr id="60447" name="直接箭头连接符 151"/>
            <p:cNvCxnSpPr>
              <a:cxnSpLocks noChangeShapeType="1"/>
              <a:endCxn id="18" idx="2"/>
            </p:cNvCxnSpPr>
            <p:nvPr/>
          </p:nvCxnSpPr>
          <p:spPr bwMode="auto">
            <a:xfrm flipV="1">
              <a:off x="4987925" y="3321050"/>
              <a:ext cx="1146175" cy="679450"/>
            </a:xfrm>
            <a:prstGeom prst="straightConnector1">
              <a:avLst/>
            </a:prstGeom>
            <a:noFill/>
            <a:ln w="9525" algn="ctr">
              <a:solidFill>
                <a:srgbClr val="4A7EBB"/>
              </a:solidFill>
              <a:prstDash val="dash"/>
              <a:round/>
              <a:headEnd type="triangle" w="med" len="med"/>
              <a:tailEnd type="triangle" w="med" len="med"/>
            </a:ln>
            <a:extLst>
              <a:ext uri="{909E8E84-426E-40DD-AFC4-6F175D3DCCD1}">
                <a14:hiddenFill xmlns:a14="http://schemas.microsoft.com/office/drawing/2010/main">
                  <a:noFill/>
                </a14:hiddenFill>
              </a:ext>
            </a:extLst>
          </p:spPr>
        </p:cxnSp>
        <p:cxnSp>
          <p:nvCxnSpPr>
            <p:cNvPr id="60448" name="直接箭头连接符 152"/>
            <p:cNvCxnSpPr>
              <a:cxnSpLocks noChangeShapeType="1"/>
            </p:cNvCxnSpPr>
            <p:nvPr/>
          </p:nvCxnSpPr>
          <p:spPr bwMode="auto">
            <a:xfrm rot="10800000">
              <a:off x="2857500" y="2714625"/>
              <a:ext cx="1027113" cy="1963738"/>
            </a:xfrm>
            <a:prstGeom prst="straightConnector1">
              <a:avLst/>
            </a:prstGeom>
            <a:noFill/>
            <a:ln w="9525" algn="ctr">
              <a:solidFill>
                <a:srgbClr val="00B050"/>
              </a:solidFill>
              <a:prstDash val="dash"/>
              <a:round/>
              <a:headEnd type="triangle" w="med" len="med"/>
              <a:tailEnd type="triangle" w="med" len="med"/>
            </a:ln>
            <a:extLst>
              <a:ext uri="{909E8E84-426E-40DD-AFC4-6F175D3DCCD1}">
                <a14:hiddenFill xmlns:a14="http://schemas.microsoft.com/office/drawing/2010/main">
                  <a:noFill/>
                </a14:hiddenFill>
              </a:ext>
            </a:extLst>
          </p:spPr>
        </p:cxnSp>
        <p:cxnSp>
          <p:nvCxnSpPr>
            <p:cNvPr id="60449" name="直接箭头连接符 153"/>
            <p:cNvCxnSpPr>
              <a:cxnSpLocks noChangeShapeType="1"/>
            </p:cNvCxnSpPr>
            <p:nvPr/>
          </p:nvCxnSpPr>
          <p:spPr bwMode="auto">
            <a:xfrm flipV="1">
              <a:off x="5170488" y="2428875"/>
              <a:ext cx="830262" cy="2249488"/>
            </a:xfrm>
            <a:prstGeom prst="straightConnector1">
              <a:avLst/>
            </a:prstGeom>
            <a:noFill/>
            <a:ln w="9525" algn="ctr">
              <a:solidFill>
                <a:srgbClr val="00B050"/>
              </a:solidFill>
              <a:prstDash val="dash"/>
              <a:round/>
              <a:headEnd type="triangle" w="med" len="med"/>
              <a:tailEnd type="triangle" w="med" len="med"/>
            </a:ln>
            <a:extLst>
              <a:ext uri="{909E8E84-426E-40DD-AFC4-6F175D3DCCD1}">
                <a14:hiddenFill xmlns:a14="http://schemas.microsoft.com/office/drawing/2010/main">
                  <a:noFill/>
                </a14:hiddenFill>
              </a:ext>
            </a:extLst>
          </p:spPr>
        </p:cxnSp>
        <p:sp>
          <p:nvSpPr>
            <p:cNvPr id="40" name="TextBox 39"/>
            <p:cNvSpPr txBox="1"/>
            <p:nvPr/>
          </p:nvSpPr>
          <p:spPr>
            <a:xfrm>
              <a:off x="2286645" y="3803973"/>
              <a:ext cx="1204733" cy="381355"/>
            </a:xfrm>
            <a:prstGeom prst="rect">
              <a:avLst/>
            </a:prstGeom>
            <a:noFill/>
          </p:spPr>
          <p:txBody>
            <a:bodyPr>
              <a:spAutoFit/>
            </a:bodyPr>
            <a:lstStyle/>
            <a:p>
              <a:pPr algn="ctr" eaLnBrk="1" hangingPunct="1">
                <a:defRPr/>
              </a:pPr>
              <a:r>
                <a:rPr lang="zh-CN" altLang="en-US" sz="1600" b="1" i="1" kern="0" dirty="0">
                  <a:solidFill>
                    <a:sysClr val="windowText" lastClr="000000"/>
                  </a:solidFill>
                </a:rPr>
                <a:t>云计算平台</a:t>
              </a:r>
            </a:p>
          </p:txBody>
        </p:sp>
        <p:cxnSp>
          <p:nvCxnSpPr>
            <p:cNvPr id="60451" name="直接箭头连接符 155"/>
            <p:cNvCxnSpPr>
              <a:cxnSpLocks noChangeShapeType="1"/>
              <a:endCxn id="44" idx="2"/>
            </p:cNvCxnSpPr>
            <p:nvPr/>
          </p:nvCxnSpPr>
          <p:spPr bwMode="auto">
            <a:xfrm rot="10800000">
              <a:off x="3497263" y="3340100"/>
              <a:ext cx="387350" cy="1338263"/>
            </a:xfrm>
            <a:prstGeom prst="straightConnector1">
              <a:avLst/>
            </a:prstGeom>
            <a:noFill/>
            <a:ln w="9525" algn="ctr">
              <a:solidFill>
                <a:srgbClr val="00B050"/>
              </a:solidFill>
              <a:prstDash val="dash"/>
              <a:round/>
              <a:headEnd type="arrow" w="med" len="med"/>
              <a:tailEnd type="triangle" w="med" len="med"/>
            </a:ln>
            <a:extLst>
              <a:ext uri="{909E8E84-426E-40DD-AFC4-6F175D3DCCD1}">
                <a14:hiddenFill xmlns:a14="http://schemas.microsoft.com/office/drawing/2010/main">
                  <a:noFill/>
                </a14:hiddenFill>
              </a:ext>
            </a:extLst>
          </p:spPr>
        </p:cxnSp>
        <p:cxnSp>
          <p:nvCxnSpPr>
            <p:cNvPr id="60452" name="直接箭头连接符 156"/>
            <p:cNvCxnSpPr>
              <a:cxnSpLocks noChangeShapeType="1"/>
              <a:endCxn id="50" idx="2"/>
            </p:cNvCxnSpPr>
            <p:nvPr/>
          </p:nvCxnSpPr>
          <p:spPr bwMode="auto">
            <a:xfrm flipV="1">
              <a:off x="5170488" y="3340100"/>
              <a:ext cx="188912" cy="1338263"/>
            </a:xfrm>
            <a:prstGeom prst="straightConnector1">
              <a:avLst/>
            </a:prstGeom>
            <a:noFill/>
            <a:ln w="9525" algn="ctr">
              <a:solidFill>
                <a:srgbClr val="00B050"/>
              </a:solidFill>
              <a:prstDash val="dash"/>
              <a:round/>
              <a:headEnd type="arrow" w="med" len="med"/>
              <a:tailEnd type="triangle" w="med" len="med"/>
            </a:ln>
            <a:extLst>
              <a:ext uri="{909E8E84-426E-40DD-AFC4-6F175D3DCCD1}">
                <a14:hiddenFill xmlns:a14="http://schemas.microsoft.com/office/drawing/2010/main">
                  <a:noFill/>
                </a14:hiddenFill>
              </a:ext>
            </a:extLst>
          </p:spPr>
        </p:cxnSp>
        <p:sp>
          <p:nvSpPr>
            <p:cNvPr id="43" name="TextBox 42"/>
            <p:cNvSpPr txBox="1"/>
            <p:nvPr/>
          </p:nvSpPr>
          <p:spPr>
            <a:xfrm>
              <a:off x="5072773" y="4094017"/>
              <a:ext cx="575986" cy="247074"/>
            </a:xfrm>
            <a:prstGeom prst="rect">
              <a:avLst/>
            </a:prstGeom>
            <a:solidFill>
              <a:sysClr val="window" lastClr="FFFFFF"/>
            </a:solidFill>
          </p:spPr>
          <p:txBody>
            <a:bodyPr>
              <a:spAutoFit/>
            </a:bodyPr>
            <a:lstStyle/>
            <a:p>
              <a:pPr eaLnBrk="1" hangingPunct="1">
                <a:defRPr/>
              </a:pPr>
              <a:r>
                <a:rPr lang="zh-CN" altLang="en-US" sz="1000" kern="0" dirty="0">
                  <a:solidFill>
                    <a:sysClr val="windowText" lastClr="000000"/>
                  </a:solidFill>
                </a:rPr>
                <a:t>信息流</a:t>
              </a:r>
            </a:p>
          </p:txBody>
        </p:sp>
        <p:sp>
          <p:nvSpPr>
            <p:cNvPr id="44" name="TextBox 43"/>
            <p:cNvSpPr txBox="1"/>
            <p:nvPr/>
          </p:nvSpPr>
          <p:spPr>
            <a:xfrm>
              <a:off x="3245155" y="2939213"/>
              <a:ext cx="504171" cy="401048"/>
            </a:xfrm>
            <a:prstGeom prst="rect">
              <a:avLst/>
            </a:prstGeom>
            <a:solidFill>
              <a:sysClr val="window" lastClr="FFFFFF"/>
            </a:solidFill>
          </p:spPr>
          <p:txBody>
            <a:bodyPr>
              <a:spAutoFit/>
            </a:bodyPr>
            <a:lstStyle/>
            <a:p>
              <a:pPr algn="ctr" eaLnBrk="1" hangingPunct="1">
                <a:defRPr/>
              </a:pPr>
              <a:r>
                <a:rPr lang="zh-CN" altLang="en-US" sz="1000" kern="0" dirty="0">
                  <a:solidFill>
                    <a:sysClr val="windowText" lastClr="000000"/>
                  </a:solidFill>
                </a:rPr>
                <a:t>交易</a:t>
              </a:r>
              <a:endParaRPr lang="en-US" altLang="zh-CN" sz="1000" kern="0" dirty="0">
                <a:solidFill>
                  <a:sysClr val="windowText" lastClr="000000"/>
                </a:solidFill>
              </a:endParaRPr>
            </a:p>
            <a:p>
              <a:pPr algn="ctr" eaLnBrk="1" hangingPunct="1">
                <a:defRPr/>
              </a:pPr>
              <a:r>
                <a:rPr lang="zh-CN" altLang="en-US" sz="1000" kern="0" dirty="0">
                  <a:solidFill>
                    <a:sysClr val="windowText" lastClr="000000"/>
                  </a:solidFill>
                </a:rPr>
                <a:t>信息</a:t>
              </a:r>
            </a:p>
          </p:txBody>
        </p:sp>
        <p:sp>
          <p:nvSpPr>
            <p:cNvPr id="45" name="TextBox 44"/>
            <p:cNvSpPr txBox="1"/>
            <p:nvPr/>
          </p:nvSpPr>
          <p:spPr>
            <a:xfrm>
              <a:off x="3209981" y="4094017"/>
              <a:ext cx="575985" cy="247074"/>
            </a:xfrm>
            <a:prstGeom prst="rect">
              <a:avLst/>
            </a:prstGeom>
            <a:solidFill>
              <a:sysClr val="window" lastClr="FFFFFF"/>
            </a:solidFill>
          </p:spPr>
          <p:txBody>
            <a:bodyPr>
              <a:spAutoFit/>
            </a:bodyPr>
            <a:lstStyle/>
            <a:p>
              <a:pPr eaLnBrk="1" hangingPunct="1">
                <a:defRPr/>
              </a:pPr>
              <a:r>
                <a:rPr lang="zh-CN" altLang="en-US" sz="1000" kern="0" dirty="0">
                  <a:solidFill>
                    <a:sysClr val="windowText" lastClr="000000"/>
                  </a:solidFill>
                </a:rPr>
                <a:t>信息流</a:t>
              </a:r>
            </a:p>
          </p:txBody>
        </p:sp>
        <p:sp>
          <p:nvSpPr>
            <p:cNvPr id="46" name="圆角矩形 45"/>
            <p:cNvSpPr/>
            <p:nvPr/>
          </p:nvSpPr>
          <p:spPr>
            <a:xfrm>
              <a:off x="1487886" y="4412707"/>
              <a:ext cx="898421" cy="529957"/>
            </a:xfrm>
            <a:prstGeom prst="roundRect">
              <a:avLst/>
            </a:prstGeom>
            <a:solidFill>
              <a:srgbClr val="FFC000"/>
            </a:solidFill>
            <a:ln w="25400" cap="flat" cmpd="sng" algn="ctr">
              <a:noFill/>
              <a:prstDash val="solid"/>
            </a:ln>
            <a:effectLst/>
          </p:spPr>
          <p:txBody>
            <a:bodyPr anchor="ctr"/>
            <a:lstStyle/>
            <a:p>
              <a:pPr algn="ctr" eaLnBrk="1" hangingPunct="1">
                <a:defRPr/>
              </a:pPr>
              <a:r>
                <a:rPr lang="zh-CN" altLang="en-US" sz="1200" kern="0" dirty="0">
                  <a:solidFill>
                    <a:sysClr val="windowText" lastClr="000000"/>
                  </a:solidFill>
                </a:rPr>
                <a:t>网络数据模型</a:t>
              </a:r>
            </a:p>
          </p:txBody>
        </p:sp>
        <p:sp>
          <p:nvSpPr>
            <p:cNvPr id="47" name="圆角矩形 46"/>
            <p:cNvSpPr/>
            <p:nvPr/>
          </p:nvSpPr>
          <p:spPr>
            <a:xfrm>
              <a:off x="513254" y="4119083"/>
              <a:ext cx="863245" cy="501311"/>
            </a:xfrm>
            <a:prstGeom prst="roundRect">
              <a:avLst/>
            </a:prstGeom>
            <a:solidFill>
              <a:srgbClr val="FFC000"/>
            </a:solidFill>
            <a:ln w="25400" cap="flat" cmpd="sng" algn="ctr">
              <a:noFill/>
              <a:prstDash val="solid"/>
            </a:ln>
            <a:effectLst/>
          </p:spPr>
          <p:txBody>
            <a:bodyPr anchor="ctr"/>
            <a:lstStyle/>
            <a:p>
              <a:pPr algn="ctr" eaLnBrk="1" hangingPunct="1">
                <a:defRPr/>
              </a:pPr>
              <a:r>
                <a:rPr lang="zh-CN" altLang="en-US" sz="1200" kern="0" dirty="0">
                  <a:solidFill>
                    <a:sysClr val="windowText" lastClr="000000"/>
                  </a:solidFill>
                </a:rPr>
                <a:t>在线视频</a:t>
              </a:r>
              <a:endParaRPr lang="en-US" altLang="zh-CN" sz="1200" kern="0" dirty="0">
                <a:solidFill>
                  <a:sysClr val="windowText" lastClr="000000"/>
                </a:solidFill>
              </a:endParaRPr>
            </a:p>
            <a:p>
              <a:pPr algn="ctr" eaLnBrk="1" hangingPunct="1">
                <a:defRPr/>
              </a:pPr>
              <a:r>
                <a:rPr lang="zh-CN" altLang="en-US" sz="1200" kern="0" dirty="0">
                  <a:solidFill>
                    <a:sysClr val="windowText" lastClr="000000"/>
                  </a:solidFill>
                </a:rPr>
                <a:t>调查模式</a:t>
              </a:r>
            </a:p>
          </p:txBody>
        </p:sp>
        <p:sp>
          <p:nvSpPr>
            <p:cNvPr id="48" name="圆角矩形 47"/>
            <p:cNvSpPr/>
            <p:nvPr/>
          </p:nvSpPr>
          <p:spPr>
            <a:xfrm>
              <a:off x="513254" y="5186158"/>
              <a:ext cx="1428972" cy="571137"/>
            </a:xfrm>
            <a:prstGeom prst="roundRect">
              <a:avLst/>
            </a:prstGeom>
            <a:solidFill>
              <a:srgbClr val="FFC000"/>
            </a:solidFill>
            <a:ln w="25400" cap="flat" cmpd="sng" algn="ctr">
              <a:noFill/>
              <a:prstDash val="solid"/>
            </a:ln>
            <a:effectLst/>
          </p:spPr>
          <p:txBody>
            <a:bodyPr anchor="ctr"/>
            <a:lstStyle/>
            <a:p>
              <a:pPr algn="ctr" eaLnBrk="1" hangingPunct="1">
                <a:defRPr/>
              </a:pPr>
              <a:r>
                <a:rPr lang="zh-CN" altLang="en-US" sz="1200" kern="0" dirty="0">
                  <a:solidFill>
                    <a:sysClr val="windowText" lastClr="000000"/>
                  </a:solidFill>
                </a:rPr>
                <a:t>交叉检验技术</a:t>
              </a:r>
              <a:endParaRPr lang="en-US" altLang="zh-CN" sz="1200" kern="0" dirty="0">
                <a:solidFill>
                  <a:sysClr val="windowText" lastClr="000000"/>
                </a:solidFill>
              </a:endParaRPr>
            </a:p>
            <a:p>
              <a:pPr algn="ctr" eaLnBrk="1" hangingPunct="1">
                <a:defRPr/>
              </a:pPr>
              <a:r>
                <a:rPr lang="en-US" altLang="zh-CN" sz="1200" kern="0" dirty="0">
                  <a:solidFill>
                    <a:sysClr val="windowText" lastClr="000000"/>
                  </a:solidFill>
                </a:rPr>
                <a:t>(</a:t>
              </a:r>
              <a:r>
                <a:rPr lang="zh-CN" altLang="en-US" sz="1200" kern="0" dirty="0">
                  <a:solidFill>
                    <a:sysClr val="windowText" lastClr="000000"/>
                  </a:solidFill>
                </a:rPr>
                <a:t>辅以第三方验证</a:t>
              </a:r>
              <a:r>
                <a:rPr lang="en-US" altLang="zh-CN" sz="1200" kern="0" dirty="0">
                  <a:solidFill>
                    <a:sysClr val="windowText" lastClr="000000"/>
                  </a:solidFill>
                </a:rPr>
                <a:t>)</a:t>
              </a:r>
            </a:p>
          </p:txBody>
        </p:sp>
        <p:grpSp>
          <p:nvGrpSpPr>
            <p:cNvPr id="60459" name="组合 163"/>
            <p:cNvGrpSpPr>
              <a:grpSpLocks/>
            </p:cNvGrpSpPr>
            <p:nvPr/>
          </p:nvGrpSpPr>
          <p:grpSpPr bwMode="auto">
            <a:xfrm>
              <a:off x="3714750" y="5614988"/>
              <a:ext cx="1341438" cy="852487"/>
              <a:chOff x="4000496" y="5500702"/>
              <a:chExt cx="1341676" cy="852728"/>
            </a:xfrm>
          </p:grpSpPr>
          <p:sp>
            <p:nvSpPr>
              <p:cNvPr id="66" name="圆角矩形 65"/>
              <p:cNvSpPr/>
              <p:nvPr/>
            </p:nvSpPr>
            <p:spPr>
              <a:xfrm>
                <a:off x="4127427" y="5639467"/>
                <a:ext cx="1215208" cy="714569"/>
              </a:xfrm>
              <a:prstGeom prst="roundRect">
                <a:avLst>
                  <a:gd name="adj" fmla="val 0"/>
                </a:avLst>
              </a:prstGeom>
              <a:solidFill>
                <a:srgbClr val="4F81BD">
                  <a:lumMod val="40000"/>
                  <a:lumOff val="60000"/>
                </a:srgbClr>
              </a:solidFill>
              <a:ln w="12700" cap="flat" cmpd="sng" algn="ctr">
                <a:solidFill>
                  <a:srgbClr val="1F497D">
                    <a:lumMod val="60000"/>
                    <a:lumOff val="40000"/>
                  </a:srgbClr>
                </a:solidFill>
                <a:prstDash val="solid"/>
              </a:ln>
              <a:effectLst/>
            </p:spPr>
            <p:txBody>
              <a:bodyPr anchor="ctr"/>
              <a:lstStyle/>
              <a:p>
                <a:pPr algn="ctr" eaLnBrk="1" hangingPunct="1">
                  <a:defRPr/>
                </a:pPr>
                <a:endParaRPr lang="zh-CN" altLang="en-US" sz="1200" kern="0" dirty="0">
                  <a:solidFill>
                    <a:sysClr val="window" lastClr="FFFFFF"/>
                  </a:solidFill>
                </a:endParaRPr>
              </a:p>
            </p:txBody>
          </p:sp>
          <p:sp>
            <p:nvSpPr>
              <p:cNvPr id="67" name="圆角矩形 66"/>
              <p:cNvSpPr/>
              <p:nvPr/>
            </p:nvSpPr>
            <p:spPr>
              <a:xfrm>
                <a:off x="4064395" y="5566040"/>
                <a:ext cx="1216674" cy="714570"/>
              </a:xfrm>
              <a:prstGeom prst="roundRect">
                <a:avLst>
                  <a:gd name="adj" fmla="val 0"/>
                </a:avLst>
              </a:prstGeom>
              <a:solidFill>
                <a:srgbClr val="4F81BD">
                  <a:lumMod val="40000"/>
                  <a:lumOff val="60000"/>
                </a:srgbClr>
              </a:solidFill>
              <a:ln w="12700" cap="flat" cmpd="sng" algn="ctr">
                <a:solidFill>
                  <a:srgbClr val="1F497D">
                    <a:lumMod val="60000"/>
                    <a:lumOff val="40000"/>
                  </a:srgbClr>
                </a:solidFill>
                <a:prstDash val="solid"/>
              </a:ln>
              <a:effectLst/>
            </p:spPr>
            <p:txBody>
              <a:bodyPr anchor="ctr"/>
              <a:lstStyle/>
              <a:p>
                <a:pPr algn="ctr" eaLnBrk="1" hangingPunct="1">
                  <a:defRPr/>
                </a:pPr>
                <a:endParaRPr lang="zh-CN" altLang="en-US" sz="1200" kern="0" dirty="0">
                  <a:solidFill>
                    <a:sysClr val="window" lastClr="FFFFFF"/>
                  </a:solidFill>
                </a:endParaRPr>
              </a:p>
            </p:txBody>
          </p:sp>
          <p:sp>
            <p:nvSpPr>
              <p:cNvPr id="68" name="圆角矩形 67"/>
              <p:cNvSpPr/>
              <p:nvPr/>
            </p:nvSpPr>
            <p:spPr>
              <a:xfrm>
                <a:off x="3999897" y="5501567"/>
                <a:ext cx="1215207" cy="714570"/>
              </a:xfrm>
              <a:prstGeom prst="roundRect">
                <a:avLst>
                  <a:gd name="adj" fmla="val 0"/>
                </a:avLst>
              </a:prstGeom>
              <a:solidFill>
                <a:srgbClr val="4F81BD">
                  <a:lumMod val="40000"/>
                  <a:lumOff val="60000"/>
                </a:srgbClr>
              </a:solidFill>
              <a:ln w="12700" cap="flat" cmpd="sng" algn="ctr">
                <a:solidFill>
                  <a:srgbClr val="1F497D">
                    <a:lumMod val="60000"/>
                    <a:lumOff val="40000"/>
                  </a:srgbClr>
                </a:solidFill>
                <a:prstDash val="solid"/>
              </a:ln>
              <a:effectLst/>
            </p:spPr>
            <p:txBody>
              <a:bodyPr anchor="ctr"/>
              <a:lstStyle/>
              <a:p>
                <a:pPr algn="ctr" eaLnBrk="1" hangingPunct="1">
                  <a:defRPr/>
                </a:pPr>
                <a:r>
                  <a:rPr lang="zh-CN" altLang="en-US" sz="1200" kern="0" dirty="0">
                    <a:solidFill>
                      <a:sysClr val="windowText" lastClr="000000"/>
                    </a:solidFill>
                  </a:rPr>
                  <a:t>客户信用水平和还款能力评估报告和结果</a:t>
                </a:r>
              </a:p>
            </p:txBody>
          </p:sp>
        </p:grpSp>
        <p:sp>
          <p:nvSpPr>
            <p:cNvPr id="50" name="TextBox 49"/>
            <p:cNvSpPr txBox="1"/>
            <p:nvPr/>
          </p:nvSpPr>
          <p:spPr>
            <a:xfrm>
              <a:off x="5107948" y="2939213"/>
              <a:ext cx="504171" cy="401048"/>
            </a:xfrm>
            <a:prstGeom prst="rect">
              <a:avLst/>
            </a:prstGeom>
            <a:solidFill>
              <a:sysClr val="window" lastClr="FFFFFF"/>
            </a:solidFill>
          </p:spPr>
          <p:txBody>
            <a:bodyPr>
              <a:spAutoFit/>
            </a:bodyPr>
            <a:lstStyle/>
            <a:p>
              <a:pPr algn="ctr" eaLnBrk="1" hangingPunct="1">
                <a:defRPr/>
              </a:pPr>
              <a:r>
                <a:rPr lang="zh-CN" altLang="en-US" sz="1000" kern="0" dirty="0">
                  <a:solidFill>
                    <a:sysClr val="windowText" lastClr="000000"/>
                  </a:solidFill>
                </a:rPr>
                <a:t>交易</a:t>
              </a:r>
              <a:endParaRPr lang="en-US" altLang="zh-CN" sz="1000" kern="0" dirty="0">
                <a:solidFill>
                  <a:sysClr val="windowText" lastClr="000000"/>
                </a:solidFill>
              </a:endParaRPr>
            </a:p>
            <a:p>
              <a:pPr algn="ctr" eaLnBrk="1" hangingPunct="1">
                <a:defRPr/>
              </a:pPr>
              <a:r>
                <a:rPr lang="zh-CN" altLang="en-US" sz="1000" kern="0" dirty="0">
                  <a:solidFill>
                    <a:sysClr val="windowText" lastClr="000000"/>
                  </a:solidFill>
                </a:rPr>
                <a:t>信息</a:t>
              </a:r>
            </a:p>
          </p:txBody>
        </p:sp>
        <p:sp>
          <p:nvSpPr>
            <p:cNvPr id="51" name="圆角矩形 50"/>
            <p:cNvSpPr/>
            <p:nvPr/>
          </p:nvSpPr>
          <p:spPr>
            <a:xfrm>
              <a:off x="7501293" y="5685679"/>
              <a:ext cx="1071362" cy="714367"/>
            </a:xfrm>
            <a:prstGeom prst="roundRect">
              <a:avLst/>
            </a:prstGeom>
            <a:solidFill>
              <a:srgbClr val="1F497D">
                <a:lumMod val="60000"/>
                <a:lumOff val="40000"/>
              </a:srgbClr>
            </a:solidFill>
            <a:ln w="25400" cap="flat" cmpd="sng" algn="ctr">
              <a:noFill/>
              <a:prstDash val="solid"/>
            </a:ln>
            <a:effectLst/>
          </p:spPr>
          <p:txBody>
            <a:bodyPr anchor="ctr"/>
            <a:lstStyle/>
            <a:p>
              <a:pPr algn="ctr" eaLnBrk="1" hangingPunct="1">
                <a:defRPr/>
              </a:pPr>
              <a:r>
                <a:rPr lang="zh-CN" altLang="en-US" sz="1400" b="1" kern="0" dirty="0">
                  <a:solidFill>
                    <a:sysClr val="window" lastClr="FFFFFF"/>
                  </a:solidFill>
                </a:rPr>
                <a:t>发放</a:t>
              </a:r>
              <a:endParaRPr lang="en-US" altLang="zh-CN" sz="1400" b="1" kern="0" dirty="0">
                <a:solidFill>
                  <a:sysClr val="window" lastClr="FFFFFF"/>
                </a:solidFill>
              </a:endParaRPr>
            </a:p>
            <a:p>
              <a:pPr algn="ctr" eaLnBrk="1" hangingPunct="1">
                <a:defRPr/>
              </a:pPr>
              <a:r>
                <a:rPr lang="zh-CN" altLang="en-US" sz="1400" b="1" kern="0" dirty="0">
                  <a:solidFill>
                    <a:sysClr val="window" lastClr="FFFFFF"/>
                  </a:solidFill>
                </a:rPr>
                <a:t>贷款</a:t>
              </a:r>
            </a:p>
          </p:txBody>
        </p:sp>
        <p:pic>
          <p:nvPicPr>
            <p:cNvPr id="60462" name="图片 169" descr="阿里巴巴金融logo2.PNG"/>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5500688" y="5745163"/>
              <a:ext cx="1500187" cy="593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60463" name="直接箭头连接符 170"/>
            <p:cNvCxnSpPr>
              <a:cxnSpLocks noChangeShapeType="1"/>
            </p:cNvCxnSpPr>
            <p:nvPr/>
          </p:nvCxnSpPr>
          <p:spPr bwMode="auto">
            <a:xfrm rot="16200000" flipH="1">
              <a:off x="4980781" y="4474369"/>
              <a:ext cx="817563" cy="1724025"/>
            </a:xfrm>
            <a:prstGeom prst="straightConnector1">
              <a:avLst/>
            </a:prstGeom>
            <a:noFill/>
            <a:ln w="9525" algn="ctr">
              <a:solidFill>
                <a:srgbClr val="00B050"/>
              </a:solidFill>
              <a:prstDash val="dash"/>
              <a:round/>
              <a:headEnd type="triangle" w="med" len="med"/>
              <a:tailEnd type="triangle" w="med" len="med"/>
            </a:ln>
            <a:extLst>
              <a:ext uri="{909E8E84-426E-40DD-AFC4-6F175D3DCCD1}">
                <a14:hiddenFill xmlns:a14="http://schemas.microsoft.com/office/drawing/2010/main">
                  <a:noFill/>
                </a14:hiddenFill>
              </a:ext>
            </a:extLst>
          </p:spPr>
        </p:cxnSp>
        <p:sp>
          <p:nvSpPr>
            <p:cNvPr id="54" name="右箭头 53"/>
            <p:cNvSpPr/>
            <p:nvPr/>
          </p:nvSpPr>
          <p:spPr>
            <a:xfrm>
              <a:off x="5056652" y="1714583"/>
              <a:ext cx="1587258" cy="143232"/>
            </a:xfrm>
            <a:prstGeom prst="rightArrow">
              <a:avLst/>
            </a:prstGeom>
            <a:solidFill>
              <a:srgbClr val="4F81BD">
                <a:lumMod val="40000"/>
                <a:lumOff val="60000"/>
              </a:srgbClr>
            </a:solidFill>
            <a:ln w="25400" cap="flat" cmpd="sng" algn="ctr">
              <a:noFill/>
              <a:prstDash val="solid"/>
            </a:ln>
            <a:effectLst/>
          </p:spPr>
          <p:txBody>
            <a:bodyPr anchor="ctr"/>
            <a:lstStyle/>
            <a:p>
              <a:pPr algn="ctr" eaLnBrk="1" hangingPunct="1">
                <a:defRPr/>
              </a:pPr>
              <a:endParaRPr lang="zh-CN" altLang="en-US" kern="0">
                <a:solidFill>
                  <a:sysClr val="window" lastClr="FFFFFF"/>
                </a:solidFill>
              </a:endParaRPr>
            </a:p>
          </p:txBody>
        </p:sp>
        <p:sp>
          <p:nvSpPr>
            <p:cNvPr id="55" name="TextBox 54"/>
            <p:cNvSpPr txBox="1"/>
            <p:nvPr/>
          </p:nvSpPr>
          <p:spPr>
            <a:xfrm rot="1142852">
              <a:off x="5270631" y="5001748"/>
              <a:ext cx="647801" cy="286463"/>
            </a:xfrm>
            <a:prstGeom prst="rect">
              <a:avLst/>
            </a:prstGeom>
            <a:noFill/>
          </p:spPr>
          <p:txBody>
            <a:bodyPr>
              <a:spAutoFit/>
            </a:bodyPr>
            <a:lstStyle/>
            <a:p>
              <a:pPr eaLnBrk="1" hangingPunct="1">
                <a:defRPr/>
              </a:pPr>
              <a:r>
                <a:rPr lang="zh-CN" altLang="en-US" sz="1200" kern="0" dirty="0">
                  <a:solidFill>
                    <a:sysClr val="windowText" lastClr="000000"/>
                  </a:solidFill>
                </a:rPr>
                <a:t>信息流</a:t>
              </a:r>
            </a:p>
          </p:txBody>
        </p:sp>
        <p:sp>
          <p:nvSpPr>
            <p:cNvPr id="56" name="右箭头 55"/>
            <p:cNvSpPr/>
            <p:nvPr/>
          </p:nvSpPr>
          <p:spPr>
            <a:xfrm>
              <a:off x="5143123" y="5934543"/>
              <a:ext cx="285795" cy="213058"/>
            </a:xfrm>
            <a:prstGeom prst="rightArrow">
              <a:avLst/>
            </a:prstGeom>
            <a:solidFill>
              <a:srgbClr val="4F81BD">
                <a:lumMod val="40000"/>
                <a:lumOff val="60000"/>
              </a:srgbClr>
            </a:solidFill>
            <a:ln w="25400" cap="flat" cmpd="sng" algn="ctr">
              <a:noFill/>
              <a:prstDash val="solid"/>
            </a:ln>
            <a:effectLst/>
          </p:spPr>
          <p:txBody>
            <a:bodyPr anchor="ctr"/>
            <a:lstStyle/>
            <a:p>
              <a:pPr algn="ctr" eaLnBrk="1" hangingPunct="1">
                <a:defRPr/>
              </a:pPr>
              <a:endParaRPr lang="zh-CN" altLang="en-US" kern="0">
                <a:solidFill>
                  <a:sysClr val="window" lastClr="FFFFFF"/>
                </a:solidFill>
              </a:endParaRPr>
            </a:p>
          </p:txBody>
        </p:sp>
        <p:sp>
          <p:nvSpPr>
            <p:cNvPr id="57" name="右箭头 56"/>
            <p:cNvSpPr/>
            <p:nvPr/>
          </p:nvSpPr>
          <p:spPr>
            <a:xfrm>
              <a:off x="7071868" y="5934543"/>
              <a:ext cx="285795" cy="213058"/>
            </a:xfrm>
            <a:prstGeom prst="rightArrow">
              <a:avLst/>
            </a:prstGeom>
            <a:solidFill>
              <a:srgbClr val="4F81BD">
                <a:lumMod val="40000"/>
                <a:lumOff val="60000"/>
              </a:srgbClr>
            </a:solidFill>
            <a:ln w="25400" cap="flat" cmpd="sng" algn="ctr">
              <a:noFill/>
              <a:prstDash val="solid"/>
            </a:ln>
            <a:effectLst/>
          </p:spPr>
          <p:txBody>
            <a:bodyPr anchor="ctr"/>
            <a:lstStyle/>
            <a:p>
              <a:pPr algn="ctr" eaLnBrk="1" hangingPunct="1">
                <a:defRPr/>
              </a:pPr>
              <a:endParaRPr lang="zh-CN" altLang="en-US" kern="0">
                <a:solidFill>
                  <a:sysClr val="window" lastClr="FFFFFF"/>
                </a:solidFill>
              </a:endParaRPr>
            </a:p>
          </p:txBody>
        </p:sp>
        <p:sp>
          <p:nvSpPr>
            <p:cNvPr id="58" name="圆角矩形 57"/>
            <p:cNvSpPr/>
            <p:nvPr/>
          </p:nvSpPr>
          <p:spPr>
            <a:xfrm>
              <a:off x="6715725" y="1610740"/>
              <a:ext cx="1994698" cy="714367"/>
            </a:xfrm>
            <a:prstGeom prst="roundRect">
              <a:avLst/>
            </a:prstGeom>
            <a:solidFill>
              <a:srgbClr val="1F497D">
                <a:lumMod val="60000"/>
                <a:lumOff val="40000"/>
              </a:srgbClr>
            </a:solidFill>
            <a:ln w="25400" cap="flat" cmpd="sng" algn="ctr">
              <a:noFill/>
              <a:prstDash val="solid"/>
            </a:ln>
            <a:effectLst/>
          </p:spPr>
          <p:txBody>
            <a:bodyPr anchor="ctr"/>
            <a:lstStyle/>
            <a:p>
              <a:pPr marL="174625" indent="-174625" eaLnBrk="1" hangingPunct="1">
                <a:buSzPct val="75000"/>
                <a:buFont typeface="Wingdings" pitchFamily="2" charset="2"/>
                <a:buChar char="n"/>
                <a:defRPr/>
              </a:pPr>
              <a:r>
                <a:rPr lang="zh-CN" altLang="en-US" b="1" kern="0" dirty="0">
                  <a:solidFill>
                    <a:sysClr val="window" lastClr="FFFFFF"/>
                  </a:solidFill>
                </a:rPr>
                <a:t>监控客户现金流</a:t>
              </a:r>
            </a:p>
          </p:txBody>
        </p:sp>
        <p:cxnSp>
          <p:nvCxnSpPr>
            <p:cNvPr id="60469" name="形状 176"/>
            <p:cNvCxnSpPr>
              <a:cxnSpLocks noChangeShapeType="1"/>
              <a:stCxn id="51" idx="2"/>
              <a:endCxn id="16" idx="2"/>
            </p:cNvCxnSpPr>
            <p:nvPr/>
          </p:nvCxnSpPr>
          <p:spPr bwMode="auto">
            <a:xfrm rot="5400000" flipH="1">
              <a:off x="2980531" y="1342232"/>
              <a:ext cx="3076575" cy="7037388"/>
            </a:xfrm>
            <a:prstGeom prst="bentConnector4">
              <a:avLst>
                <a:gd name="adj1" fmla="val -7431"/>
                <a:gd name="adj2" fmla="val 110264"/>
              </a:avLst>
            </a:prstGeom>
            <a:noFill/>
            <a:ln w="9525" algn="ctr">
              <a:solidFill>
                <a:srgbClr val="4A7EBB"/>
              </a:solidFill>
              <a:miter lim="800000"/>
              <a:headEnd/>
              <a:tailEnd type="triangle" w="med" len="med"/>
            </a:ln>
            <a:extLst>
              <a:ext uri="{909E8E84-426E-40DD-AFC4-6F175D3DCCD1}">
                <a14:hiddenFill xmlns:a14="http://schemas.microsoft.com/office/drawing/2010/main">
                  <a:noFill/>
                </a14:hiddenFill>
              </a:ext>
            </a:extLst>
          </p:spPr>
        </p:cxnSp>
        <p:cxnSp>
          <p:nvCxnSpPr>
            <p:cNvPr id="60470" name="直接箭头连接符 177"/>
            <p:cNvCxnSpPr>
              <a:cxnSpLocks noChangeShapeType="1"/>
              <a:stCxn id="47" idx="0"/>
              <a:endCxn id="16" idx="3"/>
            </p:cNvCxnSpPr>
            <p:nvPr/>
          </p:nvCxnSpPr>
          <p:spPr bwMode="auto">
            <a:xfrm rot="5400000" flipH="1" flipV="1">
              <a:off x="901700" y="3746501"/>
              <a:ext cx="415925" cy="330200"/>
            </a:xfrm>
            <a:prstGeom prst="straightConnector1">
              <a:avLst/>
            </a:prstGeom>
            <a:noFill/>
            <a:ln w="9525" algn="ctr">
              <a:solidFill>
                <a:srgbClr val="4A7EBB"/>
              </a:solidFill>
              <a:round/>
              <a:headEnd/>
              <a:tailEnd type="triangle" w="med" len="med"/>
            </a:ln>
            <a:extLst>
              <a:ext uri="{909E8E84-426E-40DD-AFC4-6F175D3DCCD1}">
                <a14:hiddenFill xmlns:a14="http://schemas.microsoft.com/office/drawing/2010/main">
                  <a:noFill/>
                </a14:hiddenFill>
              </a:ext>
            </a:extLst>
          </p:spPr>
        </p:cxnSp>
        <p:cxnSp>
          <p:nvCxnSpPr>
            <p:cNvPr id="60471" name="肘形连接符 178"/>
            <p:cNvCxnSpPr>
              <a:cxnSpLocks noChangeShapeType="1"/>
              <a:stCxn id="16" idx="4"/>
              <a:endCxn id="46" idx="0"/>
            </p:cNvCxnSpPr>
            <p:nvPr/>
          </p:nvCxnSpPr>
          <p:spPr bwMode="auto">
            <a:xfrm rot="5400000">
              <a:off x="1659732" y="4137819"/>
              <a:ext cx="552450" cy="1587"/>
            </a:xfrm>
            <a:prstGeom prst="bentConnector3">
              <a:avLst>
                <a:gd name="adj1" fmla="val 50000"/>
              </a:avLst>
            </a:prstGeom>
            <a:noFill/>
            <a:ln w="9525" algn="ctr">
              <a:solidFill>
                <a:srgbClr val="00B050"/>
              </a:solidFill>
              <a:prstDash val="dash"/>
              <a:miter lim="800000"/>
              <a:headEnd/>
              <a:tailEnd/>
            </a:ln>
            <a:extLst>
              <a:ext uri="{909E8E84-426E-40DD-AFC4-6F175D3DCCD1}">
                <a14:hiddenFill xmlns:a14="http://schemas.microsoft.com/office/drawing/2010/main">
                  <a:noFill/>
                </a14:hiddenFill>
              </a:ext>
            </a:extLst>
          </p:spPr>
        </p:cxnSp>
        <p:cxnSp>
          <p:nvCxnSpPr>
            <p:cNvPr id="60472" name="肘形连接符 179"/>
            <p:cNvCxnSpPr>
              <a:cxnSpLocks noChangeShapeType="1"/>
              <a:stCxn id="46" idx="3"/>
            </p:cNvCxnSpPr>
            <p:nvPr/>
          </p:nvCxnSpPr>
          <p:spPr bwMode="auto">
            <a:xfrm>
              <a:off x="2386013" y="4678363"/>
              <a:ext cx="1498600" cy="1587"/>
            </a:xfrm>
            <a:prstGeom prst="bentConnector3">
              <a:avLst>
                <a:gd name="adj1" fmla="val 50000"/>
              </a:avLst>
            </a:prstGeom>
            <a:noFill/>
            <a:ln w="9525" algn="ctr">
              <a:solidFill>
                <a:srgbClr val="00B050"/>
              </a:solidFill>
              <a:prstDash val="dash"/>
              <a:miter lim="800000"/>
              <a:headEnd/>
              <a:tailEnd/>
            </a:ln>
            <a:extLst>
              <a:ext uri="{909E8E84-426E-40DD-AFC4-6F175D3DCCD1}">
                <a14:hiddenFill xmlns:a14="http://schemas.microsoft.com/office/drawing/2010/main">
                  <a:noFill/>
                </a14:hiddenFill>
              </a:ext>
            </a:extLst>
          </p:spPr>
        </p:cxnSp>
        <p:sp>
          <p:nvSpPr>
            <p:cNvPr id="63" name="直角上箭头 62"/>
            <p:cNvSpPr/>
            <p:nvPr/>
          </p:nvSpPr>
          <p:spPr>
            <a:xfrm rot="5400000">
              <a:off x="2626444" y="5183821"/>
              <a:ext cx="406420" cy="1513977"/>
            </a:xfrm>
            <a:prstGeom prst="bentUpArrow">
              <a:avLst/>
            </a:prstGeom>
            <a:solidFill>
              <a:srgbClr val="4F81BD">
                <a:lumMod val="40000"/>
                <a:lumOff val="60000"/>
              </a:srgbClr>
            </a:solidFill>
            <a:ln w="25400" cap="flat" cmpd="sng" algn="ctr">
              <a:noFill/>
              <a:prstDash val="solid"/>
            </a:ln>
            <a:effectLst/>
          </p:spPr>
          <p:txBody>
            <a:bodyPr anchor="ctr"/>
            <a:lstStyle/>
            <a:p>
              <a:pPr algn="ctr" eaLnBrk="1" hangingPunct="1">
                <a:defRPr/>
              </a:pPr>
              <a:endParaRPr lang="zh-CN" altLang="en-US" kern="0">
                <a:solidFill>
                  <a:sysClr val="window" lastClr="FFFFFF"/>
                </a:solidFill>
              </a:endParaRPr>
            </a:p>
          </p:txBody>
        </p:sp>
        <p:sp>
          <p:nvSpPr>
            <p:cNvPr id="64" name="TextBox 63"/>
            <p:cNvSpPr txBox="1"/>
            <p:nvPr/>
          </p:nvSpPr>
          <p:spPr>
            <a:xfrm>
              <a:off x="2156205" y="5572883"/>
              <a:ext cx="1285342" cy="938167"/>
            </a:xfrm>
            <a:prstGeom prst="rect">
              <a:avLst/>
            </a:prstGeom>
            <a:noFill/>
          </p:spPr>
          <p:txBody>
            <a:bodyPr>
              <a:spAutoFit/>
            </a:bodyPr>
            <a:lstStyle/>
            <a:p>
              <a:pPr eaLnBrk="1" hangingPunct="1">
                <a:defRPr/>
              </a:pPr>
              <a:r>
                <a:rPr lang="zh-CN" altLang="en-US" sz="1200" b="1" kern="0" dirty="0">
                  <a:solidFill>
                    <a:sysClr val="windowText" lastClr="000000"/>
                  </a:solidFill>
                </a:rPr>
                <a:t>各渠道信息和调研获得的客户信用记录、交易状况、投诉情况</a:t>
              </a:r>
            </a:p>
          </p:txBody>
        </p:sp>
        <p:sp>
          <p:nvSpPr>
            <p:cNvPr id="65" name="TextBox 64"/>
            <p:cNvSpPr txBox="1"/>
            <p:nvPr/>
          </p:nvSpPr>
          <p:spPr>
            <a:xfrm>
              <a:off x="6286300" y="4428821"/>
              <a:ext cx="2072376" cy="954280"/>
            </a:xfrm>
            <a:prstGeom prst="rect">
              <a:avLst/>
            </a:prstGeom>
            <a:noFill/>
          </p:spPr>
          <p:txBody>
            <a:bodyPr>
              <a:spAutoFit/>
            </a:bodyPr>
            <a:lstStyle/>
            <a:p>
              <a:pPr marL="174625" indent="-174625" eaLnBrk="1" hangingPunct="1">
                <a:buClr>
                  <a:srgbClr val="4F81BD">
                    <a:lumMod val="60000"/>
                    <a:lumOff val="40000"/>
                  </a:srgbClr>
                </a:buClr>
                <a:buSzPct val="75000"/>
                <a:buFont typeface="Wingdings" pitchFamily="2" charset="2"/>
                <a:buChar char="n"/>
                <a:defRPr/>
              </a:pPr>
              <a:r>
                <a:rPr lang="zh-CN" altLang="en-US" sz="1400" kern="0" dirty="0">
                  <a:solidFill>
                    <a:sysClr val="windowText" lastClr="000000"/>
                  </a:solidFill>
                </a:rPr>
                <a:t>海量的客户和交易数据赋予了阿里巴巴掌握客户信息及其交易行为的强大的优势</a:t>
              </a:r>
            </a:p>
          </p:txBody>
        </p:sp>
      </p:grpSp>
    </p:spTree>
  </p:cSld>
  <p:clrMapOvr>
    <a:masterClrMapping/>
  </p:clrMapOvr>
  <p:transition spd="slow"/>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bwMode="auto">
          <a:xfrm flipV="1">
            <a:off x="0" y="1144588"/>
            <a:ext cx="8459788" cy="3175"/>
          </a:xfrm>
          <a:prstGeom prst="line">
            <a:avLst/>
          </a:prstGeom>
          <a:solidFill>
            <a:schemeClr val="accent1"/>
          </a:solidFill>
          <a:ln w="101600" cap="flat" cmpd="thinThick" algn="ctr">
            <a:solidFill>
              <a:srgbClr val="FF0000"/>
            </a:solidFill>
            <a:prstDash val="solid"/>
            <a:round/>
            <a:headEnd type="none" w="med" len="med"/>
            <a:tailEnd type="none" w="med" len="med"/>
          </a:ln>
          <a:effectLst>
            <a:outerShdw dist="17961" dir="2700000" algn="ctr" rotWithShape="0">
              <a:schemeClr val="tx1">
                <a:gamma/>
                <a:shade val="60000"/>
                <a:invGamma/>
                <a:alpha val="50000"/>
              </a:schemeClr>
            </a:outerShdw>
          </a:effectLst>
        </p:spPr>
      </p:cxnSp>
      <p:sp>
        <p:nvSpPr>
          <p:cNvPr id="10" name="矩形 9"/>
          <p:cNvSpPr/>
          <p:nvPr/>
        </p:nvSpPr>
        <p:spPr>
          <a:xfrm>
            <a:off x="357188" y="285750"/>
            <a:ext cx="7399337" cy="954088"/>
          </a:xfrm>
          <a:prstGeom prst="rect">
            <a:avLst/>
          </a:prstGeom>
        </p:spPr>
        <p:txBody>
          <a:bodyPr wrap="none">
            <a:spAutoFit/>
          </a:bodyPr>
          <a:lstStyle/>
          <a:p>
            <a:pPr eaLnBrk="1" hangingPunct="1">
              <a:buFont typeface="Arial" pitchFamily="34" charset="0"/>
              <a:buNone/>
              <a:defRPr/>
            </a:pPr>
            <a:r>
              <a:rPr lang="zh-CN" altLang="en-US" sz="2800" b="1" dirty="0">
                <a:solidFill>
                  <a:srgbClr val="FF0000"/>
                </a:solidFill>
                <a:latin typeface="+mn-ea"/>
                <a:ea typeface="+mn-ea"/>
              </a:rPr>
              <a:t>案例</a:t>
            </a:r>
            <a:r>
              <a:rPr lang="en-US" altLang="zh-CN" sz="2800" b="1" dirty="0">
                <a:solidFill>
                  <a:srgbClr val="FF0000"/>
                </a:solidFill>
                <a:latin typeface="+mn-ea"/>
                <a:ea typeface="+mn-ea"/>
              </a:rPr>
              <a:t>2</a:t>
            </a:r>
            <a:r>
              <a:rPr lang="zh-CN" altLang="en-US" sz="2800" b="1" dirty="0">
                <a:solidFill>
                  <a:srgbClr val="FF0000"/>
                </a:solidFill>
                <a:latin typeface="+mn-ea"/>
                <a:ea typeface="+mn-ea"/>
              </a:rPr>
              <a:t>：</a:t>
            </a:r>
            <a:r>
              <a:rPr lang="zh-CN" altLang="zh-CN" sz="2800" b="1" dirty="0">
                <a:latin typeface="黑体" panose="02010600030101010101" pitchFamily="2" charset="-122"/>
                <a:ea typeface="黑体" panose="02010600030101010101" pitchFamily="2" charset="-122"/>
              </a:rPr>
              <a:t>全国公安系统大数据应用</a:t>
            </a:r>
            <a:r>
              <a:rPr lang="en-US" altLang="zh-CN" sz="2800" b="1" dirty="0">
                <a:latin typeface="黑体" panose="02010600030101010101" pitchFamily="2" charset="-122"/>
                <a:ea typeface="黑体" panose="02010600030101010101" pitchFamily="2" charset="-122"/>
              </a:rPr>
              <a:t>-</a:t>
            </a:r>
            <a:r>
              <a:rPr lang="zh-CN" altLang="en-US" sz="2800" b="1" dirty="0">
                <a:latin typeface="黑体" panose="02010600030101010101" pitchFamily="2" charset="-122"/>
                <a:ea typeface="黑体" panose="02010600030101010101" pitchFamily="2" charset="-122"/>
              </a:rPr>
              <a:t>网上抓逃犯</a:t>
            </a:r>
            <a:endParaRPr lang="en-US" altLang="zh-CN" sz="2800" b="1" dirty="0">
              <a:latin typeface="黑体" pitchFamily="49" charset="-122"/>
              <a:ea typeface="黑体" pitchFamily="49" charset="-122"/>
            </a:endParaRPr>
          </a:p>
          <a:p>
            <a:pPr eaLnBrk="1" hangingPunct="1">
              <a:buFont typeface="Arial" pitchFamily="34" charset="0"/>
              <a:buNone/>
              <a:defRPr/>
            </a:pPr>
            <a:endParaRPr lang="zh-CN" altLang="en-US" sz="2800" dirty="0">
              <a:solidFill>
                <a:srgbClr val="3333CC"/>
              </a:solidFill>
              <a:latin typeface="+mn-ea"/>
              <a:ea typeface="+mn-ea"/>
            </a:endParaRPr>
          </a:p>
        </p:txBody>
      </p:sp>
      <p:sp>
        <p:nvSpPr>
          <p:cNvPr id="61444" name="矩形 1"/>
          <p:cNvSpPr>
            <a:spLocks noChangeArrowheads="1"/>
          </p:cNvSpPr>
          <p:nvPr/>
        </p:nvSpPr>
        <p:spPr bwMode="auto">
          <a:xfrm>
            <a:off x="285750" y="2000250"/>
            <a:ext cx="5294313" cy="3895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457200">
              <a:defRPr>
                <a:solidFill>
                  <a:schemeClr val="tx1"/>
                </a:solidFill>
                <a:latin typeface="Lucida Sans Unicode" panose="020B0602030504020204" pitchFamily="34" charset="0"/>
                <a:ea typeface="宋体" panose="02010600030101010101" pitchFamily="2" charset="-122"/>
              </a:defRPr>
            </a:lvl1pPr>
            <a:lvl2pPr marL="742950" indent="-285750">
              <a:defRPr>
                <a:solidFill>
                  <a:schemeClr val="tx1"/>
                </a:solidFill>
                <a:latin typeface="Lucida Sans Unicode" panose="020B0602030504020204" pitchFamily="34" charset="0"/>
                <a:ea typeface="宋体" panose="02010600030101010101" pitchFamily="2" charset="-122"/>
              </a:defRPr>
            </a:lvl2pPr>
            <a:lvl3pPr marL="1143000" indent="-228600">
              <a:defRPr>
                <a:solidFill>
                  <a:schemeClr val="tx1"/>
                </a:solidFill>
                <a:latin typeface="Lucida Sans Unicode" panose="020B0602030504020204" pitchFamily="34" charset="0"/>
                <a:ea typeface="宋体" panose="02010600030101010101" pitchFamily="2" charset="-122"/>
              </a:defRPr>
            </a:lvl3pPr>
            <a:lvl4pPr marL="1600200" indent="-228600">
              <a:defRPr>
                <a:solidFill>
                  <a:schemeClr val="tx1"/>
                </a:solidFill>
                <a:latin typeface="Lucida Sans Unicode" panose="020B0602030504020204" pitchFamily="34" charset="0"/>
                <a:ea typeface="宋体" panose="02010600030101010101" pitchFamily="2" charset="-122"/>
              </a:defRPr>
            </a:lvl4pPr>
            <a:lvl5pPr marL="2057400" indent="-228600">
              <a:defRPr>
                <a:solidFill>
                  <a:schemeClr val="tx1"/>
                </a:solidFill>
                <a:latin typeface="Lucida Sans Unicode" panose="020B0602030504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9pPr>
          </a:lstStyle>
          <a:p>
            <a:pPr eaLnBrk="1" hangingPunct="1">
              <a:lnSpc>
                <a:spcPts val="3000"/>
              </a:lnSpc>
              <a:buFont typeface="Arial" panose="020B0604020202020204" pitchFamily="34" charset="0"/>
              <a:buNone/>
            </a:pPr>
            <a:r>
              <a:rPr lang="en-US" altLang="zh-CN" sz="2400" b="1">
                <a:latin typeface="黑体" panose="02010609060101010101" pitchFamily="49" charset="-122"/>
                <a:ea typeface="黑体" panose="02010609060101010101" pitchFamily="49" charset="-122"/>
              </a:rPr>
              <a:t> 2014</a:t>
            </a:r>
            <a:r>
              <a:rPr lang="zh-CN" altLang="zh-CN" sz="2400" b="1">
                <a:latin typeface="黑体" panose="02010609060101010101" pitchFamily="49" charset="-122"/>
                <a:ea typeface="黑体" panose="02010609060101010101" pitchFamily="49" charset="-122"/>
              </a:rPr>
              <a:t>年起，全国公安系统利用基于大数据、云计算技术研发的多点碰撞应用系统助力民警办案。应用系统通过</a:t>
            </a:r>
            <a:r>
              <a:rPr lang="en-US" altLang="zh-CN" sz="2400" b="1">
                <a:latin typeface="黑体" panose="02010609060101010101" pitchFamily="49" charset="-122"/>
                <a:ea typeface="黑体" panose="02010609060101010101" pitchFamily="49" charset="-122"/>
              </a:rPr>
              <a:t>3</a:t>
            </a:r>
            <a:r>
              <a:rPr lang="zh-CN" altLang="zh-CN" sz="2400" b="1">
                <a:latin typeface="黑体" panose="02010609060101010101" pitchFamily="49" charset="-122"/>
                <a:ea typeface="黑体" panose="02010609060101010101" pitchFamily="49" charset="-122"/>
              </a:rPr>
              <a:t>至</a:t>
            </a:r>
            <a:r>
              <a:rPr lang="en-US" altLang="zh-CN" sz="2400" b="1">
                <a:latin typeface="黑体" panose="02010609060101010101" pitchFamily="49" charset="-122"/>
                <a:ea typeface="黑体" panose="02010609060101010101" pitchFamily="49" charset="-122"/>
              </a:rPr>
              <a:t>10</a:t>
            </a:r>
            <a:r>
              <a:rPr lang="zh-CN" altLang="zh-CN" sz="2400" b="1">
                <a:latin typeface="黑体" panose="02010609060101010101" pitchFamily="49" charset="-122"/>
                <a:ea typeface="黑体" panose="02010609060101010101" pitchFamily="49" charset="-122"/>
              </a:rPr>
              <a:t>秒的大数据碰撞，即可迅速从</a:t>
            </a:r>
            <a:r>
              <a:rPr lang="en-US" altLang="zh-CN" sz="2400" b="1">
                <a:latin typeface="黑体" panose="02010609060101010101" pitchFamily="49" charset="-122"/>
                <a:ea typeface="黑体" panose="02010609060101010101" pitchFamily="49" charset="-122"/>
              </a:rPr>
              <a:t>2.8</a:t>
            </a:r>
            <a:r>
              <a:rPr lang="zh-CN" altLang="zh-CN" sz="2400" b="1">
                <a:latin typeface="黑体" panose="02010609060101010101" pitchFamily="49" charset="-122"/>
                <a:ea typeface="黑体" panose="02010609060101010101" pitchFamily="49" charset="-122"/>
              </a:rPr>
              <a:t>亿条旅馆和</a:t>
            </a:r>
            <a:r>
              <a:rPr lang="en-US" altLang="zh-CN" sz="2400" b="1">
                <a:latin typeface="黑体" panose="02010609060101010101" pitchFamily="49" charset="-122"/>
                <a:ea typeface="黑体" panose="02010609060101010101" pitchFamily="49" charset="-122"/>
              </a:rPr>
              <a:t>21</a:t>
            </a:r>
            <a:r>
              <a:rPr lang="zh-CN" altLang="zh-CN" sz="2400" b="1">
                <a:latin typeface="黑体" panose="02010609060101010101" pitchFamily="49" charset="-122"/>
                <a:ea typeface="黑体" panose="02010609060101010101" pitchFamily="49" charset="-122"/>
              </a:rPr>
              <a:t>亿条网吧数据中，提取出</a:t>
            </a:r>
            <a:r>
              <a:rPr lang="en-US" altLang="zh-CN" sz="2400" b="1">
                <a:latin typeface="黑体" panose="02010609060101010101" pitchFamily="49" charset="-122"/>
                <a:ea typeface="黑体" panose="02010609060101010101" pitchFamily="49" charset="-122"/>
              </a:rPr>
              <a:t>600</a:t>
            </a:r>
            <a:r>
              <a:rPr lang="zh-CN" altLang="zh-CN" sz="2400" b="1">
                <a:latin typeface="黑体" panose="02010609060101010101" pitchFamily="49" charset="-122"/>
                <a:ea typeface="黑体" panose="02010609060101010101" pitchFamily="49" charset="-122"/>
              </a:rPr>
              <a:t>万住宿人员和</a:t>
            </a:r>
            <a:r>
              <a:rPr lang="en-US" altLang="zh-CN" sz="2400" b="1">
                <a:latin typeface="黑体" panose="02010609060101010101" pitchFamily="49" charset="-122"/>
                <a:ea typeface="黑体" panose="02010609060101010101" pitchFamily="49" charset="-122"/>
              </a:rPr>
              <a:t>2500</a:t>
            </a:r>
            <a:r>
              <a:rPr lang="zh-CN" altLang="zh-CN" sz="2400" b="1">
                <a:latin typeface="黑体" panose="02010609060101010101" pitchFamily="49" charset="-122"/>
                <a:ea typeface="黑体" panose="02010609060101010101" pitchFamily="49" charset="-122"/>
              </a:rPr>
              <a:t>万网吧上网人员，进行交叉碰撞计算，获得</a:t>
            </a:r>
            <a:r>
              <a:rPr lang="en-US" altLang="zh-CN" sz="2400" b="1">
                <a:latin typeface="黑体" panose="02010609060101010101" pitchFamily="49" charset="-122"/>
                <a:ea typeface="黑体" panose="02010609060101010101" pitchFamily="49" charset="-122"/>
              </a:rPr>
              <a:t>53</a:t>
            </a:r>
            <a:r>
              <a:rPr lang="zh-CN" altLang="zh-CN" sz="2400" b="1">
                <a:latin typeface="黑体" panose="02010609060101010101" pitchFamily="49" charset="-122"/>
                <a:ea typeface="黑体" panose="02010609060101010101" pitchFamily="49" charset="-122"/>
              </a:rPr>
              <a:t>个候选名单，缩小了排查范围，最后交给办案单位进一步筛选，提高了破案效率。</a:t>
            </a:r>
            <a:endParaRPr lang="zh-CN" altLang="en-US" sz="2400" b="1">
              <a:latin typeface="黑体" panose="02010609060101010101" pitchFamily="49" charset="-122"/>
              <a:ea typeface="黑体" panose="02010609060101010101" pitchFamily="49" charset="-122"/>
            </a:endParaRPr>
          </a:p>
        </p:txBody>
      </p:sp>
      <p:pic>
        <p:nvPicPr>
          <p:cNvPr id="61445" name="图片 1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00688" y="1428750"/>
            <a:ext cx="3357562" cy="235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46" name="图片 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5000" y="3929063"/>
            <a:ext cx="3071813" cy="2371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bwMode="auto">
          <a:xfrm flipV="1">
            <a:off x="0" y="1144588"/>
            <a:ext cx="8459788" cy="3175"/>
          </a:xfrm>
          <a:prstGeom prst="line">
            <a:avLst/>
          </a:prstGeom>
          <a:solidFill>
            <a:schemeClr val="accent1"/>
          </a:solidFill>
          <a:ln w="101600" cap="flat" cmpd="thinThick" algn="ctr">
            <a:solidFill>
              <a:srgbClr val="FF0000"/>
            </a:solidFill>
            <a:prstDash val="solid"/>
            <a:round/>
            <a:headEnd type="none" w="med" len="med"/>
            <a:tailEnd type="none" w="med" len="med"/>
          </a:ln>
          <a:effectLst>
            <a:outerShdw dist="17961" dir="2700000" algn="ctr" rotWithShape="0">
              <a:schemeClr val="tx1">
                <a:gamma/>
                <a:shade val="60000"/>
                <a:invGamma/>
                <a:alpha val="50000"/>
              </a:schemeClr>
            </a:outerShdw>
          </a:effectLst>
        </p:spPr>
      </p:cxnSp>
      <p:sp>
        <p:nvSpPr>
          <p:cNvPr id="6" name="矩形 5"/>
          <p:cNvSpPr/>
          <p:nvPr/>
        </p:nvSpPr>
        <p:spPr>
          <a:xfrm>
            <a:off x="571500" y="285750"/>
            <a:ext cx="4333875" cy="954088"/>
          </a:xfrm>
          <a:prstGeom prst="rect">
            <a:avLst/>
          </a:prstGeom>
        </p:spPr>
        <p:txBody>
          <a:bodyPr wrap="none">
            <a:spAutoFit/>
          </a:bodyPr>
          <a:lstStyle/>
          <a:p>
            <a:pPr eaLnBrk="1" hangingPunct="1">
              <a:buFont typeface="Arial" pitchFamily="34" charset="0"/>
              <a:buNone/>
              <a:defRPr/>
            </a:pPr>
            <a:r>
              <a:rPr lang="zh-CN" altLang="en-US" sz="2800" b="1" dirty="0">
                <a:solidFill>
                  <a:srgbClr val="FF0000"/>
                </a:solidFill>
                <a:latin typeface="+mn-ea"/>
                <a:ea typeface="+mn-ea"/>
              </a:rPr>
              <a:t>案例</a:t>
            </a:r>
            <a:r>
              <a:rPr lang="en-US" altLang="zh-CN" sz="2800" b="1" dirty="0">
                <a:solidFill>
                  <a:srgbClr val="FF0000"/>
                </a:solidFill>
                <a:latin typeface="+mn-ea"/>
                <a:ea typeface="+mn-ea"/>
              </a:rPr>
              <a:t>3</a:t>
            </a:r>
            <a:r>
              <a:rPr lang="zh-CN" altLang="en-US" sz="2800" b="1" dirty="0">
                <a:solidFill>
                  <a:srgbClr val="FF0000"/>
                </a:solidFill>
                <a:latin typeface="+mn-ea"/>
                <a:ea typeface="+mn-ea"/>
              </a:rPr>
              <a:t>：</a:t>
            </a:r>
            <a:r>
              <a:rPr lang="zh-CN" altLang="zh-CN" sz="2800" b="1" dirty="0">
                <a:latin typeface="黑体" pitchFamily="49" charset="-122"/>
                <a:ea typeface="黑体" pitchFamily="49" charset="-122"/>
              </a:rPr>
              <a:t>淘宝网大数据应用</a:t>
            </a:r>
            <a:endParaRPr lang="en-US" altLang="zh-CN" sz="2800" b="1" dirty="0">
              <a:latin typeface="黑体" pitchFamily="49" charset="-122"/>
              <a:ea typeface="黑体" pitchFamily="49" charset="-122"/>
            </a:endParaRPr>
          </a:p>
          <a:p>
            <a:pPr eaLnBrk="1" hangingPunct="1">
              <a:buFont typeface="Arial" pitchFamily="34" charset="0"/>
              <a:buNone/>
              <a:defRPr/>
            </a:pPr>
            <a:endParaRPr lang="zh-CN" altLang="en-US" sz="2800" dirty="0">
              <a:solidFill>
                <a:srgbClr val="3333CC"/>
              </a:solidFill>
              <a:latin typeface="+mn-ea"/>
              <a:ea typeface="+mn-ea"/>
            </a:endParaRPr>
          </a:p>
        </p:txBody>
      </p:sp>
      <p:sp>
        <p:nvSpPr>
          <p:cNvPr id="62468" name="矩形 3"/>
          <p:cNvSpPr>
            <a:spLocks noChangeArrowheads="1"/>
          </p:cNvSpPr>
          <p:nvPr/>
        </p:nvSpPr>
        <p:spPr bwMode="auto">
          <a:xfrm>
            <a:off x="428625" y="1285875"/>
            <a:ext cx="8231188" cy="2776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457200">
              <a:defRPr>
                <a:solidFill>
                  <a:schemeClr val="tx1"/>
                </a:solidFill>
                <a:latin typeface="Lucida Sans Unicode" panose="020B0602030504020204" pitchFamily="34" charset="0"/>
                <a:ea typeface="宋体" panose="02010600030101010101" pitchFamily="2" charset="-122"/>
              </a:defRPr>
            </a:lvl1pPr>
            <a:lvl2pPr marL="742950" indent="-285750">
              <a:defRPr>
                <a:solidFill>
                  <a:schemeClr val="tx1"/>
                </a:solidFill>
                <a:latin typeface="Lucida Sans Unicode" panose="020B0602030504020204" pitchFamily="34" charset="0"/>
                <a:ea typeface="宋体" panose="02010600030101010101" pitchFamily="2" charset="-122"/>
              </a:defRPr>
            </a:lvl2pPr>
            <a:lvl3pPr marL="1143000" indent="-228600">
              <a:defRPr>
                <a:solidFill>
                  <a:schemeClr val="tx1"/>
                </a:solidFill>
                <a:latin typeface="Lucida Sans Unicode" panose="020B0602030504020204" pitchFamily="34" charset="0"/>
                <a:ea typeface="宋体" panose="02010600030101010101" pitchFamily="2" charset="-122"/>
              </a:defRPr>
            </a:lvl3pPr>
            <a:lvl4pPr marL="1600200" indent="-228600">
              <a:defRPr>
                <a:solidFill>
                  <a:schemeClr val="tx1"/>
                </a:solidFill>
                <a:latin typeface="Lucida Sans Unicode" panose="020B0602030504020204" pitchFamily="34" charset="0"/>
                <a:ea typeface="宋体" panose="02010600030101010101" pitchFamily="2" charset="-122"/>
              </a:defRPr>
            </a:lvl4pPr>
            <a:lvl5pPr marL="2057400" indent="-228600">
              <a:defRPr>
                <a:solidFill>
                  <a:schemeClr val="tx1"/>
                </a:solidFill>
                <a:latin typeface="Lucida Sans Unicode" panose="020B0602030504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9pPr>
          </a:lstStyle>
          <a:p>
            <a:pPr eaLnBrk="1" hangingPunct="1">
              <a:lnSpc>
                <a:spcPct val="150000"/>
              </a:lnSpc>
              <a:buFont typeface="Arial" panose="020B0604020202020204" pitchFamily="34" charset="0"/>
              <a:buNone/>
            </a:pPr>
            <a:r>
              <a:rPr lang="en-US" altLang="zh-CN" sz="2400" b="1">
                <a:latin typeface="黑体" panose="02010609060101010101" pitchFamily="49" charset="-122"/>
                <a:ea typeface="黑体" panose="02010609060101010101" pitchFamily="49" charset="-122"/>
              </a:rPr>
              <a:t>  </a:t>
            </a:r>
            <a:r>
              <a:rPr lang="zh-CN" altLang="zh-CN" sz="2400" b="1">
                <a:latin typeface="黑体" panose="02010609060101010101" pitchFamily="49" charset="-122"/>
                <a:ea typeface="黑体" panose="02010609060101010101" pitchFamily="49" charset="-122"/>
              </a:rPr>
              <a:t>淘宝上的买家在购买商品前，会比较多家供应商的产品，进而反映到淘宝网站统计数据中，通过用户比选、购买行为进行贸易分析预测。</a:t>
            </a:r>
            <a:r>
              <a:rPr lang="en-US" altLang="zh-CN" sz="2400" b="1">
                <a:solidFill>
                  <a:srgbClr val="FF0000"/>
                </a:solidFill>
                <a:latin typeface="黑体" panose="02010609060101010101" pitchFamily="49" charset="-122"/>
                <a:ea typeface="黑体" panose="02010609060101010101" pitchFamily="49" charset="-122"/>
              </a:rPr>
              <a:t>2008</a:t>
            </a:r>
            <a:r>
              <a:rPr lang="zh-CN" altLang="zh-CN" sz="2400" b="1">
                <a:solidFill>
                  <a:srgbClr val="FF0000"/>
                </a:solidFill>
                <a:latin typeface="黑体" panose="02010609060101010101" pitchFamily="49" charset="-122"/>
                <a:ea typeface="黑体" panose="02010609060101010101" pitchFamily="49" charset="-122"/>
              </a:rPr>
              <a:t>年初，淘宝上买家询盘数急剧下滑，淘宝网预测到欧美对中国的采购在下滑，最后推断出世界贸易即将发生变化。</a:t>
            </a:r>
            <a:endParaRPr lang="zh-CN" altLang="en-US" sz="2400" b="1">
              <a:solidFill>
                <a:srgbClr val="FF0000"/>
              </a:solidFill>
              <a:latin typeface="黑体" panose="02010609060101010101" pitchFamily="49" charset="-122"/>
              <a:ea typeface="黑体" panose="02010609060101010101" pitchFamily="49" charset="-122"/>
            </a:endParaRPr>
          </a:p>
        </p:txBody>
      </p:sp>
      <p:pic>
        <p:nvPicPr>
          <p:cNvPr id="62469" name="图片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932363" y="3987800"/>
            <a:ext cx="3810000" cy="2419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70" name="图片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11175" y="4125913"/>
            <a:ext cx="4430713" cy="2357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bwMode="auto">
          <a:xfrm flipV="1">
            <a:off x="0" y="798513"/>
            <a:ext cx="8459788" cy="3175"/>
          </a:xfrm>
          <a:prstGeom prst="line">
            <a:avLst/>
          </a:prstGeom>
          <a:solidFill>
            <a:schemeClr val="accent1"/>
          </a:solidFill>
          <a:ln w="101600" cap="flat" cmpd="thinThick" algn="ctr">
            <a:solidFill>
              <a:srgbClr val="FF0000"/>
            </a:solidFill>
            <a:prstDash val="solid"/>
            <a:round/>
            <a:headEnd type="none" w="med" len="med"/>
            <a:tailEnd type="none" w="med" len="med"/>
          </a:ln>
          <a:effectLst>
            <a:outerShdw dist="17961" dir="2700000" algn="ctr" rotWithShape="0">
              <a:schemeClr val="tx1">
                <a:gamma/>
                <a:shade val="60000"/>
                <a:invGamma/>
                <a:alpha val="50000"/>
              </a:schemeClr>
            </a:outerShdw>
          </a:effectLst>
        </p:spPr>
      </p:cxnSp>
      <p:sp>
        <p:nvSpPr>
          <p:cNvPr id="6" name="矩形 5"/>
          <p:cNvSpPr/>
          <p:nvPr/>
        </p:nvSpPr>
        <p:spPr>
          <a:xfrm>
            <a:off x="468313" y="169863"/>
            <a:ext cx="3794125" cy="954087"/>
          </a:xfrm>
          <a:prstGeom prst="rect">
            <a:avLst/>
          </a:prstGeom>
        </p:spPr>
        <p:txBody>
          <a:bodyPr wrap="none">
            <a:spAutoFit/>
          </a:bodyPr>
          <a:lstStyle/>
          <a:p>
            <a:pPr eaLnBrk="1" hangingPunct="1">
              <a:buFont typeface="Arial" pitchFamily="34" charset="0"/>
              <a:buNone/>
              <a:defRPr/>
            </a:pPr>
            <a:r>
              <a:rPr lang="zh-CN" altLang="en-US" sz="2800" b="1" dirty="0">
                <a:solidFill>
                  <a:srgbClr val="FF0000"/>
                </a:solidFill>
                <a:latin typeface="+mn-ea"/>
                <a:ea typeface="+mn-ea"/>
              </a:rPr>
              <a:t>案例</a:t>
            </a:r>
            <a:r>
              <a:rPr lang="en-US" altLang="zh-CN" sz="2800" b="1" dirty="0">
                <a:solidFill>
                  <a:srgbClr val="FF0000"/>
                </a:solidFill>
                <a:latin typeface="+mn-ea"/>
                <a:ea typeface="+mn-ea"/>
              </a:rPr>
              <a:t>4</a:t>
            </a:r>
            <a:r>
              <a:rPr lang="zh-CN" altLang="en-US" sz="2800" b="1" dirty="0">
                <a:solidFill>
                  <a:srgbClr val="FF0000"/>
                </a:solidFill>
                <a:latin typeface="+mn-ea"/>
                <a:ea typeface="+mn-ea"/>
              </a:rPr>
              <a:t>：</a:t>
            </a:r>
            <a:r>
              <a:rPr lang="en-US" altLang="zh-CN" sz="2800" b="1" dirty="0">
                <a:solidFill>
                  <a:srgbClr val="FF0000"/>
                </a:solidFill>
                <a:latin typeface="+mn-ea"/>
                <a:ea typeface="+mn-ea"/>
              </a:rPr>
              <a:t>360</a:t>
            </a:r>
            <a:r>
              <a:rPr lang="zh-CN" altLang="en-US" sz="2800" b="1" dirty="0">
                <a:solidFill>
                  <a:srgbClr val="FF0000"/>
                </a:solidFill>
                <a:latin typeface="+mn-ea"/>
                <a:ea typeface="+mn-ea"/>
              </a:rPr>
              <a:t>反欺诈应用</a:t>
            </a:r>
            <a:endParaRPr lang="en-US" altLang="zh-CN" sz="2800" b="1" dirty="0">
              <a:latin typeface="黑体" pitchFamily="49" charset="-122"/>
              <a:ea typeface="黑体" pitchFamily="49" charset="-122"/>
            </a:endParaRPr>
          </a:p>
          <a:p>
            <a:pPr eaLnBrk="1" hangingPunct="1">
              <a:buFont typeface="Arial" pitchFamily="34" charset="0"/>
              <a:buNone/>
              <a:defRPr/>
            </a:pPr>
            <a:endParaRPr lang="zh-CN" altLang="en-US" sz="2800" dirty="0">
              <a:solidFill>
                <a:srgbClr val="3333CC"/>
              </a:solidFill>
              <a:latin typeface="+mn-ea"/>
              <a:ea typeface="+mn-ea"/>
            </a:endParaRPr>
          </a:p>
        </p:txBody>
      </p:sp>
      <p:sp>
        <p:nvSpPr>
          <p:cNvPr id="63492" name="矩形 3"/>
          <p:cNvSpPr>
            <a:spLocks noChangeArrowheads="1"/>
          </p:cNvSpPr>
          <p:nvPr/>
        </p:nvSpPr>
        <p:spPr bwMode="auto">
          <a:xfrm>
            <a:off x="107950" y="836613"/>
            <a:ext cx="8856663" cy="304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a:solidFill>
                  <a:schemeClr val="tx1"/>
                </a:solidFill>
                <a:latin typeface="Lucida Sans Unicode" panose="020B0602030504020204" pitchFamily="34" charset="0"/>
                <a:ea typeface="宋体" panose="02010600030101010101" pitchFamily="2" charset="-122"/>
              </a:defRPr>
            </a:lvl1pPr>
            <a:lvl2pPr marL="742950" indent="-285750">
              <a:defRPr>
                <a:solidFill>
                  <a:schemeClr val="tx1"/>
                </a:solidFill>
                <a:latin typeface="Lucida Sans Unicode" panose="020B0602030504020204" pitchFamily="34" charset="0"/>
                <a:ea typeface="宋体" panose="02010600030101010101" pitchFamily="2" charset="-122"/>
              </a:defRPr>
            </a:lvl2pPr>
            <a:lvl3pPr marL="1143000" indent="-228600">
              <a:defRPr>
                <a:solidFill>
                  <a:schemeClr val="tx1"/>
                </a:solidFill>
                <a:latin typeface="Lucida Sans Unicode" panose="020B0602030504020204" pitchFamily="34" charset="0"/>
                <a:ea typeface="宋体" panose="02010600030101010101" pitchFamily="2" charset="-122"/>
              </a:defRPr>
            </a:lvl3pPr>
            <a:lvl4pPr marL="1600200" indent="-228600">
              <a:defRPr>
                <a:solidFill>
                  <a:schemeClr val="tx1"/>
                </a:solidFill>
                <a:latin typeface="Lucida Sans Unicode" panose="020B0602030504020204" pitchFamily="34" charset="0"/>
                <a:ea typeface="宋体" panose="02010600030101010101" pitchFamily="2" charset="-122"/>
              </a:defRPr>
            </a:lvl4pPr>
            <a:lvl5pPr marL="2057400" indent="-228600">
              <a:defRPr>
                <a:solidFill>
                  <a:schemeClr val="tx1"/>
                </a:solidFill>
                <a:latin typeface="Lucida Sans Unicode" panose="020B0602030504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9pPr>
          </a:lstStyle>
          <a:p>
            <a:pPr eaLnBrk="1" hangingPunct="1">
              <a:buFont typeface="Wingdings" panose="05000000000000000000" pitchFamily="2" charset="2"/>
              <a:buChar char="p"/>
            </a:pPr>
            <a:r>
              <a:rPr lang="en-US" altLang="zh-CN" sz="2400" b="1">
                <a:latin typeface="黑体" panose="02010609060101010101" pitchFamily="49" charset="-122"/>
                <a:ea typeface="黑体" panose="02010609060101010101" pitchFamily="49" charset="-122"/>
              </a:rPr>
              <a:t>360</a:t>
            </a:r>
            <a:r>
              <a:rPr lang="zh-CN" altLang="en-US" sz="2400" b="1">
                <a:latin typeface="黑体" panose="02010609060101010101" pitchFamily="49" charset="-122"/>
                <a:ea typeface="黑体" panose="02010609060101010101" pitchFamily="49" charset="-122"/>
              </a:rPr>
              <a:t>互联网安全中心通过</a:t>
            </a:r>
            <a:r>
              <a:rPr lang="en-US" altLang="zh-CN" sz="2400" b="1">
                <a:solidFill>
                  <a:srgbClr val="C00000"/>
                </a:solidFill>
                <a:latin typeface="黑体" panose="02010609060101010101" pitchFamily="49" charset="-122"/>
                <a:ea typeface="黑体" panose="02010609060101010101" pitchFamily="49" charset="-122"/>
              </a:rPr>
              <a:t>1</a:t>
            </a:r>
            <a:r>
              <a:rPr lang="zh-CN" altLang="en-US" sz="2400" b="1">
                <a:solidFill>
                  <a:srgbClr val="C00000"/>
                </a:solidFill>
                <a:latin typeface="黑体" panose="02010609060101010101" pitchFamily="49" charset="-122"/>
                <a:ea typeface="黑体" panose="02010609060101010101" pitchFamily="49" charset="-122"/>
              </a:rPr>
              <a:t>亿</a:t>
            </a:r>
            <a:r>
              <a:rPr lang="zh-CN" altLang="en-US" sz="2400" b="1">
                <a:latin typeface="黑体" panose="02010609060101010101" pitchFamily="49" charset="-122"/>
                <a:ea typeface="黑体" panose="02010609060101010101" pitchFamily="49" charset="-122"/>
              </a:rPr>
              <a:t>设备，</a:t>
            </a:r>
            <a:r>
              <a:rPr lang="en-US" altLang="zh-CN" sz="2400" b="1">
                <a:solidFill>
                  <a:srgbClr val="3333FF"/>
                </a:solidFill>
                <a:latin typeface="黑体" panose="02010609060101010101" pitchFamily="49" charset="-122"/>
                <a:ea typeface="黑体" panose="02010609060101010101" pitchFamily="49" charset="-122"/>
              </a:rPr>
              <a:t>6.49</a:t>
            </a:r>
            <a:r>
              <a:rPr lang="zh-CN" altLang="en-US" sz="2400" b="1">
                <a:solidFill>
                  <a:srgbClr val="3333FF"/>
                </a:solidFill>
                <a:latin typeface="黑体" panose="02010609060101010101" pitchFamily="49" charset="-122"/>
                <a:ea typeface="黑体" panose="02010609060101010101" pitchFamily="49" charset="-122"/>
              </a:rPr>
              <a:t>亿</a:t>
            </a:r>
            <a:r>
              <a:rPr lang="zh-CN" altLang="en-US" sz="2400" b="1">
                <a:latin typeface="黑体" panose="02010609060101010101" pitchFamily="49" charset="-122"/>
                <a:ea typeface="黑体" panose="02010609060101010101" pitchFamily="49" charset="-122"/>
              </a:rPr>
              <a:t>网名，累计监测到网民个人信息多大</a:t>
            </a:r>
            <a:r>
              <a:rPr lang="en-US" altLang="zh-CN" sz="2400" b="1">
                <a:solidFill>
                  <a:srgbClr val="3333FF"/>
                </a:solidFill>
                <a:latin typeface="黑体" panose="02010609060101010101" pitchFamily="49" charset="-122"/>
                <a:ea typeface="黑体" panose="02010609060101010101" pitchFamily="49" charset="-122"/>
              </a:rPr>
              <a:t>11.2</a:t>
            </a:r>
            <a:r>
              <a:rPr lang="zh-CN" altLang="en-US" sz="2400" b="1">
                <a:latin typeface="黑体" panose="02010609060101010101" pitchFamily="49" charset="-122"/>
                <a:ea typeface="黑体" panose="02010609060101010101" pitchFamily="49" charset="-122"/>
              </a:rPr>
              <a:t>亿条，内容包括姓名、电话、上网账户、银行卡密、身份证号码等多种用户隐身信息，在</a:t>
            </a:r>
            <a:r>
              <a:rPr lang="en-US" altLang="zh-CN" sz="2400" b="1">
                <a:latin typeface="黑体" panose="02010609060101010101" pitchFamily="49" charset="-122"/>
                <a:ea typeface="黑体" panose="02010609060101010101" pitchFamily="49" charset="-122"/>
              </a:rPr>
              <a:t>GIS</a:t>
            </a:r>
            <a:r>
              <a:rPr lang="zh-CN" altLang="en-US" sz="2400" b="1">
                <a:latin typeface="黑体" panose="02010609060101010101" pitchFamily="49" charset="-122"/>
                <a:ea typeface="黑体" panose="02010609060101010101" pitchFamily="49" charset="-122"/>
              </a:rPr>
              <a:t>地图上生产了</a:t>
            </a:r>
            <a:r>
              <a:rPr lang="zh-CN" altLang="en-US" sz="2400" b="1">
                <a:solidFill>
                  <a:srgbClr val="3333FF"/>
                </a:solidFill>
                <a:latin typeface="黑体" panose="02010609060101010101" pitchFamily="49" charset="-122"/>
                <a:ea typeface="黑体" panose="02010609060101010101" pitchFamily="49" charset="-122"/>
              </a:rPr>
              <a:t>中国网络骗子地图</a:t>
            </a:r>
            <a:r>
              <a:rPr lang="zh-CN" altLang="en-US" sz="2400" b="1">
                <a:latin typeface="黑体" panose="02010609060101010101" pitchFamily="49" charset="-122"/>
                <a:ea typeface="黑体" panose="02010609060101010101" pitchFamily="49" charset="-122"/>
              </a:rPr>
              <a:t>。</a:t>
            </a:r>
            <a:endParaRPr lang="en-US" altLang="zh-CN" sz="2400" b="1">
              <a:latin typeface="黑体" panose="02010609060101010101" pitchFamily="49" charset="-122"/>
              <a:ea typeface="黑体" panose="02010609060101010101" pitchFamily="49" charset="-122"/>
            </a:endParaRPr>
          </a:p>
          <a:p>
            <a:pPr eaLnBrk="1" hangingPunct="1">
              <a:buFont typeface="Wingdings" panose="05000000000000000000" pitchFamily="2" charset="2"/>
              <a:buChar char="p"/>
            </a:pPr>
            <a:r>
              <a:rPr lang="en-US" altLang="zh-CN" sz="2400" b="1">
                <a:latin typeface="黑体" panose="02010609060101010101" pitchFamily="49" charset="-122"/>
                <a:ea typeface="黑体" panose="02010609060101010101" pitchFamily="49" charset="-122"/>
              </a:rPr>
              <a:t>360</a:t>
            </a:r>
            <a:r>
              <a:rPr lang="zh-CN" altLang="en-US" sz="2400" b="1">
                <a:latin typeface="黑体" panose="02010609060101010101" pitchFamily="49" charset="-122"/>
                <a:ea typeface="黑体" panose="02010609060101010101" pitchFamily="49" charset="-122"/>
              </a:rPr>
              <a:t>通过手机卫士为用户提供骚扰电话拦截服务，识别出骚扰电话中“响一声”最多，占到了总量一半，每天上午</a:t>
            </a:r>
            <a:r>
              <a:rPr lang="en-US" altLang="zh-CN" sz="2400" b="1">
                <a:latin typeface="黑体" panose="02010609060101010101" pitchFamily="49" charset="-122"/>
                <a:ea typeface="黑体" panose="02010609060101010101" pitchFamily="49" charset="-122"/>
              </a:rPr>
              <a:t>10</a:t>
            </a:r>
            <a:r>
              <a:rPr lang="zh-CN" altLang="en-US" sz="2400" b="1">
                <a:latin typeface="黑体" panose="02010609060101010101" pitchFamily="49" charset="-122"/>
                <a:ea typeface="黑体" panose="02010609060101010101" pitchFamily="49" charset="-122"/>
              </a:rPr>
              <a:t>点骚扰电话最猖獗，周一是骚扰电话也要“休息”，统计出</a:t>
            </a:r>
            <a:r>
              <a:rPr lang="zh-CN" altLang="en-US" sz="2400" b="1">
                <a:solidFill>
                  <a:srgbClr val="3333FF"/>
                </a:solidFill>
                <a:latin typeface="黑体" panose="02010609060101010101" pitchFamily="49" charset="-122"/>
                <a:ea typeface="黑体" panose="02010609060101010101" pitchFamily="49" charset="-122"/>
              </a:rPr>
              <a:t>骚扰电话分布图</a:t>
            </a:r>
            <a:r>
              <a:rPr lang="zh-CN" altLang="en-US" sz="2400" b="1">
                <a:latin typeface="黑体" panose="02010609060101010101" pitchFamily="49" charset="-122"/>
                <a:ea typeface="黑体" panose="02010609060101010101" pitchFamily="49" charset="-122"/>
              </a:rPr>
              <a:t>。</a:t>
            </a:r>
          </a:p>
        </p:txBody>
      </p:sp>
      <p:pic>
        <p:nvPicPr>
          <p:cNvPr id="63493"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76825" y="4243388"/>
            <a:ext cx="3582988" cy="2551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494"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650" y="4256088"/>
            <a:ext cx="3822700" cy="2365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p:cNvSpPr/>
          <p:nvPr/>
        </p:nvSpPr>
        <p:spPr bwMode="auto">
          <a:xfrm>
            <a:off x="1547813" y="3789363"/>
            <a:ext cx="2097087" cy="342900"/>
          </a:xfrm>
          <a:prstGeom prst="rect">
            <a:avLst/>
          </a:prstGeom>
          <a:noFill/>
          <a:ln w="50800" cap="flat" cmpd="sng" algn="ctr">
            <a:solidFill>
              <a:srgbClr val="3333FF"/>
            </a:solidFill>
            <a:prstDash val="solid"/>
            <a:round/>
            <a:headEnd type="none" w="med" len="med"/>
            <a:tailEnd type="none" w="med" len="med"/>
          </a:ln>
          <a:effectLst>
            <a:outerShdw dist="17961" dir="2700000" algn="ctr" rotWithShape="0">
              <a:schemeClr val="tx1">
                <a:gamma/>
                <a:shade val="60000"/>
                <a:invGamma/>
                <a:alpha val="50000"/>
              </a:schemeClr>
            </a:outerShdw>
          </a:effectLst>
        </p:spPr>
        <p:txBody>
          <a:bodyPr/>
          <a:lstStyle/>
          <a:p>
            <a:pPr eaLnBrk="1" hangingPunct="1">
              <a:buFont typeface="Arial" pitchFamily="34" charset="0"/>
              <a:buNone/>
              <a:defRPr/>
            </a:pPr>
            <a:r>
              <a:rPr lang="zh-CN" altLang="en-US" dirty="0"/>
              <a:t>中国网络骗子地图</a:t>
            </a:r>
          </a:p>
        </p:txBody>
      </p:sp>
      <p:sp>
        <p:nvSpPr>
          <p:cNvPr id="16" name="矩形 15"/>
          <p:cNvSpPr/>
          <p:nvPr/>
        </p:nvSpPr>
        <p:spPr bwMode="auto">
          <a:xfrm>
            <a:off x="5715000" y="3806825"/>
            <a:ext cx="2386013" cy="342900"/>
          </a:xfrm>
          <a:prstGeom prst="rect">
            <a:avLst/>
          </a:prstGeom>
          <a:noFill/>
          <a:ln w="50800" cap="flat" cmpd="sng" algn="ctr">
            <a:solidFill>
              <a:srgbClr val="3333FF"/>
            </a:solidFill>
            <a:prstDash val="solid"/>
            <a:round/>
            <a:headEnd type="none" w="med" len="med"/>
            <a:tailEnd type="none" w="med" len="med"/>
          </a:ln>
          <a:effectLst>
            <a:outerShdw dist="17961" dir="2700000" algn="ctr" rotWithShape="0">
              <a:schemeClr val="tx1">
                <a:gamma/>
                <a:shade val="60000"/>
                <a:invGamma/>
                <a:alpha val="50000"/>
              </a:schemeClr>
            </a:outerShdw>
          </a:effectLst>
        </p:spPr>
        <p:txBody>
          <a:bodyPr/>
          <a:lstStyle/>
          <a:p>
            <a:pPr eaLnBrk="1" hangingPunct="1">
              <a:buFont typeface="Arial" pitchFamily="34" charset="0"/>
              <a:buNone/>
              <a:defRPr/>
            </a:pPr>
            <a:r>
              <a:rPr lang="en-US" altLang="zh-CN" dirty="0"/>
              <a:t>2014</a:t>
            </a:r>
            <a:r>
              <a:rPr lang="zh-CN" altLang="en-US" dirty="0"/>
              <a:t>年骚扰电话分布</a:t>
            </a:r>
          </a:p>
        </p:txBody>
      </p:sp>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p:cNvPicPr>
            <a:picLocks noChangeAspect="1" noChangeArrowheads="1"/>
          </p:cNvPicPr>
          <p:nvPr/>
        </p:nvPicPr>
        <p:blipFill>
          <a:blip r:embed="rId2"/>
          <a:srcRect/>
          <a:stretch>
            <a:fillRect/>
          </a:stretch>
        </p:blipFill>
        <p:spPr bwMode="auto">
          <a:xfrm>
            <a:off x="166688" y="1546225"/>
            <a:ext cx="1795462" cy="1090613"/>
          </a:xfrm>
          <a:prstGeom prst="rect">
            <a:avLst/>
          </a:prstGeom>
          <a:noFill/>
          <a:ln>
            <a:noFill/>
          </a:ln>
          <a:effectLst>
            <a:outerShdw blurRad="101600" dist="101600" dir="2700000" algn="tl" rotWithShape="0">
              <a:prstClr val="black">
                <a:alpha val="40000"/>
              </a:prstClr>
            </a:outerShdw>
          </a:effectLst>
          <a:extLst/>
        </p:spPr>
      </p:pic>
      <p:sp>
        <p:nvSpPr>
          <p:cNvPr id="64515" name="TextBox 11"/>
          <p:cNvSpPr txBox="1">
            <a:spLocks noChangeArrowheads="1"/>
          </p:cNvSpPr>
          <p:nvPr/>
        </p:nvSpPr>
        <p:spPr bwMode="auto">
          <a:xfrm>
            <a:off x="2000250" y="1214438"/>
            <a:ext cx="7143750" cy="1754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Lucida Sans Unicode" panose="020B0602030504020204" pitchFamily="34" charset="0"/>
                <a:ea typeface="宋体" panose="02010600030101010101" pitchFamily="2" charset="-122"/>
              </a:defRPr>
            </a:lvl1pPr>
            <a:lvl2pPr marL="742950" indent="-285750">
              <a:defRPr>
                <a:solidFill>
                  <a:schemeClr val="tx1"/>
                </a:solidFill>
                <a:latin typeface="Lucida Sans Unicode" panose="020B0602030504020204" pitchFamily="34" charset="0"/>
                <a:ea typeface="宋体" panose="02010600030101010101" pitchFamily="2" charset="-122"/>
              </a:defRPr>
            </a:lvl2pPr>
            <a:lvl3pPr marL="1143000" indent="-228600">
              <a:defRPr>
                <a:solidFill>
                  <a:schemeClr val="tx1"/>
                </a:solidFill>
                <a:latin typeface="Lucida Sans Unicode" panose="020B0602030504020204" pitchFamily="34" charset="0"/>
                <a:ea typeface="宋体" panose="02010600030101010101" pitchFamily="2" charset="-122"/>
              </a:defRPr>
            </a:lvl3pPr>
            <a:lvl4pPr marL="1600200" indent="-228600">
              <a:defRPr>
                <a:solidFill>
                  <a:schemeClr val="tx1"/>
                </a:solidFill>
                <a:latin typeface="Lucida Sans Unicode" panose="020B0602030504020204" pitchFamily="34" charset="0"/>
                <a:ea typeface="宋体" panose="02010600030101010101" pitchFamily="2" charset="-122"/>
              </a:defRPr>
            </a:lvl4pPr>
            <a:lvl5pPr marL="2057400" indent="-228600">
              <a:defRPr>
                <a:solidFill>
                  <a:schemeClr val="tx1"/>
                </a:solidFill>
                <a:latin typeface="Lucida Sans Unicode" panose="020B0602030504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9pPr>
          </a:lstStyle>
          <a:p>
            <a:pPr eaLnBrk="1" hangingPunct="1">
              <a:lnSpc>
                <a:spcPct val="150000"/>
              </a:lnSpc>
            </a:pPr>
            <a:r>
              <a:rPr lang="en-US" altLang="zh-CN" sz="2400" b="1">
                <a:solidFill>
                  <a:srgbClr val="000000"/>
                </a:solidFill>
                <a:latin typeface="微软雅黑" panose="020B0503020204020204" pitchFamily="34" charset="-122"/>
                <a:ea typeface="微软雅黑" panose="020B0503020204020204" pitchFamily="34" charset="-122"/>
              </a:rPr>
              <a:t>    </a:t>
            </a:r>
            <a:r>
              <a:rPr lang="en-US" altLang="zh-CN" sz="2400" b="1">
                <a:solidFill>
                  <a:srgbClr val="3333FF"/>
                </a:solidFill>
                <a:latin typeface="微软雅黑" panose="020B0503020204020204" pitchFamily="34" charset="-122"/>
                <a:ea typeface="微软雅黑" panose="020B0503020204020204" pitchFamily="34" charset="-122"/>
              </a:rPr>
              <a:t>2012</a:t>
            </a:r>
            <a:r>
              <a:rPr lang="zh-CN" altLang="en-US" sz="2400" b="1">
                <a:solidFill>
                  <a:srgbClr val="3333FF"/>
                </a:solidFill>
                <a:latin typeface="微软雅黑" panose="020B0503020204020204" pitchFamily="34" charset="-122"/>
                <a:ea typeface="微软雅黑" panose="020B0503020204020204" pitchFamily="34" charset="-122"/>
              </a:rPr>
              <a:t>年</a:t>
            </a:r>
            <a:r>
              <a:rPr lang="en-US" altLang="zh-CN" sz="2400" b="1">
                <a:solidFill>
                  <a:srgbClr val="3333FF"/>
                </a:solidFill>
                <a:latin typeface="微软雅黑" panose="020B0503020204020204" pitchFamily="34" charset="-122"/>
                <a:ea typeface="微软雅黑" panose="020B0503020204020204" pitchFamily="34" charset="-122"/>
              </a:rPr>
              <a:t>3</a:t>
            </a:r>
            <a:r>
              <a:rPr lang="zh-CN" altLang="en-US" sz="2400" b="1">
                <a:solidFill>
                  <a:srgbClr val="3333FF"/>
                </a:solidFill>
                <a:latin typeface="微软雅黑" panose="020B0503020204020204" pitchFamily="34" charset="-122"/>
                <a:ea typeface="微软雅黑" panose="020B0503020204020204" pitchFamily="34" charset="-122"/>
              </a:rPr>
              <a:t>月</a:t>
            </a:r>
            <a:r>
              <a:rPr lang="zh-CN" altLang="en-US" sz="2400" b="1">
                <a:solidFill>
                  <a:srgbClr val="000000"/>
                </a:solidFill>
                <a:latin typeface="微软雅黑" panose="020B0503020204020204" pitchFamily="34" charset="-122"/>
                <a:ea typeface="微软雅黑" panose="020B0503020204020204" pitchFamily="34" charset="-122"/>
              </a:rPr>
              <a:t>通过“大数据研究与发展倡议”，率先将大数据上升为国家战略，</a:t>
            </a:r>
            <a:r>
              <a:rPr lang="zh-CN" altLang="en-US" sz="2400" b="1">
                <a:latin typeface="微软雅黑" panose="020B0503020204020204" pitchFamily="34" charset="-122"/>
                <a:ea typeface="微软雅黑" panose="020B0503020204020204" pitchFamily="34" charset="-122"/>
              </a:rPr>
              <a:t>大力提升美国从海量复杂的数据集合中获取知识和洞见的能力。</a:t>
            </a:r>
            <a:endParaRPr lang="zh-CN" altLang="en-US" sz="2400" b="1"/>
          </a:p>
        </p:txBody>
      </p:sp>
      <p:cxnSp>
        <p:nvCxnSpPr>
          <p:cNvPr id="5" name="直接连接符 4"/>
          <p:cNvCxnSpPr/>
          <p:nvPr/>
        </p:nvCxnSpPr>
        <p:spPr bwMode="auto">
          <a:xfrm flipV="1">
            <a:off x="0" y="1144588"/>
            <a:ext cx="8459788" cy="3175"/>
          </a:xfrm>
          <a:prstGeom prst="line">
            <a:avLst/>
          </a:prstGeom>
          <a:solidFill>
            <a:schemeClr val="accent1"/>
          </a:solidFill>
          <a:ln w="101600" cap="flat" cmpd="thinThick" algn="ctr">
            <a:solidFill>
              <a:srgbClr val="FF0000"/>
            </a:solidFill>
            <a:prstDash val="solid"/>
            <a:round/>
            <a:headEnd type="none" w="med" len="med"/>
            <a:tailEnd type="none" w="med" len="med"/>
          </a:ln>
          <a:effectLst>
            <a:outerShdw dist="17961" dir="2700000" algn="ctr" rotWithShape="0">
              <a:schemeClr val="tx1">
                <a:gamma/>
                <a:shade val="60000"/>
                <a:invGamma/>
                <a:alpha val="50000"/>
              </a:schemeClr>
            </a:outerShdw>
          </a:effectLst>
        </p:spPr>
      </p:cxnSp>
      <p:sp>
        <p:nvSpPr>
          <p:cNvPr id="64517" name="TextBox 8"/>
          <p:cNvSpPr txBox="1">
            <a:spLocks noChangeArrowheads="1"/>
          </p:cNvSpPr>
          <p:nvPr/>
        </p:nvSpPr>
        <p:spPr bwMode="auto">
          <a:xfrm>
            <a:off x="428625" y="2928938"/>
            <a:ext cx="8358188" cy="3662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Lucida Sans Unicode" panose="020B0602030504020204" pitchFamily="34" charset="0"/>
                <a:ea typeface="宋体" panose="02010600030101010101" pitchFamily="2" charset="-122"/>
              </a:defRPr>
            </a:lvl1pPr>
            <a:lvl2pPr marL="742950" indent="-285750">
              <a:defRPr>
                <a:solidFill>
                  <a:schemeClr val="tx1"/>
                </a:solidFill>
                <a:latin typeface="Lucida Sans Unicode" panose="020B0602030504020204" pitchFamily="34" charset="0"/>
                <a:ea typeface="宋体" panose="02010600030101010101" pitchFamily="2" charset="-122"/>
              </a:defRPr>
            </a:lvl2pPr>
            <a:lvl3pPr marL="1143000" indent="-228600">
              <a:defRPr>
                <a:solidFill>
                  <a:schemeClr val="tx1"/>
                </a:solidFill>
                <a:latin typeface="Lucida Sans Unicode" panose="020B0602030504020204" pitchFamily="34" charset="0"/>
                <a:ea typeface="宋体" panose="02010600030101010101" pitchFamily="2" charset="-122"/>
              </a:defRPr>
            </a:lvl3pPr>
            <a:lvl4pPr marL="1600200" indent="-228600">
              <a:defRPr>
                <a:solidFill>
                  <a:schemeClr val="tx1"/>
                </a:solidFill>
                <a:latin typeface="Lucida Sans Unicode" panose="020B0602030504020204" pitchFamily="34" charset="0"/>
                <a:ea typeface="宋体" panose="02010600030101010101" pitchFamily="2" charset="-122"/>
              </a:defRPr>
            </a:lvl4pPr>
            <a:lvl5pPr marL="2057400" indent="-228600">
              <a:defRPr>
                <a:solidFill>
                  <a:schemeClr val="tx1"/>
                </a:solidFill>
                <a:latin typeface="Lucida Sans Unicode" panose="020B0602030504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9pPr>
          </a:lstStyle>
          <a:p>
            <a:pPr eaLnBrk="1" hangingPunct="1">
              <a:lnSpc>
                <a:spcPct val="150000"/>
              </a:lnSpc>
            </a:pPr>
            <a:r>
              <a:rPr lang="zh-CN" altLang="en-US" sz="2400" b="1">
                <a:latin typeface="微软雅黑" panose="020B0503020204020204" pitchFamily="34" charset="-122"/>
                <a:ea typeface="微软雅黑" panose="020B0503020204020204" pitchFamily="34" charset="-122"/>
              </a:rPr>
              <a:t>　　第一波投资</a:t>
            </a:r>
            <a:r>
              <a:rPr lang="zh-CN" altLang="en-US" sz="2400" b="1">
                <a:solidFill>
                  <a:srgbClr val="3333FF"/>
                </a:solidFill>
                <a:latin typeface="微软雅黑" panose="020B0503020204020204" pitchFamily="34" charset="-122"/>
                <a:ea typeface="微软雅黑" panose="020B0503020204020204" pitchFamily="34" charset="-122"/>
              </a:rPr>
              <a:t>两亿多</a:t>
            </a:r>
            <a:r>
              <a:rPr lang="zh-CN" altLang="en-US" sz="2400" b="1">
                <a:latin typeface="微软雅黑" panose="020B0503020204020204" pitchFamily="34" charset="-122"/>
                <a:ea typeface="微软雅黑" panose="020B0503020204020204" pitchFamily="34" charset="-122"/>
              </a:rPr>
              <a:t>美元，通过公布重要部门的大数据项目规划，扶持重要领域的大数据技术研发，带动其他部门和社会各界对大数据技术的研发投入和推广应用。</a:t>
            </a:r>
          </a:p>
          <a:p>
            <a:pPr eaLnBrk="1" hangingPunct="1"/>
            <a:r>
              <a:rPr lang="zh-CN" altLang="en-US" sz="2400" b="1">
                <a:latin typeface="微软雅黑" panose="020B0503020204020204" pitchFamily="34" charset="-122"/>
                <a:ea typeface="微软雅黑" panose="020B0503020204020204" pitchFamily="34" charset="-122"/>
              </a:rPr>
              <a:t>　　具体实现三个目标</a:t>
            </a:r>
            <a:r>
              <a:rPr lang="zh-CN" altLang="en-US" sz="2400">
                <a:latin typeface="微软雅黑" panose="020B0503020204020204" pitchFamily="34" charset="-122"/>
                <a:ea typeface="微软雅黑" panose="020B0503020204020204" pitchFamily="34" charset="-122"/>
              </a:rPr>
              <a:t>：</a:t>
            </a:r>
            <a:endParaRPr lang="en-US" altLang="zh-CN" sz="2400">
              <a:latin typeface="微软雅黑" panose="020B0503020204020204" pitchFamily="34" charset="-122"/>
              <a:ea typeface="微软雅黑" panose="020B0503020204020204" pitchFamily="34" charset="-122"/>
            </a:endParaRPr>
          </a:p>
          <a:p>
            <a:pPr eaLnBrk="1" hangingPunct="1"/>
            <a:r>
              <a:rPr lang="en-US" altLang="zh-CN" sz="2000" b="1">
                <a:solidFill>
                  <a:srgbClr val="3333FF"/>
                </a:solidFill>
                <a:latin typeface="微软雅黑" panose="020B0503020204020204" pitchFamily="34" charset="-122"/>
                <a:ea typeface="微软雅黑" panose="020B0503020204020204" pitchFamily="34" charset="-122"/>
              </a:rPr>
              <a:t>      (1)</a:t>
            </a:r>
            <a:r>
              <a:rPr lang="zh-CN" altLang="en-US" sz="2000" b="1">
                <a:solidFill>
                  <a:srgbClr val="3333FF"/>
                </a:solidFill>
                <a:latin typeface="微软雅黑" panose="020B0503020204020204" pitchFamily="34" charset="-122"/>
                <a:ea typeface="微软雅黑" panose="020B0503020204020204" pitchFamily="34" charset="-122"/>
              </a:rPr>
              <a:t>开发能对大量数据进行收集、存储、维护、管理、分析和共享的最先进的核心技术</a:t>
            </a:r>
            <a:r>
              <a:rPr lang="en-US" altLang="zh-CN" sz="2000" b="1">
                <a:solidFill>
                  <a:srgbClr val="3333FF"/>
                </a:solidFill>
                <a:latin typeface="微软雅黑" panose="020B0503020204020204" pitchFamily="34" charset="-122"/>
                <a:ea typeface="微软雅黑" panose="020B0503020204020204" pitchFamily="34" charset="-122"/>
              </a:rPr>
              <a:t>;</a:t>
            </a:r>
          </a:p>
          <a:p>
            <a:pPr eaLnBrk="1" hangingPunct="1"/>
            <a:r>
              <a:rPr lang="en-US" altLang="zh-CN" sz="2000" b="1">
                <a:solidFill>
                  <a:srgbClr val="3333FF"/>
                </a:solidFill>
                <a:latin typeface="微软雅黑" panose="020B0503020204020204" pitchFamily="34" charset="-122"/>
                <a:ea typeface="微软雅黑" panose="020B0503020204020204" pitchFamily="34" charset="-122"/>
              </a:rPr>
              <a:t>      (2)</a:t>
            </a:r>
            <a:r>
              <a:rPr lang="zh-CN" altLang="en-US" sz="2000" b="1">
                <a:solidFill>
                  <a:srgbClr val="3333FF"/>
                </a:solidFill>
                <a:latin typeface="微软雅黑" panose="020B0503020204020204" pitchFamily="34" charset="-122"/>
                <a:ea typeface="微软雅黑" panose="020B0503020204020204" pitchFamily="34" charset="-122"/>
              </a:rPr>
              <a:t>利用这些技术加快科学和工程学领域探索发现的步伐，加强国家安全，转变现有的教学方式</a:t>
            </a:r>
            <a:r>
              <a:rPr lang="en-US" altLang="zh-CN" sz="2000" b="1">
                <a:solidFill>
                  <a:srgbClr val="3333FF"/>
                </a:solidFill>
                <a:latin typeface="微软雅黑" panose="020B0503020204020204" pitchFamily="34" charset="-122"/>
                <a:ea typeface="微软雅黑" panose="020B0503020204020204" pitchFamily="34" charset="-122"/>
              </a:rPr>
              <a:t>;</a:t>
            </a:r>
          </a:p>
          <a:p>
            <a:pPr eaLnBrk="1" hangingPunct="1"/>
            <a:r>
              <a:rPr lang="en-US" altLang="zh-CN" sz="2000" b="1">
                <a:solidFill>
                  <a:srgbClr val="3333FF"/>
                </a:solidFill>
                <a:latin typeface="微软雅黑" panose="020B0503020204020204" pitchFamily="34" charset="-122"/>
                <a:ea typeface="微软雅黑" panose="020B0503020204020204" pitchFamily="34" charset="-122"/>
              </a:rPr>
              <a:t>      (3)</a:t>
            </a:r>
            <a:r>
              <a:rPr lang="zh-CN" altLang="en-US" sz="2000" b="1">
                <a:solidFill>
                  <a:srgbClr val="3333FF"/>
                </a:solidFill>
                <a:latin typeface="微软雅黑" panose="020B0503020204020204" pitchFamily="34" charset="-122"/>
                <a:ea typeface="微软雅黑" panose="020B0503020204020204" pitchFamily="34" charset="-122"/>
              </a:rPr>
              <a:t>扩大从事大数据技术开发和应用的人员数量。</a:t>
            </a:r>
          </a:p>
        </p:txBody>
      </p:sp>
      <p:sp>
        <p:nvSpPr>
          <p:cNvPr id="11" name="TextBox 10"/>
          <p:cNvSpPr txBox="1"/>
          <p:nvPr/>
        </p:nvSpPr>
        <p:spPr>
          <a:xfrm>
            <a:off x="285750" y="357188"/>
            <a:ext cx="5726113" cy="523875"/>
          </a:xfrm>
          <a:prstGeom prst="rect">
            <a:avLst/>
          </a:prstGeom>
          <a:noFill/>
        </p:spPr>
        <p:txBody>
          <a:bodyPr>
            <a:spAutoFit/>
          </a:bodyPr>
          <a:lstStyle/>
          <a:p>
            <a:pPr eaLnBrk="1" hangingPunct="1">
              <a:buFont typeface="Arial" pitchFamily="34" charset="0"/>
              <a:buNone/>
              <a:defRPr/>
            </a:pPr>
            <a:r>
              <a:rPr lang="zh-CN" altLang="en-US" sz="2800" b="1" dirty="0">
                <a:latin typeface="+mn-ea"/>
                <a:ea typeface="+mn-ea"/>
              </a:rPr>
              <a:t>（四）大数据战略</a:t>
            </a:r>
            <a:r>
              <a:rPr lang="en-US" altLang="zh-CN" sz="2800" b="1" dirty="0">
                <a:latin typeface="+mn-ea"/>
                <a:ea typeface="+mn-ea"/>
              </a:rPr>
              <a:t>——</a:t>
            </a:r>
            <a:r>
              <a:rPr lang="zh-CN" altLang="en-US" sz="2800" b="1" dirty="0">
                <a:latin typeface="+mn-ea"/>
                <a:ea typeface="+mn-ea"/>
              </a:rPr>
              <a:t>美国</a:t>
            </a:r>
            <a:endParaRPr lang="zh-CN" altLang="zh-CN" sz="2800" dirty="0">
              <a:latin typeface="+mn-ea"/>
              <a:ea typeface="+mn-ea"/>
            </a:endParaRPr>
          </a:p>
        </p:txBody>
      </p:sp>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TextBox 11"/>
          <p:cNvSpPr txBox="1">
            <a:spLocks noChangeArrowheads="1"/>
          </p:cNvSpPr>
          <p:nvPr/>
        </p:nvSpPr>
        <p:spPr bwMode="auto">
          <a:xfrm>
            <a:off x="2000250" y="1389063"/>
            <a:ext cx="7143750" cy="1754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Lucida Sans Unicode" panose="020B0602030504020204" pitchFamily="34" charset="0"/>
                <a:ea typeface="宋体" panose="02010600030101010101" pitchFamily="2" charset="-122"/>
              </a:defRPr>
            </a:lvl1pPr>
            <a:lvl2pPr marL="742950" indent="-285750">
              <a:defRPr>
                <a:solidFill>
                  <a:schemeClr val="tx1"/>
                </a:solidFill>
                <a:latin typeface="Lucida Sans Unicode" panose="020B0602030504020204" pitchFamily="34" charset="0"/>
                <a:ea typeface="宋体" panose="02010600030101010101" pitchFamily="2" charset="-122"/>
              </a:defRPr>
            </a:lvl2pPr>
            <a:lvl3pPr marL="1143000" indent="-228600">
              <a:defRPr>
                <a:solidFill>
                  <a:schemeClr val="tx1"/>
                </a:solidFill>
                <a:latin typeface="Lucida Sans Unicode" panose="020B0602030504020204" pitchFamily="34" charset="0"/>
                <a:ea typeface="宋体" panose="02010600030101010101" pitchFamily="2" charset="-122"/>
              </a:defRPr>
            </a:lvl3pPr>
            <a:lvl4pPr marL="1600200" indent="-228600">
              <a:defRPr>
                <a:solidFill>
                  <a:schemeClr val="tx1"/>
                </a:solidFill>
                <a:latin typeface="Lucida Sans Unicode" panose="020B0602030504020204" pitchFamily="34" charset="0"/>
                <a:ea typeface="宋体" panose="02010600030101010101" pitchFamily="2" charset="-122"/>
              </a:defRPr>
            </a:lvl4pPr>
            <a:lvl5pPr marL="2057400" indent="-228600">
              <a:defRPr>
                <a:solidFill>
                  <a:schemeClr val="tx1"/>
                </a:solidFill>
                <a:latin typeface="Lucida Sans Unicode" panose="020B0602030504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9pPr>
          </a:lstStyle>
          <a:p>
            <a:pPr eaLnBrk="1" hangingPunct="1">
              <a:lnSpc>
                <a:spcPct val="150000"/>
              </a:lnSpc>
            </a:pPr>
            <a:r>
              <a:rPr lang="en-US" altLang="zh-CN" sz="2400" b="1">
                <a:solidFill>
                  <a:srgbClr val="000000"/>
                </a:solidFill>
                <a:latin typeface="微软雅黑" panose="020B0503020204020204" pitchFamily="34" charset="-122"/>
                <a:ea typeface="微软雅黑" panose="020B0503020204020204" pitchFamily="34" charset="-122"/>
              </a:rPr>
              <a:t> </a:t>
            </a:r>
            <a:r>
              <a:rPr lang="zh-CN" altLang="en-US" sz="2400" b="1">
                <a:latin typeface="微软雅黑" panose="020B0503020204020204" pitchFamily="34" charset="-122"/>
                <a:ea typeface="微软雅黑" panose="020B0503020204020204" pitchFamily="34" charset="-122"/>
              </a:rPr>
              <a:t>　　</a:t>
            </a:r>
            <a:r>
              <a:rPr lang="en-US" altLang="zh-CN" sz="2400" b="1">
                <a:latin typeface="微软雅黑" panose="020B0503020204020204" pitchFamily="34" charset="-122"/>
                <a:ea typeface="微软雅黑" panose="020B0503020204020204" pitchFamily="34" charset="-122"/>
              </a:rPr>
              <a:t>2013</a:t>
            </a:r>
            <a:r>
              <a:rPr lang="zh-CN" altLang="en-US" sz="2400" b="1">
                <a:latin typeface="微软雅黑" panose="020B0503020204020204" pitchFamily="34" charset="-122"/>
                <a:ea typeface="微软雅黑" panose="020B0503020204020204" pitchFamily="34" charset="-122"/>
              </a:rPr>
              <a:t>年</a:t>
            </a:r>
            <a:r>
              <a:rPr lang="en-US" altLang="zh-CN" sz="2400" b="1">
                <a:latin typeface="微软雅黑" panose="020B0503020204020204" pitchFamily="34" charset="-122"/>
                <a:ea typeface="微软雅黑" panose="020B0503020204020204" pitchFamily="34" charset="-122"/>
              </a:rPr>
              <a:t>10</a:t>
            </a:r>
            <a:r>
              <a:rPr lang="zh-CN" altLang="en-US" sz="2400" b="1">
                <a:latin typeface="微软雅黑" panose="020B0503020204020204" pitchFamily="34" charset="-122"/>
                <a:ea typeface="微软雅黑" panose="020B0503020204020204" pitchFamily="34" charset="-122"/>
              </a:rPr>
              <a:t>月</a:t>
            </a:r>
            <a:r>
              <a:rPr lang="en-US" altLang="zh-CN" sz="2400" b="1">
                <a:latin typeface="微软雅黑" panose="020B0503020204020204" pitchFamily="34" charset="-122"/>
                <a:ea typeface="微软雅黑" panose="020B0503020204020204" pitchFamily="34" charset="-122"/>
              </a:rPr>
              <a:t>31</a:t>
            </a:r>
            <a:r>
              <a:rPr lang="zh-CN" altLang="en-US" sz="2400" b="1">
                <a:latin typeface="微软雅黑" panose="020B0503020204020204" pitchFamily="34" charset="-122"/>
                <a:ea typeface="微软雅黑" panose="020B0503020204020204" pitchFamily="34" charset="-122"/>
              </a:rPr>
              <a:t>日，英国发布</a:t>
            </a:r>
            <a:r>
              <a:rPr lang="en-US" altLang="zh-CN" sz="2400" b="1">
                <a:latin typeface="微软雅黑" panose="020B0503020204020204" pitchFamily="34" charset="-122"/>
                <a:ea typeface="微软雅黑" panose="020B0503020204020204" pitchFamily="34" charset="-122"/>
              </a:rPr>
              <a:t>《</a:t>
            </a:r>
            <a:r>
              <a:rPr lang="zh-CN" altLang="en-US" sz="2400" b="1">
                <a:latin typeface="微软雅黑" panose="020B0503020204020204" pitchFamily="34" charset="-122"/>
                <a:ea typeface="微软雅黑" panose="020B0503020204020204" pitchFamily="34" charset="-122"/>
              </a:rPr>
              <a:t>把握数据带来的机遇：英国数据能力战略</a:t>
            </a:r>
            <a:r>
              <a:rPr lang="en-US" altLang="zh-CN" sz="2400" b="1">
                <a:latin typeface="微软雅黑" panose="020B0503020204020204" pitchFamily="34" charset="-122"/>
                <a:ea typeface="微软雅黑" panose="020B0503020204020204" pitchFamily="34" charset="-122"/>
              </a:rPr>
              <a:t>》</a:t>
            </a:r>
            <a:r>
              <a:rPr lang="zh-CN" altLang="en-US" sz="2400" b="1">
                <a:latin typeface="微软雅黑" panose="020B0503020204020204" pitchFamily="34" charset="-122"/>
                <a:ea typeface="微软雅黑" panose="020B0503020204020204" pitchFamily="34" charset="-122"/>
              </a:rPr>
              <a:t>。该战略由英国商业、创新与技术部牵头编制。</a:t>
            </a:r>
          </a:p>
        </p:txBody>
      </p:sp>
      <p:cxnSp>
        <p:nvCxnSpPr>
          <p:cNvPr id="5" name="直接连接符 4"/>
          <p:cNvCxnSpPr/>
          <p:nvPr/>
        </p:nvCxnSpPr>
        <p:spPr bwMode="auto">
          <a:xfrm flipV="1">
            <a:off x="0" y="1144588"/>
            <a:ext cx="8459788" cy="3175"/>
          </a:xfrm>
          <a:prstGeom prst="line">
            <a:avLst/>
          </a:prstGeom>
          <a:solidFill>
            <a:schemeClr val="accent1"/>
          </a:solidFill>
          <a:ln w="101600" cap="flat" cmpd="thinThick" algn="ctr">
            <a:solidFill>
              <a:srgbClr val="FF0000"/>
            </a:solidFill>
            <a:prstDash val="solid"/>
            <a:round/>
            <a:headEnd type="none" w="med" len="med"/>
            <a:tailEnd type="none" w="med" len="med"/>
          </a:ln>
          <a:effectLst>
            <a:outerShdw dist="17961" dir="2700000" algn="ctr" rotWithShape="0">
              <a:schemeClr val="tx1">
                <a:gamma/>
                <a:shade val="60000"/>
                <a:invGamma/>
                <a:alpha val="50000"/>
              </a:schemeClr>
            </a:outerShdw>
          </a:effectLst>
        </p:spPr>
      </p:cxnSp>
      <p:sp>
        <p:nvSpPr>
          <p:cNvPr id="65540" name="TextBox 8"/>
          <p:cNvSpPr txBox="1">
            <a:spLocks noChangeArrowheads="1"/>
          </p:cNvSpPr>
          <p:nvPr/>
        </p:nvSpPr>
        <p:spPr bwMode="auto">
          <a:xfrm>
            <a:off x="428625" y="3255963"/>
            <a:ext cx="8429625" cy="2673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Lucida Sans Unicode" panose="020B0602030504020204" pitchFamily="34" charset="0"/>
                <a:ea typeface="宋体" panose="02010600030101010101" pitchFamily="2" charset="-122"/>
              </a:defRPr>
            </a:lvl1pPr>
            <a:lvl2pPr marL="742950" indent="-285750">
              <a:defRPr>
                <a:solidFill>
                  <a:schemeClr val="tx1"/>
                </a:solidFill>
                <a:latin typeface="Lucida Sans Unicode" panose="020B0602030504020204" pitchFamily="34" charset="0"/>
                <a:ea typeface="宋体" panose="02010600030101010101" pitchFamily="2" charset="-122"/>
              </a:defRPr>
            </a:lvl2pPr>
            <a:lvl3pPr marL="1143000" indent="-228600">
              <a:defRPr>
                <a:solidFill>
                  <a:schemeClr val="tx1"/>
                </a:solidFill>
                <a:latin typeface="Lucida Sans Unicode" panose="020B0602030504020204" pitchFamily="34" charset="0"/>
                <a:ea typeface="宋体" panose="02010600030101010101" pitchFamily="2" charset="-122"/>
              </a:defRPr>
            </a:lvl3pPr>
            <a:lvl4pPr marL="1600200" indent="-228600">
              <a:defRPr>
                <a:solidFill>
                  <a:schemeClr val="tx1"/>
                </a:solidFill>
                <a:latin typeface="Lucida Sans Unicode" panose="020B0602030504020204" pitchFamily="34" charset="0"/>
                <a:ea typeface="宋体" panose="02010600030101010101" pitchFamily="2" charset="-122"/>
              </a:defRPr>
            </a:lvl4pPr>
            <a:lvl5pPr marL="2057400" indent="-228600">
              <a:defRPr>
                <a:solidFill>
                  <a:schemeClr val="tx1"/>
                </a:solidFill>
                <a:latin typeface="Lucida Sans Unicode" panose="020B0602030504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9pPr>
          </a:lstStyle>
          <a:p>
            <a:pPr eaLnBrk="1" hangingPunct="1">
              <a:lnSpc>
                <a:spcPts val="3400"/>
              </a:lnSpc>
            </a:pPr>
            <a:r>
              <a:rPr lang="zh-CN" altLang="en-US" sz="2400" b="1">
                <a:latin typeface="微软雅黑" panose="020B0503020204020204" pitchFamily="34" charset="-122"/>
                <a:ea typeface="微软雅黑" panose="020B0503020204020204" pitchFamily="34" charset="-122"/>
              </a:rPr>
              <a:t>　　</a:t>
            </a:r>
            <a:r>
              <a:rPr lang="zh-CN" altLang="en-US" sz="2400" b="1">
                <a:solidFill>
                  <a:srgbClr val="3333FF"/>
                </a:solidFill>
                <a:latin typeface="微软雅黑" panose="020B0503020204020204" pitchFamily="34" charset="-122"/>
                <a:ea typeface="微软雅黑" panose="020B0503020204020204" pitchFamily="34" charset="-122"/>
              </a:rPr>
              <a:t>战略旨在促进英国在数据挖掘和价值萃取中的世界领先地位，为英国公民、企业、学术机构和公共部门在信息经济条件下创造更多收益。为实现上述目标，该战略从提升数据分析技术、加强国家基础设施建设、推动研究与产业合作、确保数据被安全存取和共享等几个方面做出了部署，并作出</a:t>
            </a:r>
            <a:r>
              <a:rPr lang="en-US" altLang="zh-CN" sz="2400" b="1">
                <a:solidFill>
                  <a:srgbClr val="3333FF"/>
                </a:solidFill>
                <a:latin typeface="微软雅黑" panose="020B0503020204020204" pitchFamily="34" charset="-122"/>
                <a:ea typeface="微软雅黑" panose="020B0503020204020204" pitchFamily="34" charset="-122"/>
              </a:rPr>
              <a:t>11</a:t>
            </a:r>
            <a:r>
              <a:rPr lang="zh-CN" altLang="en-US" sz="2400" b="1">
                <a:solidFill>
                  <a:srgbClr val="3333FF"/>
                </a:solidFill>
                <a:latin typeface="微软雅黑" panose="020B0503020204020204" pitchFamily="34" charset="-122"/>
                <a:ea typeface="微软雅黑" panose="020B0503020204020204" pitchFamily="34" charset="-122"/>
              </a:rPr>
              <a:t>项行动承诺，确保战略目标得以落地，投资金额达</a:t>
            </a:r>
            <a:r>
              <a:rPr lang="en-US" altLang="zh-CN" sz="2400" b="1">
                <a:solidFill>
                  <a:srgbClr val="3333FF"/>
                </a:solidFill>
                <a:latin typeface="微软雅黑" panose="020B0503020204020204" pitchFamily="34" charset="-122"/>
                <a:ea typeface="微软雅黑" panose="020B0503020204020204" pitchFamily="34" charset="-122"/>
              </a:rPr>
              <a:t>1.89</a:t>
            </a:r>
            <a:r>
              <a:rPr lang="zh-CN" altLang="en-US" sz="2400" b="1">
                <a:solidFill>
                  <a:srgbClr val="3333FF"/>
                </a:solidFill>
                <a:latin typeface="微软雅黑" panose="020B0503020204020204" pitchFamily="34" charset="-122"/>
                <a:ea typeface="微软雅黑" panose="020B0503020204020204" pitchFamily="34" charset="-122"/>
              </a:rPr>
              <a:t>亿英镑。</a:t>
            </a:r>
          </a:p>
        </p:txBody>
      </p:sp>
      <p:pic>
        <p:nvPicPr>
          <p:cNvPr id="12" name="图片 18"/>
          <p:cNvPicPr>
            <a:picLocks noChangeAspect="1"/>
          </p:cNvPicPr>
          <p:nvPr/>
        </p:nvPicPr>
        <p:blipFill>
          <a:blip r:embed="rId2"/>
          <a:srcRect/>
          <a:stretch>
            <a:fillRect/>
          </a:stretch>
        </p:blipFill>
        <p:spPr bwMode="auto">
          <a:xfrm>
            <a:off x="142875" y="1508125"/>
            <a:ext cx="1728788" cy="1069975"/>
          </a:xfrm>
          <a:prstGeom prst="rect">
            <a:avLst/>
          </a:prstGeom>
          <a:noFill/>
          <a:ln w="9525">
            <a:noFill/>
            <a:miter lim="800000"/>
            <a:headEnd/>
            <a:tailEnd/>
          </a:ln>
          <a:effectLst>
            <a:outerShdw blurRad="101600" dist="101600" dir="2700000" algn="tl" rotWithShape="0">
              <a:prstClr val="black">
                <a:alpha val="40000"/>
              </a:prstClr>
            </a:outerShdw>
          </a:effectLst>
        </p:spPr>
      </p:pic>
      <p:sp>
        <p:nvSpPr>
          <p:cNvPr id="11" name="TextBox 10"/>
          <p:cNvSpPr txBox="1"/>
          <p:nvPr/>
        </p:nvSpPr>
        <p:spPr>
          <a:xfrm>
            <a:off x="285750" y="357188"/>
            <a:ext cx="5870575" cy="523875"/>
          </a:xfrm>
          <a:prstGeom prst="rect">
            <a:avLst/>
          </a:prstGeom>
          <a:noFill/>
        </p:spPr>
        <p:txBody>
          <a:bodyPr>
            <a:spAutoFit/>
          </a:bodyPr>
          <a:lstStyle/>
          <a:p>
            <a:pPr eaLnBrk="1" hangingPunct="1">
              <a:buFont typeface="Arial" pitchFamily="34" charset="0"/>
              <a:buNone/>
              <a:defRPr/>
            </a:pPr>
            <a:r>
              <a:rPr lang="zh-CN" altLang="en-US" sz="2800" b="1" dirty="0">
                <a:latin typeface="+mn-ea"/>
                <a:ea typeface="+mn-ea"/>
              </a:rPr>
              <a:t>（四）大数据战略</a:t>
            </a:r>
            <a:r>
              <a:rPr lang="en-US" altLang="zh-CN" sz="2800" b="1" dirty="0">
                <a:latin typeface="+mn-ea"/>
                <a:ea typeface="+mn-ea"/>
              </a:rPr>
              <a:t>——</a:t>
            </a:r>
            <a:r>
              <a:rPr lang="zh-CN" altLang="en-US" sz="2800" b="1" dirty="0">
                <a:latin typeface="+mn-ea"/>
                <a:ea typeface="+mn-ea"/>
              </a:rPr>
              <a:t>英国</a:t>
            </a:r>
            <a:endParaRPr lang="zh-CN" altLang="zh-CN" sz="2800" dirty="0">
              <a:latin typeface="+mn-ea"/>
              <a:ea typeface="+mn-ea"/>
            </a:endParaRPr>
          </a:p>
        </p:txBody>
      </p:sp>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TextBox 11"/>
          <p:cNvSpPr txBox="1">
            <a:spLocks noChangeArrowheads="1"/>
          </p:cNvSpPr>
          <p:nvPr/>
        </p:nvSpPr>
        <p:spPr bwMode="auto">
          <a:xfrm>
            <a:off x="2000250" y="1571625"/>
            <a:ext cx="7143750" cy="1754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Lucida Sans Unicode" panose="020B0602030504020204" pitchFamily="34" charset="0"/>
                <a:ea typeface="宋体" panose="02010600030101010101" pitchFamily="2" charset="-122"/>
              </a:defRPr>
            </a:lvl1pPr>
            <a:lvl2pPr marL="742950" indent="-285750">
              <a:defRPr>
                <a:solidFill>
                  <a:schemeClr val="tx1"/>
                </a:solidFill>
                <a:latin typeface="Lucida Sans Unicode" panose="020B0602030504020204" pitchFamily="34" charset="0"/>
                <a:ea typeface="宋体" panose="02010600030101010101" pitchFamily="2" charset="-122"/>
              </a:defRPr>
            </a:lvl2pPr>
            <a:lvl3pPr marL="1143000" indent="-228600">
              <a:defRPr>
                <a:solidFill>
                  <a:schemeClr val="tx1"/>
                </a:solidFill>
                <a:latin typeface="Lucida Sans Unicode" panose="020B0602030504020204" pitchFamily="34" charset="0"/>
                <a:ea typeface="宋体" panose="02010600030101010101" pitchFamily="2" charset="-122"/>
              </a:defRPr>
            </a:lvl3pPr>
            <a:lvl4pPr marL="1600200" indent="-228600">
              <a:defRPr>
                <a:solidFill>
                  <a:schemeClr val="tx1"/>
                </a:solidFill>
                <a:latin typeface="Lucida Sans Unicode" panose="020B0602030504020204" pitchFamily="34" charset="0"/>
                <a:ea typeface="宋体" panose="02010600030101010101" pitchFamily="2" charset="-122"/>
              </a:defRPr>
            </a:lvl4pPr>
            <a:lvl5pPr marL="2057400" indent="-228600">
              <a:defRPr>
                <a:solidFill>
                  <a:schemeClr val="tx1"/>
                </a:solidFill>
                <a:latin typeface="Lucida Sans Unicode" panose="020B0602030504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9pPr>
          </a:lstStyle>
          <a:p>
            <a:pPr eaLnBrk="1" hangingPunct="1">
              <a:lnSpc>
                <a:spcPct val="150000"/>
              </a:lnSpc>
            </a:pPr>
            <a:r>
              <a:rPr lang="en-US" altLang="zh-CN" sz="2400">
                <a:solidFill>
                  <a:srgbClr val="000000"/>
                </a:solidFill>
                <a:latin typeface="微软雅黑" panose="020B0503020204020204" pitchFamily="34" charset="-122"/>
                <a:ea typeface="微软雅黑" panose="020B0503020204020204" pitchFamily="34" charset="-122"/>
              </a:rPr>
              <a:t> </a:t>
            </a:r>
            <a:r>
              <a:rPr lang="zh-CN" altLang="en-US" sz="2400">
                <a:latin typeface="微软雅黑" panose="020B0503020204020204" pitchFamily="34" charset="-122"/>
                <a:ea typeface="微软雅黑" panose="020B0503020204020204" pitchFamily="34" charset="-122"/>
              </a:rPr>
              <a:t>　　</a:t>
            </a:r>
            <a:r>
              <a:rPr lang="en-US" altLang="zh-CN" sz="2400" b="1">
                <a:latin typeface="微软雅黑" panose="020B0503020204020204" pitchFamily="34" charset="-122"/>
                <a:ea typeface="微软雅黑" panose="020B0503020204020204" pitchFamily="34" charset="-122"/>
              </a:rPr>
              <a:t>2013</a:t>
            </a:r>
            <a:r>
              <a:rPr lang="zh-CN" altLang="en-US" sz="2400" b="1">
                <a:latin typeface="微软雅黑" panose="020B0503020204020204" pitchFamily="34" charset="-122"/>
                <a:ea typeface="微软雅黑" panose="020B0503020204020204" pitchFamily="34" charset="-122"/>
              </a:rPr>
              <a:t>年</a:t>
            </a:r>
            <a:r>
              <a:rPr lang="en-US" altLang="zh-CN" sz="2400" b="1">
                <a:latin typeface="微软雅黑" panose="020B0503020204020204" pitchFamily="34" charset="-122"/>
                <a:ea typeface="微软雅黑" panose="020B0503020204020204" pitchFamily="34" charset="-122"/>
              </a:rPr>
              <a:t>10</a:t>
            </a:r>
            <a:r>
              <a:rPr lang="zh-CN" altLang="en-US" sz="2400" b="1">
                <a:latin typeface="微软雅黑" panose="020B0503020204020204" pitchFamily="34" charset="-122"/>
                <a:ea typeface="微软雅黑" panose="020B0503020204020204" pitchFamily="34" charset="-122"/>
              </a:rPr>
              <a:t>月，澳大利亚政府发布又信息管理办公室成立的</a:t>
            </a:r>
            <a:r>
              <a:rPr lang="en-US" altLang="zh-CN" sz="2400" b="1">
                <a:latin typeface="微软雅黑" panose="020B0503020204020204" pitchFamily="34" charset="-122"/>
                <a:ea typeface="微软雅黑" panose="020B0503020204020204" pitchFamily="34" charset="-122"/>
              </a:rPr>
              <a:t>“</a:t>
            </a:r>
            <a:r>
              <a:rPr lang="zh-CN" altLang="en-US" sz="2400" b="1">
                <a:latin typeface="微软雅黑" panose="020B0503020204020204" pitchFamily="34" charset="-122"/>
                <a:ea typeface="微软雅黑" panose="020B0503020204020204" pitchFamily="34" charset="-122"/>
              </a:rPr>
              <a:t>大数据工作组”制定的</a:t>
            </a:r>
            <a:r>
              <a:rPr lang="zh-CN" altLang="en-US" sz="2400" b="1">
                <a:solidFill>
                  <a:srgbClr val="000000"/>
                </a:solidFill>
                <a:latin typeface="微软雅黑" panose="020B0503020204020204" pitchFamily="34" charset="-122"/>
                <a:ea typeface="微软雅黑" panose="020B0503020204020204" pitchFamily="34" charset="-122"/>
              </a:rPr>
              <a:t>公共服务大数据战略</a:t>
            </a:r>
            <a:r>
              <a:rPr lang="zh-CN" altLang="en-US" sz="2400" b="1">
                <a:latin typeface="微软雅黑" panose="020B0503020204020204" pitchFamily="34" charset="-122"/>
                <a:ea typeface="微软雅黑" panose="020B0503020204020204" pitchFamily="34" charset="-122"/>
              </a:rPr>
              <a:t>。</a:t>
            </a:r>
          </a:p>
        </p:txBody>
      </p:sp>
      <p:cxnSp>
        <p:nvCxnSpPr>
          <p:cNvPr id="5" name="直接连接符 4"/>
          <p:cNvCxnSpPr/>
          <p:nvPr/>
        </p:nvCxnSpPr>
        <p:spPr bwMode="auto">
          <a:xfrm flipV="1">
            <a:off x="0" y="1144588"/>
            <a:ext cx="8459788" cy="3175"/>
          </a:xfrm>
          <a:prstGeom prst="line">
            <a:avLst/>
          </a:prstGeom>
          <a:solidFill>
            <a:schemeClr val="accent1"/>
          </a:solidFill>
          <a:ln w="101600" cap="flat" cmpd="thinThick" algn="ctr">
            <a:solidFill>
              <a:srgbClr val="FF0000"/>
            </a:solidFill>
            <a:prstDash val="solid"/>
            <a:round/>
            <a:headEnd type="none" w="med" len="med"/>
            <a:tailEnd type="none" w="med" len="med"/>
          </a:ln>
          <a:effectLst>
            <a:outerShdw dist="17961" dir="2700000" algn="ctr" rotWithShape="0">
              <a:schemeClr val="tx1">
                <a:gamma/>
                <a:shade val="60000"/>
                <a:invGamma/>
                <a:alpha val="50000"/>
              </a:schemeClr>
            </a:outerShdw>
          </a:effectLst>
        </p:spPr>
      </p:cxnSp>
      <p:sp>
        <p:nvSpPr>
          <p:cNvPr id="66564" name="TextBox 8"/>
          <p:cNvSpPr txBox="1">
            <a:spLocks noChangeArrowheads="1"/>
          </p:cNvSpPr>
          <p:nvPr/>
        </p:nvSpPr>
        <p:spPr bwMode="auto">
          <a:xfrm>
            <a:off x="1143000" y="3357563"/>
            <a:ext cx="7286625" cy="278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Lucida Sans Unicode" panose="020B0602030504020204" pitchFamily="34" charset="0"/>
                <a:ea typeface="宋体" panose="02010600030101010101" pitchFamily="2" charset="-122"/>
              </a:defRPr>
            </a:lvl1pPr>
            <a:lvl2pPr marL="742950" indent="-285750">
              <a:defRPr>
                <a:solidFill>
                  <a:schemeClr val="tx1"/>
                </a:solidFill>
                <a:latin typeface="Lucida Sans Unicode" panose="020B0602030504020204" pitchFamily="34" charset="0"/>
                <a:ea typeface="宋体" panose="02010600030101010101" pitchFamily="2" charset="-122"/>
              </a:defRPr>
            </a:lvl2pPr>
            <a:lvl3pPr marL="1143000" indent="-228600">
              <a:defRPr>
                <a:solidFill>
                  <a:schemeClr val="tx1"/>
                </a:solidFill>
                <a:latin typeface="Lucida Sans Unicode" panose="020B0602030504020204" pitchFamily="34" charset="0"/>
                <a:ea typeface="宋体" panose="02010600030101010101" pitchFamily="2" charset="-122"/>
              </a:defRPr>
            </a:lvl3pPr>
            <a:lvl4pPr marL="1600200" indent="-228600">
              <a:defRPr>
                <a:solidFill>
                  <a:schemeClr val="tx1"/>
                </a:solidFill>
                <a:latin typeface="Lucida Sans Unicode" panose="020B0602030504020204" pitchFamily="34" charset="0"/>
                <a:ea typeface="宋体" panose="02010600030101010101" pitchFamily="2" charset="-122"/>
              </a:defRPr>
            </a:lvl4pPr>
            <a:lvl5pPr marL="2057400" indent="-228600">
              <a:defRPr>
                <a:solidFill>
                  <a:schemeClr val="tx1"/>
                </a:solidFill>
                <a:latin typeface="Lucida Sans Unicode" panose="020B0602030504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9pPr>
          </a:lstStyle>
          <a:p>
            <a:pPr eaLnBrk="1" hangingPunct="1">
              <a:lnSpc>
                <a:spcPts val="3500"/>
              </a:lnSpc>
            </a:pPr>
            <a:r>
              <a:rPr lang="zh-CN" altLang="en-US" sz="2400">
                <a:solidFill>
                  <a:srgbClr val="3333FF"/>
                </a:solidFill>
                <a:latin typeface="微软雅黑" panose="020B0503020204020204" pitchFamily="34" charset="-122"/>
                <a:ea typeface="微软雅黑" panose="020B0503020204020204" pitchFamily="34" charset="-122"/>
              </a:rPr>
              <a:t>　　</a:t>
            </a:r>
            <a:r>
              <a:rPr lang="zh-CN" altLang="en-US" sz="2400" b="1">
                <a:solidFill>
                  <a:srgbClr val="3333FF"/>
                </a:solidFill>
                <a:latin typeface="微软雅黑" panose="020B0503020204020204" pitchFamily="34" charset="-122"/>
                <a:ea typeface="微软雅黑" panose="020B0503020204020204" pitchFamily="34" charset="-122"/>
              </a:rPr>
              <a:t>该战略旨在推动公共部门利用大数据分析进行服务改革，制定更好的公共政策，保护公民隐私。战略还决定成立数据分析卓越中心</a:t>
            </a:r>
            <a:r>
              <a:rPr lang="en-US" altLang="zh-CN" sz="2400" b="1">
                <a:solidFill>
                  <a:srgbClr val="3333FF"/>
                </a:solidFill>
                <a:latin typeface="微软雅黑" panose="020B0503020204020204" pitchFamily="34" charset="-122"/>
                <a:ea typeface="微软雅黑" panose="020B0503020204020204" pitchFamily="34" charset="-122"/>
              </a:rPr>
              <a:t>(DACOE)</a:t>
            </a:r>
            <a:r>
              <a:rPr lang="zh-CN" altLang="en-US" sz="2400" b="1">
                <a:solidFill>
                  <a:srgbClr val="3333FF"/>
                </a:solidFill>
                <a:latin typeface="微软雅黑" panose="020B0503020204020204" pitchFamily="34" charset="-122"/>
                <a:ea typeface="微软雅黑" panose="020B0503020204020204" pitchFamily="34" charset="-122"/>
              </a:rPr>
              <a:t>，通过构建一个通用的能力框架帮助政府部门获得数据分析能力，并促成政府与第三方机构合作以培养分析技术专家。列举了</a:t>
            </a:r>
            <a:r>
              <a:rPr lang="en-US" altLang="zh-CN" sz="2400" b="1">
                <a:solidFill>
                  <a:srgbClr val="3333FF"/>
                </a:solidFill>
                <a:latin typeface="微软雅黑" panose="020B0503020204020204" pitchFamily="34" charset="-122"/>
                <a:ea typeface="微软雅黑" panose="020B0503020204020204" pitchFamily="34" charset="-122"/>
              </a:rPr>
              <a:t>2014</a:t>
            </a:r>
            <a:r>
              <a:rPr lang="zh-CN" altLang="en-US" sz="2400" b="1">
                <a:solidFill>
                  <a:srgbClr val="3333FF"/>
                </a:solidFill>
                <a:latin typeface="微软雅黑" panose="020B0503020204020204" pitchFamily="34" charset="-122"/>
                <a:ea typeface="微软雅黑" panose="020B0503020204020204" pitchFamily="34" charset="-122"/>
              </a:rPr>
              <a:t>年</a:t>
            </a:r>
            <a:r>
              <a:rPr lang="en-US" altLang="zh-CN" sz="2400" b="1">
                <a:solidFill>
                  <a:srgbClr val="3333FF"/>
                </a:solidFill>
                <a:latin typeface="微软雅黑" panose="020B0503020204020204" pitchFamily="34" charset="-122"/>
                <a:ea typeface="微软雅黑" panose="020B0503020204020204" pitchFamily="34" charset="-122"/>
              </a:rPr>
              <a:t>7</a:t>
            </a:r>
            <a:r>
              <a:rPr lang="zh-CN" altLang="en-US" sz="2400" b="1">
                <a:solidFill>
                  <a:srgbClr val="3333FF"/>
                </a:solidFill>
                <a:latin typeface="微软雅黑" panose="020B0503020204020204" pitchFamily="34" charset="-122"/>
                <a:ea typeface="微软雅黑" panose="020B0503020204020204" pitchFamily="34" charset="-122"/>
              </a:rPr>
              <a:t>月前需完成的</a:t>
            </a:r>
            <a:r>
              <a:rPr lang="en-US" altLang="zh-CN" sz="2400" b="1">
                <a:solidFill>
                  <a:srgbClr val="3333FF"/>
                </a:solidFill>
                <a:latin typeface="微软雅黑" panose="020B0503020204020204" pitchFamily="34" charset="-122"/>
                <a:ea typeface="微软雅黑" panose="020B0503020204020204" pitchFamily="34" charset="-122"/>
              </a:rPr>
              <a:t>6</a:t>
            </a:r>
            <a:r>
              <a:rPr lang="zh-CN" altLang="en-US" sz="2400" b="1">
                <a:solidFill>
                  <a:srgbClr val="3333FF"/>
                </a:solidFill>
                <a:latin typeface="微软雅黑" panose="020B0503020204020204" pitchFamily="34" charset="-122"/>
                <a:ea typeface="微软雅黑" panose="020B0503020204020204" pitchFamily="34" charset="-122"/>
              </a:rPr>
              <a:t>项大数据行动计划。</a:t>
            </a:r>
          </a:p>
        </p:txBody>
      </p:sp>
      <p:pic>
        <p:nvPicPr>
          <p:cNvPr id="11" name="Picture 4" descr="http://wenwen.soso.com/p/20100410/20100410172351-1295898177.jpg"/>
          <p:cNvPicPr>
            <a:picLocks noChangeArrowheads="1"/>
          </p:cNvPicPr>
          <p:nvPr/>
        </p:nvPicPr>
        <p:blipFill>
          <a:blip r:embed="rId2"/>
          <a:srcRect/>
          <a:stretch>
            <a:fillRect/>
          </a:stretch>
        </p:blipFill>
        <p:spPr bwMode="auto">
          <a:xfrm>
            <a:off x="285750" y="1928813"/>
            <a:ext cx="1760538" cy="1362075"/>
          </a:xfrm>
          <a:prstGeom prst="rect">
            <a:avLst/>
          </a:prstGeom>
          <a:ln>
            <a:noFill/>
          </a:ln>
          <a:effectLst>
            <a:outerShdw blurRad="101600" dist="101600" dir="2700000" algn="tl" rotWithShape="0">
              <a:prstClr val="black">
                <a:alpha val="40000"/>
              </a:prstClr>
            </a:outerShdw>
          </a:effectLst>
          <a:extLst/>
        </p:spPr>
      </p:pic>
      <p:sp>
        <p:nvSpPr>
          <p:cNvPr id="12" name="TextBox 11"/>
          <p:cNvSpPr txBox="1"/>
          <p:nvPr/>
        </p:nvSpPr>
        <p:spPr>
          <a:xfrm>
            <a:off x="285750" y="357188"/>
            <a:ext cx="6589713" cy="523875"/>
          </a:xfrm>
          <a:prstGeom prst="rect">
            <a:avLst/>
          </a:prstGeom>
          <a:noFill/>
        </p:spPr>
        <p:txBody>
          <a:bodyPr>
            <a:spAutoFit/>
          </a:bodyPr>
          <a:lstStyle/>
          <a:p>
            <a:pPr eaLnBrk="1" hangingPunct="1">
              <a:buFont typeface="Arial" pitchFamily="34" charset="0"/>
              <a:buNone/>
              <a:defRPr/>
            </a:pPr>
            <a:r>
              <a:rPr lang="zh-CN" altLang="en-US" sz="2800" b="1" dirty="0">
                <a:latin typeface="+mn-ea"/>
                <a:ea typeface="+mn-ea"/>
              </a:rPr>
              <a:t>（四）大数据战略</a:t>
            </a:r>
            <a:r>
              <a:rPr lang="en-US" altLang="zh-CN" sz="2800" b="1" dirty="0">
                <a:latin typeface="+mn-ea"/>
                <a:ea typeface="+mn-ea"/>
              </a:rPr>
              <a:t>——</a:t>
            </a:r>
            <a:r>
              <a:rPr lang="zh-CN" altLang="en-US" sz="2800" b="1" dirty="0">
                <a:latin typeface="+mn-ea"/>
                <a:ea typeface="+mn-ea"/>
              </a:rPr>
              <a:t>澳大利亚</a:t>
            </a:r>
            <a:endParaRPr lang="zh-CN" altLang="zh-CN" sz="2800" dirty="0">
              <a:latin typeface="+mn-ea"/>
              <a:ea typeface="+mn-ea"/>
            </a:endParaRPr>
          </a:p>
        </p:txBody>
      </p:sp>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矩形 1"/>
          <p:cNvSpPr>
            <a:spLocks noChangeArrowheads="1"/>
          </p:cNvSpPr>
          <p:nvPr/>
        </p:nvSpPr>
        <p:spPr bwMode="auto">
          <a:xfrm>
            <a:off x="712788" y="1571625"/>
            <a:ext cx="4075112" cy="3970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Lucida Sans Unicode" panose="020B0602030504020204" pitchFamily="34" charset="0"/>
                <a:ea typeface="宋体" panose="02010600030101010101" pitchFamily="2" charset="-122"/>
              </a:defRPr>
            </a:lvl1pPr>
            <a:lvl2pPr marL="742950" indent="-285750">
              <a:defRPr>
                <a:solidFill>
                  <a:schemeClr val="tx1"/>
                </a:solidFill>
                <a:latin typeface="Lucida Sans Unicode" panose="020B0602030504020204" pitchFamily="34" charset="0"/>
                <a:ea typeface="宋体" panose="02010600030101010101" pitchFamily="2" charset="-122"/>
              </a:defRPr>
            </a:lvl2pPr>
            <a:lvl3pPr marL="1143000" indent="-228600">
              <a:defRPr>
                <a:solidFill>
                  <a:schemeClr val="tx1"/>
                </a:solidFill>
                <a:latin typeface="Lucida Sans Unicode" panose="020B0602030504020204" pitchFamily="34" charset="0"/>
                <a:ea typeface="宋体" panose="02010600030101010101" pitchFamily="2" charset="-122"/>
              </a:defRPr>
            </a:lvl3pPr>
            <a:lvl4pPr marL="1600200" indent="-228600">
              <a:defRPr>
                <a:solidFill>
                  <a:schemeClr val="tx1"/>
                </a:solidFill>
                <a:latin typeface="Lucida Sans Unicode" panose="020B0602030504020204" pitchFamily="34" charset="0"/>
                <a:ea typeface="宋体" panose="02010600030101010101" pitchFamily="2" charset="-122"/>
              </a:defRPr>
            </a:lvl4pPr>
            <a:lvl5pPr marL="2057400" indent="-228600">
              <a:defRPr>
                <a:solidFill>
                  <a:schemeClr val="tx1"/>
                </a:solidFill>
                <a:latin typeface="Lucida Sans Unicode" panose="020B0602030504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9pPr>
          </a:lstStyle>
          <a:p>
            <a:pPr eaLnBrk="1" hangingPunct="1">
              <a:lnSpc>
                <a:spcPct val="150000"/>
              </a:lnSpc>
            </a:pPr>
            <a:r>
              <a:rPr lang="zh-CN" altLang="en-US" sz="2400" b="1">
                <a:latin typeface="黑体" panose="02010609060101010101" pitchFamily="49" charset="-122"/>
                <a:ea typeface="黑体" panose="02010609060101010101" pitchFamily="49" charset="-122"/>
              </a:rPr>
              <a:t>    法国政府宣布将在</a:t>
            </a:r>
            <a:r>
              <a:rPr lang="en-US" altLang="zh-CN" sz="2400" b="1">
                <a:latin typeface="黑体" panose="02010609060101010101" pitchFamily="49" charset="-122"/>
                <a:ea typeface="黑体" panose="02010609060101010101" pitchFamily="49" charset="-122"/>
              </a:rPr>
              <a:t>2013</a:t>
            </a:r>
            <a:r>
              <a:rPr lang="zh-CN" altLang="en-US" sz="2400" b="1">
                <a:latin typeface="黑体" panose="02010609060101010101" pitchFamily="49" charset="-122"/>
                <a:ea typeface="黑体" panose="02010609060101010101" pitchFamily="49" charset="-122"/>
              </a:rPr>
              <a:t>年</a:t>
            </a:r>
            <a:r>
              <a:rPr lang="zh-CN" altLang="en-US" sz="2400" b="1">
                <a:solidFill>
                  <a:srgbClr val="FF0000"/>
                </a:solidFill>
                <a:latin typeface="黑体" panose="02010609060101010101" pitchFamily="49" charset="-122"/>
                <a:ea typeface="黑体" panose="02010609060101010101" pitchFamily="49" charset="-122"/>
              </a:rPr>
              <a:t>投入</a:t>
            </a:r>
            <a:r>
              <a:rPr lang="en-US" altLang="zh-CN" sz="2400" b="1">
                <a:solidFill>
                  <a:srgbClr val="FF0000"/>
                </a:solidFill>
                <a:latin typeface="黑体" panose="02010609060101010101" pitchFamily="49" charset="-122"/>
                <a:ea typeface="黑体" panose="02010609060101010101" pitchFamily="49" charset="-122"/>
              </a:rPr>
              <a:t>1150</a:t>
            </a:r>
            <a:r>
              <a:rPr lang="zh-CN" altLang="en-US" sz="2400" b="1">
                <a:solidFill>
                  <a:srgbClr val="FF0000"/>
                </a:solidFill>
                <a:latin typeface="黑体" panose="02010609060101010101" pitchFamily="49" charset="-122"/>
                <a:ea typeface="黑体" panose="02010609060101010101" pitchFamily="49" charset="-122"/>
              </a:rPr>
              <a:t>万欧元</a:t>
            </a:r>
            <a:r>
              <a:rPr lang="zh-CN" altLang="en-US" sz="2400" b="1">
                <a:latin typeface="黑体" panose="02010609060101010101" pitchFamily="49" charset="-122"/>
                <a:ea typeface="黑体" panose="02010609060101010101" pitchFamily="49" charset="-122"/>
              </a:rPr>
              <a:t>，用于</a:t>
            </a:r>
            <a:r>
              <a:rPr lang="en-US" altLang="zh-CN" sz="2400" b="1">
                <a:latin typeface="黑体" panose="02010609060101010101" pitchFamily="49" charset="-122"/>
                <a:ea typeface="黑体" panose="02010609060101010101" pitchFamily="49" charset="-122"/>
              </a:rPr>
              <a:t>7</a:t>
            </a:r>
            <a:r>
              <a:rPr lang="zh-CN" altLang="en-US" sz="2400" b="1">
                <a:latin typeface="黑体" panose="02010609060101010101" pitchFamily="49" charset="-122"/>
                <a:ea typeface="黑体" panose="02010609060101010101" pitchFamily="49" charset="-122"/>
              </a:rPr>
              <a:t>个大数据市场研发项目。</a:t>
            </a:r>
            <a:endParaRPr lang="en-US" altLang="zh-CN" sz="2400" b="1">
              <a:latin typeface="黑体" panose="02010609060101010101" pitchFamily="49" charset="-122"/>
              <a:ea typeface="黑体" panose="02010609060101010101" pitchFamily="49" charset="-122"/>
            </a:endParaRPr>
          </a:p>
          <a:p>
            <a:pPr eaLnBrk="1" hangingPunct="1">
              <a:lnSpc>
                <a:spcPct val="150000"/>
              </a:lnSpc>
            </a:pPr>
            <a:r>
              <a:rPr lang="en-US" altLang="zh-CN" sz="2400" b="1">
                <a:latin typeface="黑体" panose="02010609060101010101" pitchFamily="49" charset="-122"/>
                <a:ea typeface="黑体" panose="02010609060101010101" pitchFamily="49" charset="-122"/>
              </a:rPr>
              <a:t>    </a:t>
            </a:r>
            <a:r>
              <a:rPr lang="zh-CN" altLang="en-US" sz="2400" b="1">
                <a:latin typeface="黑体" panose="02010609060101010101" pitchFamily="49" charset="-122"/>
                <a:ea typeface="黑体" panose="02010609060101010101" pitchFamily="49" charset="-122"/>
              </a:rPr>
              <a:t>目的在于“通过发展创新性解决方案，并将其用于实践，来</a:t>
            </a:r>
            <a:r>
              <a:rPr lang="zh-CN" altLang="en-US" sz="2400" b="1">
                <a:solidFill>
                  <a:srgbClr val="FF0000"/>
                </a:solidFill>
                <a:latin typeface="黑体" panose="02010609060101010101" pitchFamily="49" charset="-122"/>
                <a:ea typeface="黑体" panose="02010609060101010101" pitchFamily="49" charset="-122"/>
              </a:rPr>
              <a:t>促进法国在大数据领域的发展</a:t>
            </a:r>
            <a:r>
              <a:rPr lang="zh-CN" altLang="en-US" sz="2400" b="1">
                <a:latin typeface="黑体" panose="02010609060101010101" pitchFamily="49" charset="-122"/>
                <a:ea typeface="黑体" panose="02010609060101010101" pitchFamily="49" charset="-122"/>
              </a:rPr>
              <a:t>。</a:t>
            </a:r>
          </a:p>
        </p:txBody>
      </p:sp>
      <p:pic>
        <p:nvPicPr>
          <p:cNvPr id="67587" name="图片 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040313" y="1844675"/>
            <a:ext cx="3781425" cy="3411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2"/>
          <p:cNvSpPr txBox="1">
            <a:spLocks noChangeArrowheads="1"/>
          </p:cNvSpPr>
          <p:nvPr/>
        </p:nvSpPr>
        <p:spPr bwMode="auto">
          <a:xfrm>
            <a:off x="287338" y="0"/>
            <a:ext cx="3924300" cy="836613"/>
          </a:xfrm>
          <a:prstGeom prst="rect">
            <a:avLst/>
          </a:prstGeom>
          <a:noFill/>
          <a:ln w="9525">
            <a:noFill/>
            <a:miter lim="800000"/>
            <a:headEnd/>
            <a:tailEnd/>
          </a:ln>
        </p:spPr>
        <p:txBody>
          <a:bodyPr anchor="ctr"/>
          <a:lstStyle/>
          <a:p>
            <a:pPr eaLnBrk="1" hangingPunct="1">
              <a:defRPr/>
            </a:pPr>
            <a:r>
              <a:rPr lang="zh-CN" altLang="en-US" sz="2800" b="1" kern="0" dirty="0">
                <a:solidFill>
                  <a:schemeClr val="bg1"/>
                </a:solidFill>
                <a:latin typeface="微软雅黑" pitchFamily="34" charset="-122"/>
                <a:ea typeface="微软雅黑" pitchFamily="34" charset="-122"/>
                <a:cs typeface="+mj-cs"/>
              </a:rPr>
              <a:t>三、大数据应用</a:t>
            </a:r>
          </a:p>
        </p:txBody>
      </p:sp>
      <p:sp>
        <p:nvSpPr>
          <p:cNvPr id="6" name="TextBox 5"/>
          <p:cNvSpPr txBox="1"/>
          <p:nvPr/>
        </p:nvSpPr>
        <p:spPr>
          <a:xfrm>
            <a:off x="285750" y="357188"/>
            <a:ext cx="6589713" cy="523875"/>
          </a:xfrm>
          <a:prstGeom prst="rect">
            <a:avLst/>
          </a:prstGeom>
          <a:noFill/>
        </p:spPr>
        <p:txBody>
          <a:bodyPr>
            <a:spAutoFit/>
          </a:bodyPr>
          <a:lstStyle/>
          <a:p>
            <a:pPr eaLnBrk="1" hangingPunct="1">
              <a:buFont typeface="Arial" pitchFamily="34" charset="0"/>
              <a:buNone/>
              <a:defRPr/>
            </a:pPr>
            <a:r>
              <a:rPr lang="zh-CN" altLang="en-US" sz="2800" b="1" dirty="0">
                <a:latin typeface="+mn-ea"/>
                <a:ea typeface="+mn-ea"/>
              </a:rPr>
              <a:t>（四）大数据战略</a:t>
            </a:r>
            <a:r>
              <a:rPr lang="en-US" altLang="zh-CN" sz="2800" b="1" dirty="0">
                <a:latin typeface="+mn-ea"/>
                <a:ea typeface="+mn-ea"/>
              </a:rPr>
              <a:t>——</a:t>
            </a:r>
            <a:r>
              <a:rPr lang="zh-CN" altLang="en-US" sz="2800" b="1" dirty="0">
                <a:latin typeface="+mn-ea"/>
                <a:ea typeface="+mn-ea"/>
              </a:rPr>
              <a:t>法国</a:t>
            </a:r>
            <a:endParaRPr lang="zh-CN" altLang="zh-CN" sz="2800" dirty="0">
              <a:latin typeface="+mn-ea"/>
              <a:ea typeface="+mn-ea"/>
            </a:endParaRPr>
          </a:p>
        </p:txBody>
      </p:sp>
    </p:spTree>
  </p:cSld>
  <p:clrMapOvr>
    <a:masterClrMapping/>
  </p:clrMapOvr>
  <p:transition spd="slow" advClick="0"/>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79388" y="224644"/>
            <a:ext cx="8496300" cy="647700"/>
          </a:xfrm>
        </p:spPr>
        <p:txBody>
          <a:bodyPr>
            <a:noAutofit/>
          </a:bodyPr>
          <a:lstStyle/>
          <a:p>
            <a:pPr algn="ctr"/>
            <a:r>
              <a:rPr lang="zh-CN" altLang="en-US" sz="2400" dirty="0" smtClean="0"/>
              <a:t>我们</a:t>
            </a:r>
            <a:r>
              <a:rPr lang="zh-CN" altLang="en-US" sz="2400" dirty="0"/>
              <a:t>提出的大数据产业高级技术人才协同创新培养基本模型</a:t>
            </a:r>
          </a:p>
        </p:txBody>
      </p:sp>
      <p:sp>
        <p:nvSpPr>
          <p:cNvPr id="3" name="内容占位符 2"/>
          <p:cNvSpPr>
            <a:spLocks noGrp="1"/>
          </p:cNvSpPr>
          <p:nvPr>
            <p:ph idx="1"/>
          </p:nvPr>
        </p:nvSpPr>
        <p:spPr>
          <a:xfrm>
            <a:off x="431540" y="1124744"/>
            <a:ext cx="8507412" cy="5184775"/>
          </a:xfrm>
        </p:spPr>
        <p:txBody>
          <a:bodyPr/>
          <a:lstStyle/>
          <a:p>
            <a:endParaRPr lang="zh-CN" altLang="en-US" dirty="0"/>
          </a:p>
        </p:txBody>
      </p:sp>
      <p:pic>
        <p:nvPicPr>
          <p:cNvPr id="4" name="内容占位符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auto">
          <a:xfrm>
            <a:off x="415911" y="872716"/>
            <a:ext cx="8379842" cy="5508612"/>
          </a:xfrm>
          <a:prstGeom prst="rect">
            <a:avLst/>
          </a:prstGeom>
          <a:noFill/>
          <a:ln w="9525">
            <a:noFill/>
            <a:miter lim="800000"/>
            <a:headEnd/>
            <a:tailEnd/>
          </a:ln>
        </p:spPr>
      </p:pic>
    </p:spTree>
    <p:extLst>
      <p:ext uri="{BB962C8B-B14F-4D97-AF65-F5344CB8AC3E}">
        <p14:creationId xmlns:p14="http://schemas.microsoft.com/office/powerpoint/2010/main" val="1782872284"/>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2" name="直接连接符 51"/>
          <p:cNvCxnSpPr/>
          <p:nvPr/>
        </p:nvCxnSpPr>
        <p:spPr bwMode="auto">
          <a:xfrm flipV="1">
            <a:off x="0" y="1144588"/>
            <a:ext cx="8459788" cy="3175"/>
          </a:xfrm>
          <a:prstGeom prst="line">
            <a:avLst/>
          </a:prstGeom>
          <a:solidFill>
            <a:schemeClr val="accent1"/>
          </a:solidFill>
          <a:ln w="101600" cap="flat" cmpd="thinThick" algn="ctr">
            <a:solidFill>
              <a:srgbClr val="FF0000"/>
            </a:solidFill>
            <a:prstDash val="solid"/>
            <a:round/>
            <a:headEnd type="none" w="med" len="med"/>
            <a:tailEnd type="none" w="med" len="med"/>
          </a:ln>
          <a:effectLst>
            <a:outerShdw dist="17961" dir="2700000" algn="ctr" rotWithShape="0">
              <a:schemeClr val="tx1">
                <a:gamma/>
                <a:shade val="60000"/>
                <a:invGamma/>
                <a:alpha val="50000"/>
              </a:schemeClr>
            </a:outerShdw>
          </a:effectLst>
        </p:spPr>
      </p:cxnSp>
      <p:sp>
        <p:nvSpPr>
          <p:cNvPr id="14" name="矩形 13"/>
          <p:cNvSpPr/>
          <p:nvPr/>
        </p:nvSpPr>
        <p:spPr>
          <a:xfrm>
            <a:off x="2857500" y="1876425"/>
            <a:ext cx="6300788" cy="738188"/>
          </a:xfrm>
          <a:prstGeom prst="rect">
            <a:avLst/>
          </a:prstGeom>
        </p:spPr>
        <p:txBody>
          <a:bodyPr>
            <a:spAutoFit/>
          </a:bodyPr>
          <a:lstStyle/>
          <a:p>
            <a:pPr eaLnBrk="1" hangingPunct="1">
              <a:buFont typeface="Arial" pitchFamily="34" charset="0"/>
              <a:buNone/>
              <a:defRPr/>
            </a:pPr>
            <a:endParaRPr lang="zh-CN" altLang="en-US" dirty="0">
              <a:solidFill>
                <a:srgbClr val="000000"/>
              </a:solidFill>
              <a:latin typeface="微软雅黑" pitchFamily="34" charset="-122"/>
              <a:ea typeface="微软雅黑" pitchFamily="34" charset="-122"/>
              <a:sym typeface="微软雅黑" pitchFamily="34" charset="-122"/>
            </a:endParaRPr>
          </a:p>
          <a:p>
            <a:pPr eaLnBrk="1" hangingPunct="1">
              <a:buFont typeface="Arial" pitchFamily="34" charset="0"/>
              <a:buNone/>
              <a:defRPr/>
            </a:pPr>
            <a:r>
              <a:rPr lang="zh-CN" altLang="en-US" sz="2400" dirty="0">
                <a:latin typeface="+mn-ea"/>
                <a:ea typeface="+mn-ea"/>
                <a:sym typeface="微软雅黑" pitchFamily="34" charset="-122"/>
              </a:rPr>
              <a:t>    </a:t>
            </a:r>
            <a:endParaRPr lang="en-US" altLang="zh-CN" sz="2400" dirty="0">
              <a:latin typeface="+mn-ea"/>
              <a:ea typeface="+mn-ea"/>
              <a:sym typeface="微软雅黑" pitchFamily="34" charset="-122"/>
            </a:endParaRPr>
          </a:p>
        </p:txBody>
      </p:sp>
      <p:pic>
        <p:nvPicPr>
          <p:cNvPr id="21" name="图片 20"/>
          <p:cNvPicPr>
            <a:picLocks/>
          </p:cNvPicPr>
          <p:nvPr/>
        </p:nvPicPr>
        <p:blipFill>
          <a:blip r:embed="rId2">
            <a:lum bright="10000" contrast="10000"/>
          </a:blip>
          <a:stretch>
            <a:fillRect/>
          </a:stretch>
        </p:blipFill>
        <p:spPr>
          <a:xfrm>
            <a:off x="539750" y="1536700"/>
            <a:ext cx="2017713" cy="1301750"/>
          </a:xfrm>
          <a:prstGeom prst="rect">
            <a:avLst/>
          </a:prstGeom>
          <a:ln>
            <a:noFill/>
          </a:ln>
          <a:effectLst>
            <a:outerShdw blurRad="292100" dist="139700" dir="2700000" algn="tl" rotWithShape="0">
              <a:srgbClr val="333333">
                <a:alpha val="65000"/>
              </a:srgbClr>
            </a:outerShdw>
          </a:effectLst>
        </p:spPr>
      </p:pic>
      <p:sp>
        <p:nvSpPr>
          <p:cNvPr id="69637" name="TextBox 22"/>
          <p:cNvSpPr txBox="1">
            <a:spLocks noChangeArrowheads="1"/>
          </p:cNvSpPr>
          <p:nvPr/>
        </p:nvSpPr>
        <p:spPr bwMode="auto">
          <a:xfrm>
            <a:off x="2714625" y="1341438"/>
            <a:ext cx="6143625" cy="1770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a:solidFill>
                  <a:schemeClr val="tx1"/>
                </a:solidFill>
                <a:latin typeface="Lucida Sans Unicode" panose="020B0602030504020204" pitchFamily="34" charset="0"/>
                <a:ea typeface="宋体" panose="02010600030101010101" pitchFamily="2" charset="-122"/>
              </a:defRPr>
            </a:lvl1pPr>
            <a:lvl2pPr marL="742950" indent="-285750">
              <a:defRPr>
                <a:solidFill>
                  <a:schemeClr val="tx1"/>
                </a:solidFill>
                <a:latin typeface="Lucida Sans Unicode" panose="020B0602030504020204" pitchFamily="34" charset="0"/>
                <a:ea typeface="宋体" panose="02010600030101010101" pitchFamily="2" charset="-122"/>
              </a:defRPr>
            </a:lvl2pPr>
            <a:lvl3pPr marL="1143000" indent="-228600">
              <a:defRPr>
                <a:solidFill>
                  <a:schemeClr val="tx1"/>
                </a:solidFill>
                <a:latin typeface="Lucida Sans Unicode" panose="020B0602030504020204" pitchFamily="34" charset="0"/>
                <a:ea typeface="宋体" panose="02010600030101010101" pitchFamily="2" charset="-122"/>
              </a:defRPr>
            </a:lvl3pPr>
            <a:lvl4pPr marL="1600200" indent="-228600">
              <a:defRPr>
                <a:solidFill>
                  <a:schemeClr val="tx1"/>
                </a:solidFill>
                <a:latin typeface="Lucida Sans Unicode" panose="020B0602030504020204" pitchFamily="34" charset="0"/>
                <a:ea typeface="宋体" panose="02010600030101010101" pitchFamily="2" charset="-122"/>
              </a:defRPr>
            </a:lvl4pPr>
            <a:lvl5pPr marL="2057400" indent="-228600">
              <a:defRPr>
                <a:solidFill>
                  <a:schemeClr val="tx1"/>
                </a:solidFill>
                <a:latin typeface="Lucida Sans Unicode" panose="020B0602030504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9pPr>
          </a:lstStyle>
          <a:p>
            <a:pPr eaLnBrk="1" hangingPunct="1">
              <a:lnSpc>
                <a:spcPct val="150000"/>
              </a:lnSpc>
              <a:buClr>
                <a:srgbClr val="C00000"/>
              </a:buClr>
              <a:buFont typeface="Wingdings" panose="05000000000000000000" pitchFamily="2" charset="2"/>
              <a:buChar char="p"/>
            </a:pPr>
            <a:r>
              <a:rPr lang="en-US" altLang="zh-CN" sz="2400" b="1">
                <a:solidFill>
                  <a:srgbClr val="000000"/>
                </a:solidFill>
                <a:latin typeface="微软雅黑" panose="020B0503020204020204" pitchFamily="34" charset="-122"/>
                <a:ea typeface="微软雅黑" panose="020B0503020204020204" pitchFamily="34" charset="-122"/>
              </a:rPr>
              <a:t>2012</a:t>
            </a:r>
            <a:r>
              <a:rPr lang="zh-CN" altLang="en-US" sz="2400" b="1">
                <a:solidFill>
                  <a:srgbClr val="000000"/>
                </a:solidFill>
                <a:latin typeface="微软雅黑" panose="020B0503020204020204" pitchFamily="34" charset="-122"/>
                <a:ea typeface="微软雅黑" panose="020B0503020204020204" pitchFamily="34" charset="-122"/>
              </a:rPr>
              <a:t>年，中国政府批复“十二五国家政务信息化建设工程规划”，标志着</a:t>
            </a:r>
            <a:r>
              <a:rPr lang="zh-CN" altLang="en-US" sz="2400" b="1">
                <a:latin typeface="微软雅黑" panose="020B0503020204020204" pitchFamily="34" charset="-122"/>
                <a:ea typeface="微软雅黑" panose="020B0503020204020204" pitchFamily="34" charset="-122"/>
              </a:rPr>
              <a:t>我国开放、共享和智能的</a:t>
            </a:r>
            <a:r>
              <a:rPr lang="zh-CN" altLang="en-US" sz="2800" b="1">
                <a:solidFill>
                  <a:srgbClr val="3333FF"/>
                </a:solidFill>
                <a:latin typeface="微软雅黑" panose="020B0503020204020204" pitchFamily="34" charset="-122"/>
                <a:ea typeface="微软雅黑" panose="020B0503020204020204" pitchFamily="34" charset="-122"/>
              </a:rPr>
              <a:t>大数据时代</a:t>
            </a:r>
            <a:r>
              <a:rPr lang="zh-CN" altLang="en-US" sz="2400" b="1">
                <a:latin typeface="微软雅黑" panose="020B0503020204020204" pitchFamily="34" charset="-122"/>
                <a:ea typeface="微软雅黑" panose="020B0503020204020204" pitchFamily="34" charset="-122"/>
              </a:rPr>
              <a:t>已经来临。</a:t>
            </a:r>
            <a:endParaRPr lang="en-US" altLang="zh-CN" sz="2400" b="1">
              <a:solidFill>
                <a:srgbClr val="000000"/>
              </a:solidFill>
              <a:latin typeface="微软雅黑" panose="020B0503020204020204" pitchFamily="34" charset="-122"/>
              <a:ea typeface="微软雅黑" panose="020B0503020204020204" pitchFamily="34" charset="-122"/>
            </a:endParaRPr>
          </a:p>
        </p:txBody>
      </p:sp>
      <p:sp>
        <p:nvSpPr>
          <p:cNvPr id="69638" name="TextBox 21"/>
          <p:cNvSpPr txBox="1">
            <a:spLocks noChangeArrowheads="1"/>
          </p:cNvSpPr>
          <p:nvPr/>
        </p:nvSpPr>
        <p:spPr bwMode="auto">
          <a:xfrm>
            <a:off x="428625" y="3214688"/>
            <a:ext cx="8572500" cy="892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a:solidFill>
                  <a:schemeClr val="tx1"/>
                </a:solidFill>
                <a:latin typeface="Lucida Sans Unicode" panose="020B0602030504020204" pitchFamily="34" charset="0"/>
                <a:ea typeface="宋体" panose="02010600030101010101" pitchFamily="2" charset="-122"/>
              </a:defRPr>
            </a:lvl1pPr>
            <a:lvl2pPr marL="742950" indent="-285750">
              <a:defRPr>
                <a:solidFill>
                  <a:schemeClr val="tx1"/>
                </a:solidFill>
                <a:latin typeface="Lucida Sans Unicode" panose="020B0602030504020204" pitchFamily="34" charset="0"/>
                <a:ea typeface="宋体" panose="02010600030101010101" pitchFamily="2" charset="-122"/>
              </a:defRPr>
            </a:lvl2pPr>
            <a:lvl3pPr marL="1143000" indent="-228600">
              <a:defRPr>
                <a:solidFill>
                  <a:schemeClr val="tx1"/>
                </a:solidFill>
                <a:latin typeface="Lucida Sans Unicode" panose="020B0602030504020204" pitchFamily="34" charset="0"/>
                <a:ea typeface="宋体" panose="02010600030101010101" pitchFamily="2" charset="-122"/>
              </a:defRPr>
            </a:lvl3pPr>
            <a:lvl4pPr marL="1600200" indent="-228600">
              <a:defRPr>
                <a:solidFill>
                  <a:schemeClr val="tx1"/>
                </a:solidFill>
                <a:latin typeface="Lucida Sans Unicode" panose="020B0602030504020204" pitchFamily="34" charset="0"/>
                <a:ea typeface="宋体" panose="02010600030101010101" pitchFamily="2" charset="-122"/>
              </a:defRPr>
            </a:lvl4pPr>
            <a:lvl5pPr marL="2057400" indent="-228600">
              <a:defRPr>
                <a:solidFill>
                  <a:schemeClr val="tx1"/>
                </a:solidFill>
                <a:latin typeface="Lucida Sans Unicode" panose="020B0602030504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9pPr>
          </a:lstStyle>
          <a:p>
            <a:pPr eaLnBrk="1" hangingPunct="1">
              <a:buClr>
                <a:srgbClr val="C00000"/>
              </a:buClr>
              <a:buFont typeface="Wingdings" panose="05000000000000000000" pitchFamily="2" charset="2"/>
              <a:buChar char="p"/>
            </a:pPr>
            <a:r>
              <a:rPr lang="zh-CN" altLang="en-US" sz="2400" b="1">
                <a:solidFill>
                  <a:srgbClr val="000000"/>
                </a:solidFill>
                <a:latin typeface="微软雅黑" panose="020B0503020204020204" pitchFamily="34" charset="-122"/>
                <a:ea typeface="微软雅黑" panose="020B0503020204020204" pitchFamily="34" charset="-122"/>
              </a:rPr>
              <a:t>我国在“十二五”战略新兴产业发展规划中就明确提出了，要支持</a:t>
            </a:r>
            <a:r>
              <a:rPr lang="zh-CN" altLang="en-US" sz="2800" b="1">
                <a:solidFill>
                  <a:srgbClr val="3333FF"/>
                </a:solidFill>
                <a:latin typeface="微软雅黑" panose="020B0503020204020204" pitchFamily="34" charset="-122"/>
                <a:ea typeface="微软雅黑" panose="020B0503020204020204" pitchFamily="34" charset="-122"/>
              </a:rPr>
              <a:t>海量数据</a:t>
            </a:r>
            <a:r>
              <a:rPr lang="zh-CN" altLang="en-US" sz="2400" b="1">
                <a:solidFill>
                  <a:srgbClr val="000000"/>
                </a:solidFill>
                <a:latin typeface="微软雅黑" panose="020B0503020204020204" pitchFamily="34" charset="-122"/>
                <a:ea typeface="微软雅黑" panose="020B0503020204020204" pitchFamily="34" charset="-122"/>
              </a:rPr>
              <a:t>的存储处理技术的研发和产业化。</a:t>
            </a:r>
            <a:endParaRPr lang="en-US" altLang="zh-CN" sz="2400" b="1">
              <a:solidFill>
                <a:srgbClr val="000000"/>
              </a:solidFill>
              <a:latin typeface="微软雅黑" panose="020B0503020204020204" pitchFamily="34" charset="-122"/>
              <a:ea typeface="微软雅黑" panose="020B0503020204020204" pitchFamily="34" charset="-122"/>
            </a:endParaRPr>
          </a:p>
        </p:txBody>
      </p:sp>
      <p:sp>
        <p:nvSpPr>
          <p:cNvPr id="11" name="TextBox 10"/>
          <p:cNvSpPr txBox="1"/>
          <p:nvPr/>
        </p:nvSpPr>
        <p:spPr>
          <a:xfrm>
            <a:off x="285750" y="357188"/>
            <a:ext cx="5722938" cy="523875"/>
          </a:xfrm>
          <a:prstGeom prst="rect">
            <a:avLst/>
          </a:prstGeom>
          <a:noFill/>
        </p:spPr>
        <p:txBody>
          <a:bodyPr>
            <a:spAutoFit/>
          </a:bodyPr>
          <a:lstStyle/>
          <a:p>
            <a:pPr eaLnBrk="1" hangingPunct="1">
              <a:buFont typeface="Arial" pitchFamily="34" charset="0"/>
              <a:buNone/>
              <a:defRPr/>
            </a:pPr>
            <a:r>
              <a:rPr lang="zh-CN" altLang="en-US" sz="2800" b="1" dirty="0">
                <a:latin typeface="+mn-ea"/>
                <a:ea typeface="+mn-ea"/>
              </a:rPr>
              <a:t>（四）大数据战略</a:t>
            </a:r>
            <a:r>
              <a:rPr lang="en-US" altLang="zh-CN" sz="2800" b="1" dirty="0">
                <a:latin typeface="+mn-ea"/>
                <a:ea typeface="+mn-ea"/>
              </a:rPr>
              <a:t>——</a:t>
            </a:r>
            <a:r>
              <a:rPr lang="zh-CN" altLang="en-US" sz="2800" b="1" dirty="0">
                <a:latin typeface="+mn-ea"/>
                <a:ea typeface="+mn-ea"/>
              </a:rPr>
              <a:t>中国</a:t>
            </a:r>
            <a:endParaRPr lang="zh-CN" altLang="zh-CN" sz="2800" dirty="0">
              <a:latin typeface="+mn-ea"/>
              <a:ea typeface="+mn-ea"/>
            </a:endParaRPr>
          </a:p>
        </p:txBody>
      </p:sp>
      <p:sp>
        <p:nvSpPr>
          <p:cNvPr id="69640" name="TextBox 21"/>
          <p:cNvSpPr txBox="1">
            <a:spLocks noChangeArrowheads="1"/>
          </p:cNvSpPr>
          <p:nvPr/>
        </p:nvSpPr>
        <p:spPr bwMode="auto">
          <a:xfrm>
            <a:off x="393700" y="4071938"/>
            <a:ext cx="8572500" cy="95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a:solidFill>
                  <a:schemeClr val="tx1"/>
                </a:solidFill>
                <a:latin typeface="Lucida Sans Unicode" panose="020B0602030504020204" pitchFamily="34" charset="0"/>
                <a:ea typeface="宋体" panose="02010600030101010101" pitchFamily="2" charset="-122"/>
              </a:defRPr>
            </a:lvl1pPr>
            <a:lvl2pPr marL="742950" indent="-285750">
              <a:defRPr>
                <a:solidFill>
                  <a:schemeClr val="tx1"/>
                </a:solidFill>
                <a:latin typeface="Lucida Sans Unicode" panose="020B0602030504020204" pitchFamily="34" charset="0"/>
                <a:ea typeface="宋体" panose="02010600030101010101" pitchFamily="2" charset="-122"/>
              </a:defRPr>
            </a:lvl2pPr>
            <a:lvl3pPr marL="1143000" indent="-228600">
              <a:defRPr>
                <a:solidFill>
                  <a:schemeClr val="tx1"/>
                </a:solidFill>
                <a:latin typeface="Lucida Sans Unicode" panose="020B0602030504020204" pitchFamily="34" charset="0"/>
                <a:ea typeface="宋体" panose="02010600030101010101" pitchFamily="2" charset="-122"/>
              </a:defRPr>
            </a:lvl3pPr>
            <a:lvl4pPr marL="1600200" indent="-228600">
              <a:defRPr>
                <a:solidFill>
                  <a:schemeClr val="tx1"/>
                </a:solidFill>
                <a:latin typeface="Lucida Sans Unicode" panose="020B0602030504020204" pitchFamily="34" charset="0"/>
                <a:ea typeface="宋体" panose="02010600030101010101" pitchFamily="2" charset="-122"/>
              </a:defRPr>
            </a:lvl4pPr>
            <a:lvl5pPr marL="2057400" indent="-228600">
              <a:defRPr>
                <a:solidFill>
                  <a:schemeClr val="tx1"/>
                </a:solidFill>
                <a:latin typeface="Lucida Sans Unicode" panose="020B0602030504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9pPr>
          </a:lstStyle>
          <a:p>
            <a:pPr eaLnBrk="1" hangingPunct="1">
              <a:buClr>
                <a:srgbClr val="C00000"/>
              </a:buClr>
              <a:buFont typeface="Wingdings" panose="05000000000000000000" pitchFamily="2" charset="2"/>
              <a:buChar char="p"/>
            </a:pPr>
            <a:r>
              <a:rPr lang="en-US" altLang="zh-CN" sz="2400" b="1">
                <a:solidFill>
                  <a:srgbClr val="000000"/>
                </a:solidFill>
                <a:latin typeface="微软雅黑" panose="020B0503020204020204" pitchFamily="34" charset="-122"/>
                <a:ea typeface="微软雅黑" panose="020B0503020204020204" pitchFamily="34" charset="-122"/>
              </a:rPr>
              <a:t>2014</a:t>
            </a:r>
            <a:r>
              <a:rPr lang="zh-CN" altLang="en-US" sz="2400" b="1">
                <a:solidFill>
                  <a:srgbClr val="000000"/>
                </a:solidFill>
                <a:latin typeface="微软雅黑" panose="020B0503020204020204" pitchFamily="34" charset="-122"/>
                <a:ea typeface="微软雅黑" panose="020B0503020204020204" pitchFamily="34" charset="-122"/>
              </a:rPr>
              <a:t>年底发改委、工信部牵头联合相关部门制定</a:t>
            </a:r>
            <a:r>
              <a:rPr lang="zh-CN" altLang="en-US" sz="2800" b="1">
                <a:solidFill>
                  <a:srgbClr val="3333FF"/>
                </a:solidFill>
                <a:latin typeface="微软雅黑" panose="020B0503020204020204" pitchFamily="34" charset="-122"/>
                <a:ea typeface="微软雅黑" panose="020B0503020204020204" pitchFamily="34" charset="-122"/>
              </a:rPr>
              <a:t>大数据战略与行动纲要</a:t>
            </a:r>
            <a:r>
              <a:rPr lang="zh-CN" altLang="en-US" sz="2400" b="1">
                <a:solidFill>
                  <a:srgbClr val="000000"/>
                </a:solidFill>
                <a:latin typeface="微软雅黑" panose="020B0503020204020204" pitchFamily="34" charset="-122"/>
                <a:ea typeface="微软雅黑" panose="020B0503020204020204" pitchFamily="34" charset="-122"/>
              </a:rPr>
              <a:t>。</a:t>
            </a:r>
            <a:endParaRPr lang="en-US" altLang="zh-CN" sz="2400" b="1">
              <a:solidFill>
                <a:srgbClr val="000000"/>
              </a:solidFill>
              <a:latin typeface="微软雅黑" panose="020B0503020204020204" pitchFamily="34" charset="-122"/>
              <a:ea typeface="微软雅黑" panose="020B0503020204020204" pitchFamily="34" charset="-122"/>
            </a:endParaRPr>
          </a:p>
        </p:txBody>
      </p:sp>
      <p:sp>
        <p:nvSpPr>
          <p:cNvPr id="69641" name="TextBox 21"/>
          <p:cNvSpPr txBox="1">
            <a:spLocks noChangeArrowheads="1"/>
          </p:cNvSpPr>
          <p:nvPr/>
        </p:nvSpPr>
        <p:spPr bwMode="auto">
          <a:xfrm>
            <a:off x="393700" y="5000625"/>
            <a:ext cx="8572500" cy="892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a:solidFill>
                  <a:schemeClr val="tx1"/>
                </a:solidFill>
                <a:latin typeface="Lucida Sans Unicode" panose="020B0602030504020204" pitchFamily="34" charset="0"/>
                <a:ea typeface="宋体" panose="02010600030101010101" pitchFamily="2" charset="-122"/>
              </a:defRPr>
            </a:lvl1pPr>
            <a:lvl2pPr marL="742950" indent="-285750">
              <a:defRPr>
                <a:solidFill>
                  <a:schemeClr val="tx1"/>
                </a:solidFill>
                <a:latin typeface="Lucida Sans Unicode" panose="020B0602030504020204" pitchFamily="34" charset="0"/>
                <a:ea typeface="宋体" panose="02010600030101010101" pitchFamily="2" charset="-122"/>
              </a:defRPr>
            </a:lvl2pPr>
            <a:lvl3pPr marL="1143000" indent="-228600">
              <a:defRPr>
                <a:solidFill>
                  <a:schemeClr val="tx1"/>
                </a:solidFill>
                <a:latin typeface="Lucida Sans Unicode" panose="020B0602030504020204" pitchFamily="34" charset="0"/>
                <a:ea typeface="宋体" panose="02010600030101010101" pitchFamily="2" charset="-122"/>
              </a:defRPr>
            </a:lvl3pPr>
            <a:lvl4pPr marL="1600200" indent="-228600">
              <a:defRPr>
                <a:solidFill>
                  <a:schemeClr val="tx1"/>
                </a:solidFill>
                <a:latin typeface="Lucida Sans Unicode" panose="020B0602030504020204" pitchFamily="34" charset="0"/>
                <a:ea typeface="宋体" panose="02010600030101010101" pitchFamily="2" charset="-122"/>
              </a:defRPr>
            </a:lvl4pPr>
            <a:lvl5pPr marL="2057400" indent="-228600">
              <a:defRPr>
                <a:solidFill>
                  <a:schemeClr val="tx1"/>
                </a:solidFill>
                <a:latin typeface="Lucida Sans Unicode" panose="020B0602030504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9pPr>
          </a:lstStyle>
          <a:p>
            <a:pPr eaLnBrk="1" hangingPunct="1">
              <a:buClr>
                <a:srgbClr val="C00000"/>
              </a:buClr>
              <a:buFont typeface="Wingdings" panose="05000000000000000000" pitchFamily="2" charset="2"/>
              <a:buChar char="p"/>
            </a:pPr>
            <a:r>
              <a:rPr lang="en-US" altLang="zh-CN" sz="2400" b="1">
                <a:solidFill>
                  <a:srgbClr val="000000"/>
                </a:solidFill>
                <a:latin typeface="微软雅黑" panose="020B0503020204020204" pitchFamily="34" charset="-122"/>
                <a:ea typeface="微软雅黑" panose="020B0503020204020204" pitchFamily="34" charset="-122"/>
              </a:rPr>
              <a:t>2014</a:t>
            </a:r>
            <a:r>
              <a:rPr lang="zh-CN" altLang="en-US" sz="2400" b="1">
                <a:solidFill>
                  <a:srgbClr val="000000"/>
                </a:solidFill>
                <a:latin typeface="微软雅黑" panose="020B0503020204020204" pitchFamily="34" charset="-122"/>
                <a:ea typeface="微软雅黑" panose="020B0503020204020204" pitchFamily="34" charset="-122"/>
              </a:rPr>
              <a:t>年政府工作报告明确提出，“设立新兴产业创业创新平台，在新一代移动通信、集成电路、</a:t>
            </a:r>
            <a:r>
              <a:rPr lang="zh-CN" altLang="en-US" sz="2800" b="1">
                <a:solidFill>
                  <a:srgbClr val="3333FF"/>
                </a:solidFill>
                <a:latin typeface="微软雅黑" panose="020B0503020204020204" pitchFamily="34" charset="-122"/>
                <a:ea typeface="微软雅黑" panose="020B0503020204020204" pitchFamily="34" charset="-122"/>
              </a:rPr>
              <a:t>大数据</a:t>
            </a:r>
            <a:r>
              <a:rPr lang="zh-CN" altLang="en-US" sz="2400" b="1">
                <a:solidFill>
                  <a:srgbClr val="000000"/>
                </a:solidFill>
                <a:latin typeface="微软雅黑" panose="020B0503020204020204" pitchFamily="34" charset="-122"/>
                <a:ea typeface="微软雅黑" panose="020B0503020204020204" pitchFamily="34" charset="-122"/>
              </a:rPr>
              <a:t>。。。”</a:t>
            </a:r>
            <a:endParaRPr lang="en-US" altLang="zh-CN" sz="2400" b="1">
              <a:solidFill>
                <a:srgbClr val="000000"/>
              </a:solidFill>
              <a:latin typeface="微软雅黑" panose="020B0503020204020204" pitchFamily="34" charset="-122"/>
              <a:ea typeface="微软雅黑" panose="020B0503020204020204" pitchFamily="34" charset="-122"/>
            </a:endParaRPr>
          </a:p>
        </p:txBody>
      </p:sp>
      <p:sp>
        <p:nvSpPr>
          <p:cNvPr id="69642" name="TextBox 21"/>
          <p:cNvSpPr txBox="1">
            <a:spLocks noChangeArrowheads="1"/>
          </p:cNvSpPr>
          <p:nvPr/>
        </p:nvSpPr>
        <p:spPr bwMode="auto">
          <a:xfrm>
            <a:off x="428625" y="5929313"/>
            <a:ext cx="8572500"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a:solidFill>
                  <a:schemeClr val="tx1"/>
                </a:solidFill>
                <a:latin typeface="Lucida Sans Unicode" panose="020B0602030504020204" pitchFamily="34" charset="0"/>
                <a:ea typeface="宋体" panose="02010600030101010101" pitchFamily="2" charset="-122"/>
              </a:defRPr>
            </a:lvl1pPr>
            <a:lvl2pPr marL="742950" indent="-285750">
              <a:defRPr>
                <a:solidFill>
                  <a:schemeClr val="tx1"/>
                </a:solidFill>
                <a:latin typeface="Lucida Sans Unicode" panose="020B0602030504020204" pitchFamily="34" charset="0"/>
                <a:ea typeface="宋体" panose="02010600030101010101" pitchFamily="2" charset="-122"/>
              </a:defRPr>
            </a:lvl2pPr>
            <a:lvl3pPr marL="1143000" indent="-228600">
              <a:defRPr>
                <a:solidFill>
                  <a:schemeClr val="tx1"/>
                </a:solidFill>
                <a:latin typeface="Lucida Sans Unicode" panose="020B0602030504020204" pitchFamily="34" charset="0"/>
                <a:ea typeface="宋体" panose="02010600030101010101" pitchFamily="2" charset="-122"/>
              </a:defRPr>
            </a:lvl3pPr>
            <a:lvl4pPr marL="1600200" indent="-228600">
              <a:defRPr>
                <a:solidFill>
                  <a:schemeClr val="tx1"/>
                </a:solidFill>
                <a:latin typeface="Lucida Sans Unicode" panose="020B0602030504020204" pitchFamily="34" charset="0"/>
                <a:ea typeface="宋体" panose="02010600030101010101" pitchFamily="2" charset="-122"/>
              </a:defRPr>
            </a:lvl4pPr>
            <a:lvl5pPr marL="2057400" indent="-228600">
              <a:defRPr>
                <a:solidFill>
                  <a:schemeClr val="tx1"/>
                </a:solidFill>
                <a:latin typeface="Lucida Sans Unicode" panose="020B0602030504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Lucida Sans Unicode" panose="020B0602030504020204" pitchFamily="34" charset="0"/>
                <a:ea typeface="宋体" panose="02010600030101010101" pitchFamily="2" charset="-122"/>
              </a:defRPr>
            </a:lvl9pPr>
          </a:lstStyle>
          <a:p>
            <a:pPr eaLnBrk="1" hangingPunct="1">
              <a:buClr>
                <a:srgbClr val="C00000"/>
              </a:buClr>
              <a:buFont typeface="Wingdings" panose="05000000000000000000" pitchFamily="2" charset="2"/>
              <a:buChar char="p"/>
            </a:pPr>
            <a:r>
              <a:rPr lang="en-US" altLang="zh-CN" sz="2400" b="1">
                <a:solidFill>
                  <a:srgbClr val="000000"/>
                </a:solidFill>
                <a:latin typeface="微软雅黑" panose="020B0503020204020204" pitchFamily="34" charset="-122"/>
                <a:ea typeface="微软雅黑" panose="020B0503020204020204" pitchFamily="34" charset="-122"/>
              </a:rPr>
              <a:t>2015</a:t>
            </a:r>
            <a:r>
              <a:rPr lang="zh-CN" altLang="en-US" sz="2400" b="1">
                <a:solidFill>
                  <a:srgbClr val="000000"/>
                </a:solidFill>
                <a:latin typeface="微软雅黑" panose="020B0503020204020204" pitchFamily="34" charset="-122"/>
                <a:ea typeface="微软雅黑" panose="020B0503020204020204" pitchFamily="34" charset="-122"/>
              </a:rPr>
              <a:t>年政府工作报告明确提出：互联网</a:t>
            </a:r>
            <a:r>
              <a:rPr lang="en-US" altLang="zh-CN" sz="2400" b="1">
                <a:solidFill>
                  <a:srgbClr val="000000"/>
                </a:solidFill>
                <a:latin typeface="微软雅黑" panose="020B0503020204020204" pitchFamily="34" charset="-122"/>
                <a:ea typeface="微软雅黑" panose="020B0503020204020204" pitchFamily="34" charset="-122"/>
              </a:rPr>
              <a:t>+  </a:t>
            </a:r>
            <a:r>
              <a:rPr lang="zh-CN" altLang="en-US" sz="2400" b="1">
                <a:solidFill>
                  <a:srgbClr val="000000"/>
                </a:solidFill>
                <a:latin typeface="微软雅黑" panose="020B0503020204020204" pitchFamily="34" charset="-122"/>
                <a:ea typeface="微软雅黑" panose="020B0503020204020204" pitchFamily="34" charset="-122"/>
              </a:rPr>
              <a:t>大数据、中国制造</a:t>
            </a:r>
            <a:r>
              <a:rPr lang="en-US" altLang="zh-CN" sz="2400" b="1">
                <a:solidFill>
                  <a:srgbClr val="000000"/>
                </a:solidFill>
                <a:latin typeface="微软雅黑" panose="020B0503020204020204" pitchFamily="34" charset="-122"/>
                <a:ea typeface="微软雅黑" panose="020B0503020204020204" pitchFamily="34" charset="-122"/>
              </a:rPr>
              <a:t>2015</a:t>
            </a:r>
          </a:p>
        </p:txBody>
      </p:sp>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2" name="直接连接符 51"/>
          <p:cNvCxnSpPr/>
          <p:nvPr/>
        </p:nvCxnSpPr>
        <p:spPr bwMode="auto">
          <a:xfrm flipV="1">
            <a:off x="0" y="1144588"/>
            <a:ext cx="8459788" cy="3175"/>
          </a:xfrm>
          <a:prstGeom prst="line">
            <a:avLst/>
          </a:prstGeom>
          <a:solidFill>
            <a:schemeClr val="accent1"/>
          </a:solidFill>
          <a:ln w="101600" cap="flat" cmpd="thinThick" algn="ctr">
            <a:solidFill>
              <a:srgbClr val="FF0000"/>
            </a:solidFill>
            <a:prstDash val="solid"/>
            <a:round/>
            <a:headEnd type="none" w="med" len="med"/>
            <a:tailEnd type="none" w="med" len="med"/>
          </a:ln>
          <a:effectLst>
            <a:outerShdw dist="17961" dir="2700000" algn="ctr" rotWithShape="0">
              <a:schemeClr val="tx1">
                <a:gamma/>
                <a:shade val="60000"/>
                <a:invGamma/>
                <a:alpha val="50000"/>
              </a:schemeClr>
            </a:outerShdw>
          </a:effectLst>
        </p:spPr>
      </p:cxnSp>
      <p:sp>
        <p:nvSpPr>
          <p:cNvPr id="14" name="矩形 13"/>
          <p:cNvSpPr/>
          <p:nvPr/>
        </p:nvSpPr>
        <p:spPr>
          <a:xfrm>
            <a:off x="2857500" y="2125663"/>
            <a:ext cx="6300788" cy="738187"/>
          </a:xfrm>
          <a:prstGeom prst="rect">
            <a:avLst/>
          </a:prstGeom>
        </p:spPr>
        <p:txBody>
          <a:bodyPr>
            <a:spAutoFit/>
          </a:bodyPr>
          <a:lstStyle/>
          <a:p>
            <a:pPr eaLnBrk="1" hangingPunct="1">
              <a:buFont typeface="Arial" pitchFamily="34" charset="0"/>
              <a:buNone/>
              <a:defRPr/>
            </a:pPr>
            <a:endParaRPr lang="zh-CN" altLang="en-US" dirty="0">
              <a:solidFill>
                <a:srgbClr val="000000"/>
              </a:solidFill>
              <a:latin typeface="微软雅黑" pitchFamily="34" charset="-122"/>
              <a:ea typeface="微软雅黑" pitchFamily="34" charset="-122"/>
              <a:sym typeface="微软雅黑" pitchFamily="34" charset="-122"/>
            </a:endParaRPr>
          </a:p>
          <a:p>
            <a:pPr eaLnBrk="1" hangingPunct="1">
              <a:buFont typeface="Arial" pitchFamily="34" charset="0"/>
              <a:buNone/>
              <a:defRPr/>
            </a:pPr>
            <a:r>
              <a:rPr lang="zh-CN" altLang="en-US" sz="2400" dirty="0">
                <a:latin typeface="+mn-ea"/>
                <a:ea typeface="+mn-ea"/>
                <a:sym typeface="微软雅黑" pitchFamily="34" charset="-122"/>
              </a:rPr>
              <a:t>    </a:t>
            </a:r>
            <a:endParaRPr lang="en-US" altLang="zh-CN" sz="2400" dirty="0">
              <a:latin typeface="+mn-ea"/>
              <a:ea typeface="+mn-ea"/>
              <a:sym typeface="微软雅黑" pitchFamily="34" charset="-122"/>
            </a:endParaRPr>
          </a:p>
        </p:txBody>
      </p:sp>
      <p:sp>
        <p:nvSpPr>
          <p:cNvPr id="33" name="TextBox 32"/>
          <p:cNvSpPr txBox="1"/>
          <p:nvPr/>
        </p:nvSpPr>
        <p:spPr>
          <a:xfrm>
            <a:off x="285750" y="357188"/>
            <a:ext cx="4875213" cy="523875"/>
          </a:xfrm>
          <a:prstGeom prst="rect">
            <a:avLst/>
          </a:prstGeom>
          <a:noFill/>
        </p:spPr>
        <p:txBody>
          <a:bodyPr>
            <a:spAutoFit/>
          </a:bodyPr>
          <a:lstStyle/>
          <a:p>
            <a:pPr eaLnBrk="1" hangingPunct="1">
              <a:buFont typeface="Arial" pitchFamily="34" charset="0"/>
              <a:buNone/>
              <a:defRPr/>
            </a:pPr>
            <a:r>
              <a:rPr lang="zh-CN" altLang="en-US" sz="2800" b="1" dirty="0">
                <a:latin typeface="+mn-ea"/>
                <a:ea typeface="+mn-ea"/>
              </a:rPr>
              <a:t>（五）大数据标准化</a:t>
            </a:r>
            <a:endParaRPr lang="zh-CN" altLang="zh-CN" sz="2800" dirty="0">
              <a:latin typeface="+mn-ea"/>
              <a:ea typeface="+mn-ea"/>
            </a:endParaRPr>
          </a:p>
        </p:txBody>
      </p:sp>
      <p:sp>
        <p:nvSpPr>
          <p:cNvPr id="31" name="Rectangle 5"/>
          <p:cNvSpPr>
            <a:spLocks noChangeArrowheads="1"/>
          </p:cNvSpPr>
          <p:nvPr/>
        </p:nvSpPr>
        <p:spPr bwMode="auto">
          <a:xfrm>
            <a:off x="395288" y="1341438"/>
            <a:ext cx="8054975" cy="1008062"/>
          </a:xfrm>
          <a:prstGeom prst="rect">
            <a:avLst/>
          </a:prstGeom>
          <a:noFill/>
          <a:ln>
            <a:noFill/>
          </a:ln>
          <a:extLst/>
        </p:spPr>
        <p:txBody>
          <a:bodyPr lIns="0" tIns="0" rIns="41275" bIns="0"/>
          <a:lstStyle/>
          <a:p>
            <a:pPr marL="41275" eaLnBrk="1" hangingPunct="1">
              <a:spcBef>
                <a:spcPts val="550"/>
              </a:spcBef>
              <a:defRPr/>
            </a:pPr>
            <a:r>
              <a:rPr lang="zh-CN" altLang="en-US" sz="2800" b="1" dirty="0">
                <a:solidFill>
                  <a:srgbClr val="C00000"/>
                </a:solidFill>
                <a:latin typeface="+mn-ea"/>
                <a:ea typeface="+mn-ea"/>
                <a:cs typeface="微软雅黑"/>
                <a:sym typeface="Lucida Grande" charset="0"/>
              </a:rPr>
              <a:t>    大数据标准化工作是支撑大数据产业发展和应用的重要基础</a:t>
            </a:r>
          </a:p>
        </p:txBody>
      </p:sp>
      <p:sp>
        <p:nvSpPr>
          <p:cNvPr id="3" name="矩形 2"/>
          <p:cNvSpPr/>
          <p:nvPr/>
        </p:nvSpPr>
        <p:spPr>
          <a:xfrm>
            <a:off x="2339975" y="2205038"/>
            <a:ext cx="6624638" cy="2616200"/>
          </a:xfrm>
          <a:prstGeom prst="rect">
            <a:avLst/>
          </a:prstGeom>
        </p:spPr>
        <p:txBody>
          <a:bodyPr>
            <a:spAutoFit/>
          </a:bodyPr>
          <a:lstStyle/>
          <a:p>
            <a:pPr marL="342900" indent="-342900" eaLnBrk="1" hangingPunct="1">
              <a:spcBef>
                <a:spcPts val="600"/>
              </a:spcBef>
              <a:spcAft>
                <a:spcPts val="600"/>
              </a:spcAft>
              <a:buFont typeface="Wingdings" panose="05000000000000000000" pitchFamily="2" charset="2"/>
              <a:buChar char="n"/>
              <a:defRPr/>
            </a:pPr>
            <a:r>
              <a:rPr lang="zh-CN" altLang="en-US" sz="2400" b="1" dirty="0">
                <a:latin typeface="+mn-ea"/>
                <a:ea typeface="+mn-ea"/>
              </a:rPr>
              <a:t>国际上若干大数据标准化相关工作组，如</a:t>
            </a:r>
            <a:r>
              <a:rPr lang="en-US" altLang="zh-CN" sz="2400" b="1" dirty="0">
                <a:latin typeface="+mn-ea"/>
                <a:ea typeface="+mn-ea"/>
              </a:rPr>
              <a:t>ISO/IEC JTC1 WG9</a:t>
            </a:r>
            <a:r>
              <a:rPr lang="zh-CN" altLang="en-US" sz="2400" b="1" dirty="0">
                <a:latin typeface="+mn-ea"/>
                <a:ea typeface="+mn-ea"/>
              </a:rPr>
              <a:t>、</a:t>
            </a:r>
            <a:r>
              <a:rPr lang="en-US" altLang="zh-CN" sz="2400" b="1" dirty="0">
                <a:latin typeface="+mn-ea"/>
                <a:ea typeface="+mn-ea"/>
              </a:rPr>
              <a:t>ITU-T</a:t>
            </a:r>
            <a:r>
              <a:rPr lang="zh-CN" altLang="en-US" sz="2400" b="1" dirty="0">
                <a:latin typeface="+mn-ea"/>
                <a:ea typeface="+mn-ea"/>
              </a:rPr>
              <a:t>、</a:t>
            </a:r>
            <a:r>
              <a:rPr lang="en-US" altLang="zh-CN" sz="2400" b="1" dirty="0">
                <a:latin typeface="+mn-ea"/>
                <a:ea typeface="+mn-ea"/>
              </a:rPr>
              <a:t>NIST NBD-PWG</a:t>
            </a:r>
            <a:r>
              <a:rPr lang="zh-CN" altLang="en-US" sz="2400" b="1" dirty="0">
                <a:latin typeface="+mn-ea"/>
                <a:ea typeface="+mn-ea"/>
              </a:rPr>
              <a:t>等</a:t>
            </a:r>
            <a:endParaRPr lang="en-US" altLang="zh-CN" sz="2400" b="1" dirty="0">
              <a:latin typeface="+mn-ea"/>
              <a:ea typeface="+mn-ea"/>
            </a:endParaRPr>
          </a:p>
          <a:p>
            <a:pPr marL="342900" indent="-342900" eaLnBrk="1" hangingPunct="1">
              <a:spcBef>
                <a:spcPts val="600"/>
              </a:spcBef>
              <a:spcAft>
                <a:spcPts val="600"/>
              </a:spcAft>
              <a:buFont typeface="Wingdings" panose="05000000000000000000" pitchFamily="2" charset="2"/>
              <a:buChar char="n"/>
              <a:defRPr/>
            </a:pPr>
            <a:r>
              <a:rPr lang="zh-CN" altLang="en-US" sz="2400" b="1" dirty="0">
                <a:latin typeface="+mn-ea"/>
                <a:ea typeface="+mn-ea"/>
              </a:rPr>
              <a:t>工信部和国标委</a:t>
            </a:r>
            <a:r>
              <a:rPr lang="en-US" altLang="zh-CN" sz="2400" b="1" dirty="0">
                <a:latin typeface="+mn-ea"/>
                <a:ea typeface="+mn-ea"/>
              </a:rPr>
              <a:t>2014</a:t>
            </a:r>
            <a:r>
              <a:rPr lang="zh-CN" altLang="en-US" sz="2400" b="1" dirty="0">
                <a:latin typeface="+mn-ea"/>
                <a:ea typeface="+mn-ea"/>
              </a:rPr>
              <a:t>年成立了“全国信标委大数据标准工作组”</a:t>
            </a:r>
            <a:endParaRPr lang="en-US" altLang="zh-CN" sz="2400" b="1" dirty="0">
              <a:latin typeface="+mn-ea"/>
              <a:ea typeface="+mn-ea"/>
            </a:endParaRPr>
          </a:p>
          <a:p>
            <a:pPr marL="342900" indent="-342900" eaLnBrk="1" hangingPunct="1">
              <a:spcBef>
                <a:spcPts val="600"/>
              </a:spcBef>
              <a:spcAft>
                <a:spcPts val="600"/>
              </a:spcAft>
              <a:buFont typeface="Wingdings" panose="05000000000000000000" pitchFamily="2" charset="2"/>
              <a:buChar char="n"/>
              <a:defRPr/>
            </a:pPr>
            <a:r>
              <a:rPr lang="zh-CN" altLang="en-US" sz="2400" b="1" dirty="0">
                <a:latin typeface="+mn-ea"/>
                <a:ea typeface="+mn-ea"/>
              </a:rPr>
              <a:t>与发达国家相比还有差距，需结合我国建设需求和特色，推进标准化的建设</a:t>
            </a:r>
          </a:p>
        </p:txBody>
      </p:sp>
      <p:pic>
        <p:nvPicPr>
          <p:cNvPr id="70663" name="Picture 6" descr="http://imgsrc.baidu.com/baike/pic/item/c2cec3fdfc0392459e3e574a8594a4c27c1e25ef.jpg"/>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750" y="2493963"/>
            <a:ext cx="1295400" cy="1296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664"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9275" y="4076700"/>
            <a:ext cx="1295400" cy="129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4" descr="http://ec4.images-amazon.com/images/I/416bMnfZZNL._SY344_BO1,204,203,200_.jpg"/>
          <p:cNvPicPr>
            <a:picLocks noChangeAspect="1" noChangeArrowheads="1"/>
          </p:cNvPicPr>
          <p:nvPr/>
        </p:nvPicPr>
        <p:blipFill>
          <a:blip r:embed="rId4">
            <a:extLst/>
          </a:blip>
          <a:srcRect/>
          <a:stretch>
            <a:fillRect/>
          </a:stretch>
        </p:blipFill>
        <p:spPr bwMode="auto">
          <a:xfrm>
            <a:off x="6788406" y="4861218"/>
            <a:ext cx="1289151" cy="1820597"/>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a:extLst/>
        </p:spPr>
      </p:pic>
      <p:pic>
        <p:nvPicPr>
          <p:cNvPr id="70666" name="图片 3"/>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495425" y="5561013"/>
            <a:ext cx="1687513" cy="950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667" name="图片 4"/>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995738" y="5114925"/>
            <a:ext cx="1296987" cy="142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2" name="直接连接符 51"/>
          <p:cNvCxnSpPr/>
          <p:nvPr/>
        </p:nvCxnSpPr>
        <p:spPr bwMode="auto">
          <a:xfrm flipV="1">
            <a:off x="0" y="1144588"/>
            <a:ext cx="8459788" cy="3175"/>
          </a:xfrm>
          <a:prstGeom prst="line">
            <a:avLst/>
          </a:prstGeom>
          <a:solidFill>
            <a:schemeClr val="accent1"/>
          </a:solidFill>
          <a:ln w="101600" cap="flat" cmpd="thinThick" algn="ctr">
            <a:solidFill>
              <a:srgbClr val="FF0000"/>
            </a:solidFill>
            <a:prstDash val="solid"/>
            <a:round/>
            <a:headEnd type="none" w="med" len="med"/>
            <a:tailEnd type="none" w="med" len="med"/>
          </a:ln>
          <a:effectLst>
            <a:outerShdw dist="17961" dir="2700000" algn="ctr" rotWithShape="0">
              <a:schemeClr val="tx1">
                <a:gamma/>
                <a:shade val="60000"/>
                <a:invGamma/>
                <a:alpha val="50000"/>
              </a:schemeClr>
            </a:outerShdw>
          </a:effectLst>
        </p:spPr>
      </p:cxnSp>
      <p:sp>
        <p:nvSpPr>
          <p:cNvPr id="14" name="矩形 13"/>
          <p:cNvSpPr/>
          <p:nvPr/>
        </p:nvSpPr>
        <p:spPr>
          <a:xfrm>
            <a:off x="2857500" y="2125663"/>
            <a:ext cx="6300788" cy="738187"/>
          </a:xfrm>
          <a:prstGeom prst="rect">
            <a:avLst/>
          </a:prstGeom>
        </p:spPr>
        <p:txBody>
          <a:bodyPr>
            <a:spAutoFit/>
          </a:bodyPr>
          <a:lstStyle/>
          <a:p>
            <a:pPr eaLnBrk="1" hangingPunct="1">
              <a:buFont typeface="Arial" pitchFamily="34" charset="0"/>
              <a:buNone/>
              <a:defRPr/>
            </a:pPr>
            <a:endParaRPr lang="zh-CN" altLang="en-US" dirty="0">
              <a:solidFill>
                <a:srgbClr val="000000"/>
              </a:solidFill>
              <a:latin typeface="微软雅黑" pitchFamily="34" charset="-122"/>
              <a:ea typeface="微软雅黑" pitchFamily="34" charset="-122"/>
              <a:sym typeface="微软雅黑" pitchFamily="34" charset="-122"/>
            </a:endParaRPr>
          </a:p>
          <a:p>
            <a:pPr eaLnBrk="1" hangingPunct="1">
              <a:buFont typeface="Arial" pitchFamily="34" charset="0"/>
              <a:buNone/>
              <a:defRPr/>
            </a:pPr>
            <a:r>
              <a:rPr lang="zh-CN" altLang="en-US" sz="2400" dirty="0">
                <a:latin typeface="+mn-ea"/>
                <a:ea typeface="+mn-ea"/>
                <a:sym typeface="微软雅黑" pitchFamily="34" charset="-122"/>
              </a:rPr>
              <a:t>    </a:t>
            </a:r>
            <a:endParaRPr lang="en-US" altLang="zh-CN" sz="2400" dirty="0">
              <a:latin typeface="+mn-ea"/>
              <a:ea typeface="+mn-ea"/>
              <a:sym typeface="微软雅黑" pitchFamily="34" charset="-122"/>
            </a:endParaRPr>
          </a:p>
        </p:txBody>
      </p:sp>
      <p:sp>
        <p:nvSpPr>
          <p:cNvPr id="33" name="TextBox 32"/>
          <p:cNvSpPr txBox="1"/>
          <p:nvPr/>
        </p:nvSpPr>
        <p:spPr>
          <a:xfrm>
            <a:off x="285750" y="357188"/>
            <a:ext cx="4875213" cy="523875"/>
          </a:xfrm>
          <a:prstGeom prst="rect">
            <a:avLst/>
          </a:prstGeom>
          <a:noFill/>
        </p:spPr>
        <p:txBody>
          <a:bodyPr>
            <a:spAutoFit/>
          </a:bodyPr>
          <a:lstStyle/>
          <a:p>
            <a:pPr eaLnBrk="1" hangingPunct="1">
              <a:buFont typeface="Arial" pitchFamily="34" charset="0"/>
              <a:buNone/>
              <a:defRPr/>
            </a:pPr>
            <a:r>
              <a:rPr lang="zh-CN" altLang="en-US" sz="2800" b="1" dirty="0">
                <a:latin typeface="+mn-ea"/>
                <a:ea typeface="+mn-ea"/>
              </a:rPr>
              <a:t>（五）大数据标准化</a:t>
            </a:r>
            <a:endParaRPr lang="zh-CN" altLang="zh-CN" sz="2800" dirty="0">
              <a:latin typeface="+mn-ea"/>
              <a:ea typeface="+mn-ea"/>
            </a:endParaRPr>
          </a:p>
        </p:txBody>
      </p:sp>
      <p:sp>
        <p:nvSpPr>
          <p:cNvPr id="31" name="Rectangle 5"/>
          <p:cNvSpPr>
            <a:spLocks noChangeArrowheads="1"/>
          </p:cNvSpPr>
          <p:nvPr/>
        </p:nvSpPr>
        <p:spPr bwMode="auto">
          <a:xfrm>
            <a:off x="395288" y="1268413"/>
            <a:ext cx="8054975" cy="504825"/>
          </a:xfrm>
          <a:prstGeom prst="rect">
            <a:avLst/>
          </a:prstGeom>
          <a:noFill/>
          <a:ln>
            <a:noFill/>
          </a:ln>
          <a:extLst/>
        </p:spPr>
        <p:txBody>
          <a:bodyPr lIns="0" tIns="0" rIns="41275" bIns="0"/>
          <a:lstStyle/>
          <a:p>
            <a:pPr marL="41275" eaLnBrk="1" hangingPunct="1">
              <a:spcBef>
                <a:spcPts val="550"/>
              </a:spcBef>
              <a:defRPr/>
            </a:pPr>
            <a:r>
              <a:rPr lang="zh-CN" altLang="en-US" sz="2800" b="1" dirty="0">
                <a:solidFill>
                  <a:srgbClr val="C00000"/>
                </a:solidFill>
                <a:latin typeface="+mn-ea"/>
                <a:ea typeface="+mn-ea"/>
                <a:cs typeface="微软雅黑"/>
                <a:sym typeface="Lucida Grande" charset="0"/>
              </a:rPr>
              <a:t>国内大数据标准化工作</a:t>
            </a:r>
          </a:p>
        </p:txBody>
      </p:sp>
      <p:sp>
        <p:nvSpPr>
          <p:cNvPr id="3" name="矩形 2"/>
          <p:cNvSpPr/>
          <p:nvPr/>
        </p:nvSpPr>
        <p:spPr>
          <a:xfrm>
            <a:off x="395288" y="1989138"/>
            <a:ext cx="7848600" cy="3662362"/>
          </a:xfrm>
          <a:prstGeom prst="rect">
            <a:avLst/>
          </a:prstGeom>
        </p:spPr>
        <p:txBody>
          <a:bodyPr>
            <a:spAutoFit/>
          </a:bodyPr>
          <a:lstStyle/>
          <a:p>
            <a:pPr marL="342900" indent="-342900" eaLnBrk="1" hangingPunct="1">
              <a:spcBef>
                <a:spcPts val="600"/>
              </a:spcBef>
              <a:spcAft>
                <a:spcPts val="600"/>
              </a:spcAft>
              <a:buFont typeface="Wingdings" panose="05000000000000000000" pitchFamily="2" charset="2"/>
              <a:buChar char="n"/>
              <a:defRPr/>
            </a:pPr>
            <a:r>
              <a:rPr lang="zh-CN" altLang="en-US" sz="2400" b="1" dirty="0">
                <a:latin typeface="+mn-ea"/>
                <a:ea typeface="+mn-ea"/>
              </a:rPr>
              <a:t>工作范围：</a:t>
            </a:r>
            <a:endParaRPr lang="en-US" altLang="zh-CN" sz="2400" b="1" dirty="0">
              <a:latin typeface="+mn-ea"/>
              <a:ea typeface="+mn-ea"/>
            </a:endParaRPr>
          </a:p>
          <a:p>
            <a:pPr eaLnBrk="1" hangingPunct="1">
              <a:spcBef>
                <a:spcPts val="600"/>
              </a:spcBef>
              <a:spcAft>
                <a:spcPts val="600"/>
              </a:spcAft>
              <a:defRPr/>
            </a:pPr>
            <a:r>
              <a:rPr lang="en-US" altLang="zh-CN" sz="2400" b="1" dirty="0">
                <a:latin typeface="+mn-ea"/>
                <a:ea typeface="+mn-ea"/>
              </a:rPr>
              <a:t>  </a:t>
            </a:r>
            <a:r>
              <a:rPr lang="zh-CN" altLang="en-US" sz="2400" b="1" dirty="0">
                <a:latin typeface="+mn-ea"/>
                <a:ea typeface="+mn-ea"/>
              </a:rPr>
              <a:t>负责制定和完善我国大数据领域标准体系；组织开展大数据相关技术和标准的研究；申报国家、行业标准，承担国家、行业标准制修订计划任务，宣传、推广标准实施；组织推动国际标准化活动</a:t>
            </a:r>
          </a:p>
          <a:p>
            <a:pPr marL="342900" indent="-342900" eaLnBrk="1" hangingPunct="1">
              <a:spcBef>
                <a:spcPts val="600"/>
              </a:spcBef>
              <a:spcAft>
                <a:spcPts val="600"/>
              </a:spcAft>
              <a:buFont typeface="Wingdings" panose="05000000000000000000" pitchFamily="2" charset="2"/>
              <a:buChar char="n"/>
              <a:defRPr/>
            </a:pPr>
            <a:r>
              <a:rPr lang="zh-CN" altLang="en-US" sz="2400" b="1" dirty="0">
                <a:latin typeface="+mn-ea"/>
                <a:ea typeface="+mn-ea"/>
              </a:rPr>
              <a:t>正在编制</a:t>
            </a:r>
            <a:r>
              <a:rPr lang="en-US" altLang="zh-CN" sz="2400" b="1" dirty="0">
                <a:latin typeface="+mn-ea"/>
                <a:ea typeface="+mn-ea"/>
              </a:rPr>
              <a:t>《</a:t>
            </a:r>
            <a:r>
              <a:rPr lang="zh-CN" altLang="en-US" sz="2400" b="1" dirty="0">
                <a:latin typeface="+mn-ea"/>
                <a:ea typeface="+mn-ea"/>
              </a:rPr>
              <a:t>大数据标准化白皮书</a:t>
            </a:r>
            <a:r>
              <a:rPr lang="en-US" altLang="zh-CN" sz="2400" b="1" dirty="0">
                <a:latin typeface="+mn-ea"/>
                <a:ea typeface="+mn-ea"/>
              </a:rPr>
              <a:t>》2.0</a:t>
            </a:r>
            <a:r>
              <a:rPr lang="zh-CN" altLang="en-US" sz="2400" b="1" dirty="0">
                <a:latin typeface="+mn-ea"/>
                <a:ea typeface="+mn-ea"/>
              </a:rPr>
              <a:t>版本</a:t>
            </a:r>
            <a:endParaRPr lang="en-US" altLang="zh-CN" sz="2400" b="1" dirty="0">
              <a:latin typeface="+mn-ea"/>
              <a:ea typeface="+mn-ea"/>
            </a:endParaRPr>
          </a:p>
          <a:p>
            <a:pPr marL="342900" indent="-342900" eaLnBrk="1" hangingPunct="1">
              <a:spcBef>
                <a:spcPts val="600"/>
              </a:spcBef>
              <a:spcAft>
                <a:spcPts val="600"/>
              </a:spcAft>
              <a:buFont typeface="Wingdings" panose="05000000000000000000" pitchFamily="2" charset="2"/>
              <a:buChar char="n"/>
              <a:defRPr/>
            </a:pPr>
            <a:r>
              <a:rPr lang="zh-CN" altLang="en-US" sz="2400" b="1" dirty="0">
                <a:latin typeface="+mn-ea"/>
                <a:ea typeface="+mn-ea"/>
              </a:rPr>
              <a:t>研制</a:t>
            </a:r>
            <a:r>
              <a:rPr lang="en-US" altLang="zh-CN" sz="2400" b="1" dirty="0">
                <a:latin typeface="+mn-ea"/>
                <a:ea typeface="+mn-ea"/>
              </a:rPr>
              <a:t>2014</a:t>
            </a:r>
            <a:r>
              <a:rPr lang="zh-CN" altLang="en-US" sz="2400" b="1" dirty="0">
                <a:latin typeface="+mn-ea"/>
                <a:ea typeface="+mn-ea"/>
              </a:rPr>
              <a:t>年下达的大数据领域</a:t>
            </a:r>
            <a:r>
              <a:rPr lang="en-US" altLang="zh-CN" sz="2400" b="1" dirty="0">
                <a:latin typeface="+mn-ea"/>
                <a:ea typeface="+mn-ea"/>
              </a:rPr>
              <a:t>10</a:t>
            </a:r>
            <a:r>
              <a:rPr lang="zh-CN" altLang="en-US" sz="2400" b="1" dirty="0">
                <a:latin typeface="+mn-ea"/>
                <a:ea typeface="+mn-ea"/>
              </a:rPr>
              <a:t>项国家标准</a:t>
            </a:r>
            <a:endParaRPr lang="en-US" altLang="zh-CN" sz="2400" b="1" dirty="0">
              <a:latin typeface="+mn-ea"/>
              <a:ea typeface="+mn-ea"/>
            </a:endParaRPr>
          </a:p>
          <a:p>
            <a:pPr marL="342900" indent="-342900" eaLnBrk="1" hangingPunct="1">
              <a:spcBef>
                <a:spcPts val="600"/>
              </a:spcBef>
              <a:spcAft>
                <a:spcPts val="600"/>
              </a:spcAft>
              <a:buFont typeface="Wingdings" panose="05000000000000000000" pitchFamily="2" charset="2"/>
              <a:buChar char="n"/>
              <a:defRPr/>
            </a:pPr>
            <a:r>
              <a:rPr lang="zh-CN" altLang="en-US" sz="2400" b="1" dirty="0">
                <a:latin typeface="+mn-ea"/>
                <a:ea typeface="+mn-ea"/>
              </a:rPr>
              <a:t>征集大数据领域的相关标准需求</a:t>
            </a:r>
          </a:p>
        </p:txBody>
      </p:sp>
      <p:graphicFrame>
        <p:nvGraphicFramePr>
          <p:cNvPr id="16" name="表格 15"/>
          <p:cNvGraphicFramePr>
            <a:graphicFrameLocks noGrp="1"/>
          </p:cNvGraphicFramePr>
          <p:nvPr/>
        </p:nvGraphicFramePr>
        <p:xfrm>
          <a:off x="539750" y="1317625"/>
          <a:ext cx="7991475" cy="5011743"/>
        </p:xfrm>
        <a:graphic>
          <a:graphicData uri="http://schemas.openxmlformats.org/drawingml/2006/table">
            <a:tbl>
              <a:tblPr/>
              <a:tblGrid>
                <a:gridCol w="827088"/>
                <a:gridCol w="2435225"/>
                <a:gridCol w="4729162"/>
              </a:tblGrid>
              <a:tr h="455613">
                <a:tc>
                  <a:txBody>
                    <a:bodyPr/>
                    <a:lstStyle>
                      <a:lvl1pPr eaLnBrk="0" hangingPunct="0">
                        <a:spcBef>
                          <a:spcPts val="400"/>
                        </a:spcBef>
                        <a:buClr>
                          <a:schemeClr val="accent1"/>
                        </a:buClr>
                        <a:buSzPct val="68000"/>
                        <a:buFont typeface="Wingdings 3" panose="05040102010807070707" pitchFamily="18" charset="2"/>
                        <a:defRPr sz="2800">
                          <a:solidFill>
                            <a:schemeClr val="tx1"/>
                          </a:solidFill>
                          <a:latin typeface="Lucida Sans Unicode" panose="020B0602030504020204" pitchFamily="34" charset="0"/>
                          <a:ea typeface="黑体" panose="02010609060101010101" pitchFamily="49" charset="-122"/>
                        </a:defRPr>
                      </a:lvl1pPr>
                      <a:lvl2pPr marL="742950" indent="-285750" eaLnBrk="0" hangingPunct="0">
                        <a:spcBef>
                          <a:spcPts val="325"/>
                        </a:spcBef>
                        <a:buClr>
                          <a:schemeClr val="accent1"/>
                        </a:buClr>
                        <a:buFont typeface="Verdana" panose="020B0604030504040204" pitchFamily="34" charset="0"/>
                        <a:defRPr sz="2200">
                          <a:solidFill>
                            <a:schemeClr val="tx1"/>
                          </a:solidFill>
                          <a:latin typeface="Lucida Sans Unicode" panose="020B0602030504020204" pitchFamily="34" charset="0"/>
                          <a:ea typeface="黑体" panose="02010609060101010101" pitchFamily="49" charset="-122"/>
                        </a:defRPr>
                      </a:lvl2pPr>
                      <a:lvl3pPr marL="1143000" indent="-228600" eaLnBrk="0" hangingPunct="0">
                        <a:spcBef>
                          <a:spcPts val="350"/>
                        </a:spcBef>
                        <a:buClr>
                          <a:schemeClr val="accent2"/>
                        </a:buClr>
                        <a:buSzPct val="100000"/>
                        <a:buFont typeface="Wingdings 2" panose="05020102010507070707" pitchFamily="18" charset="2"/>
                        <a:defRPr sz="1900">
                          <a:solidFill>
                            <a:schemeClr val="tx1"/>
                          </a:solidFill>
                          <a:latin typeface="Lucida Sans Unicode" panose="020B0602030504020204" pitchFamily="34" charset="0"/>
                          <a:ea typeface="黑体" panose="02010609060101010101" pitchFamily="49" charset="-122"/>
                        </a:defRPr>
                      </a:lvl3pPr>
                      <a:lvl4pPr marL="1600200" indent="-228600" eaLnBrk="0" hangingPunct="0">
                        <a:spcBef>
                          <a:spcPts val="350"/>
                        </a:spcBef>
                        <a:buClr>
                          <a:schemeClr val="accent2"/>
                        </a:buClr>
                        <a:buFont typeface="Wingdings 2" panose="05020102010507070707" pitchFamily="18" charset="2"/>
                        <a:defRPr sz="1700">
                          <a:solidFill>
                            <a:schemeClr val="tx1"/>
                          </a:solidFill>
                          <a:latin typeface="Lucida Sans Unicode" panose="020B0602030504020204" pitchFamily="34" charset="0"/>
                          <a:ea typeface="黑体" panose="02010609060101010101" pitchFamily="49" charset="-122"/>
                        </a:defRPr>
                      </a:lvl4pPr>
                      <a:lvl5pPr marL="2057400" indent="-228600" eaLnBrk="0" hangingPunct="0">
                        <a:spcBef>
                          <a:spcPts val="350"/>
                        </a:spcBef>
                        <a:buClr>
                          <a:schemeClr val="accent2"/>
                        </a:buClr>
                        <a:buFont typeface="Wingdings 2" panose="05020102010507070707" pitchFamily="18" charset="2"/>
                        <a:defRPr>
                          <a:solidFill>
                            <a:schemeClr val="tx1"/>
                          </a:solidFill>
                          <a:latin typeface="Lucida Sans Unicode" panose="020B0602030504020204" pitchFamily="34" charset="0"/>
                          <a:ea typeface="黑体" panose="02010609060101010101" pitchFamily="49" charset="-122"/>
                        </a:defRPr>
                      </a:lvl5pPr>
                      <a:lvl6pPr marL="2514600" indent="-228600" eaLnBrk="0" fontAlgn="base" hangingPunct="0">
                        <a:spcBef>
                          <a:spcPts val="350"/>
                        </a:spcBef>
                        <a:spcAft>
                          <a:spcPct val="0"/>
                        </a:spcAft>
                        <a:buClr>
                          <a:schemeClr val="accent2"/>
                        </a:buClr>
                        <a:buFont typeface="Wingdings 2" panose="05020102010507070707" pitchFamily="18" charset="2"/>
                        <a:defRPr>
                          <a:solidFill>
                            <a:schemeClr val="tx1"/>
                          </a:solidFill>
                          <a:latin typeface="Lucida Sans Unicode" panose="020B0602030504020204" pitchFamily="34" charset="0"/>
                          <a:ea typeface="黑体" panose="02010609060101010101" pitchFamily="49" charset="-122"/>
                        </a:defRPr>
                      </a:lvl6pPr>
                      <a:lvl7pPr marL="2971800" indent="-228600" eaLnBrk="0" fontAlgn="base" hangingPunct="0">
                        <a:spcBef>
                          <a:spcPts val="350"/>
                        </a:spcBef>
                        <a:spcAft>
                          <a:spcPct val="0"/>
                        </a:spcAft>
                        <a:buClr>
                          <a:schemeClr val="accent2"/>
                        </a:buClr>
                        <a:buFont typeface="Wingdings 2" panose="05020102010507070707" pitchFamily="18" charset="2"/>
                        <a:defRPr>
                          <a:solidFill>
                            <a:schemeClr val="tx1"/>
                          </a:solidFill>
                          <a:latin typeface="Lucida Sans Unicode" panose="020B0602030504020204" pitchFamily="34" charset="0"/>
                          <a:ea typeface="黑体" panose="02010609060101010101" pitchFamily="49" charset="-122"/>
                        </a:defRPr>
                      </a:lvl7pPr>
                      <a:lvl8pPr marL="3429000" indent="-228600" eaLnBrk="0" fontAlgn="base" hangingPunct="0">
                        <a:spcBef>
                          <a:spcPts val="350"/>
                        </a:spcBef>
                        <a:spcAft>
                          <a:spcPct val="0"/>
                        </a:spcAft>
                        <a:buClr>
                          <a:schemeClr val="accent2"/>
                        </a:buClr>
                        <a:buFont typeface="Wingdings 2" panose="05020102010507070707" pitchFamily="18" charset="2"/>
                        <a:defRPr>
                          <a:solidFill>
                            <a:schemeClr val="tx1"/>
                          </a:solidFill>
                          <a:latin typeface="Lucida Sans Unicode" panose="020B0602030504020204" pitchFamily="34" charset="0"/>
                          <a:ea typeface="黑体" panose="02010609060101010101" pitchFamily="49" charset="-122"/>
                        </a:defRPr>
                      </a:lvl8pPr>
                      <a:lvl9pPr marL="3886200" indent="-228600" eaLnBrk="0" fontAlgn="base" hangingPunct="0">
                        <a:spcBef>
                          <a:spcPts val="350"/>
                        </a:spcBef>
                        <a:spcAft>
                          <a:spcPct val="0"/>
                        </a:spcAft>
                        <a:buClr>
                          <a:schemeClr val="accent2"/>
                        </a:buClr>
                        <a:buFont typeface="Wingdings 2" panose="05020102010507070707" pitchFamily="18" charset="2"/>
                        <a:defRPr>
                          <a:solidFill>
                            <a:schemeClr val="tx1"/>
                          </a:solidFill>
                          <a:latin typeface="Lucida Sans Unicode" panose="020B0602030504020204" pitchFamily="34" charset="0"/>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zh-CN" sz="1800" b="1" i="0" u="none" strike="noStrike" cap="none" normalizeH="0" baseline="0" smtClean="0">
                          <a:ln>
                            <a:noFill/>
                          </a:ln>
                          <a:solidFill>
                            <a:srgbClr val="000000"/>
                          </a:solidFill>
                          <a:effectLst/>
                          <a:latin typeface="微软雅黑" panose="020B0503020204020204" pitchFamily="34" charset="-122"/>
                          <a:ea typeface="微软雅黑" panose="020B0503020204020204" pitchFamily="34" charset="-122"/>
                        </a:rPr>
                        <a:t>序号</a:t>
                      </a:r>
                      <a:endParaRPr kumimoji="0" lang="zh-CN" altLang="zh-CN" sz="1800" b="1"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67" marR="68567"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solidFill>
                  </a:tcPr>
                </a:tc>
                <a:tc>
                  <a:txBody>
                    <a:bodyPr/>
                    <a:lstStyle>
                      <a:lvl1pPr eaLnBrk="0" hangingPunct="0">
                        <a:spcBef>
                          <a:spcPts val="400"/>
                        </a:spcBef>
                        <a:buClr>
                          <a:schemeClr val="accent1"/>
                        </a:buClr>
                        <a:buSzPct val="68000"/>
                        <a:buFont typeface="Wingdings 3" panose="05040102010807070707" pitchFamily="18" charset="2"/>
                        <a:defRPr sz="2800">
                          <a:solidFill>
                            <a:schemeClr val="tx1"/>
                          </a:solidFill>
                          <a:latin typeface="Lucida Sans Unicode" panose="020B0602030504020204" pitchFamily="34" charset="0"/>
                          <a:ea typeface="黑体" panose="02010609060101010101" pitchFamily="49" charset="-122"/>
                        </a:defRPr>
                      </a:lvl1pPr>
                      <a:lvl2pPr marL="742950" indent="-285750" eaLnBrk="0" hangingPunct="0">
                        <a:spcBef>
                          <a:spcPts val="325"/>
                        </a:spcBef>
                        <a:buClr>
                          <a:schemeClr val="accent1"/>
                        </a:buClr>
                        <a:buFont typeface="Verdana" panose="020B0604030504040204" pitchFamily="34" charset="0"/>
                        <a:defRPr sz="2200">
                          <a:solidFill>
                            <a:schemeClr val="tx1"/>
                          </a:solidFill>
                          <a:latin typeface="Lucida Sans Unicode" panose="020B0602030504020204" pitchFamily="34" charset="0"/>
                          <a:ea typeface="黑体" panose="02010609060101010101" pitchFamily="49" charset="-122"/>
                        </a:defRPr>
                      </a:lvl2pPr>
                      <a:lvl3pPr marL="1143000" indent="-228600" eaLnBrk="0" hangingPunct="0">
                        <a:spcBef>
                          <a:spcPts val="350"/>
                        </a:spcBef>
                        <a:buClr>
                          <a:schemeClr val="accent2"/>
                        </a:buClr>
                        <a:buSzPct val="100000"/>
                        <a:buFont typeface="Wingdings 2" panose="05020102010507070707" pitchFamily="18" charset="2"/>
                        <a:defRPr sz="1900">
                          <a:solidFill>
                            <a:schemeClr val="tx1"/>
                          </a:solidFill>
                          <a:latin typeface="Lucida Sans Unicode" panose="020B0602030504020204" pitchFamily="34" charset="0"/>
                          <a:ea typeface="黑体" panose="02010609060101010101" pitchFamily="49" charset="-122"/>
                        </a:defRPr>
                      </a:lvl3pPr>
                      <a:lvl4pPr marL="1600200" indent="-228600" eaLnBrk="0" hangingPunct="0">
                        <a:spcBef>
                          <a:spcPts val="350"/>
                        </a:spcBef>
                        <a:buClr>
                          <a:schemeClr val="accent2"/>
                        </a:buClr>
                        <a:buFont typeface="Wingdings 2" panose="05020102010507070707" pitchFamily="18" charset="2"/>
                        <a:defRPr sz="1700">
                          <a:solidFill>
                            <a:schemeClr val="tx1"/>
                          </a:solidFill>
                          <a:latin typeface="Lucida Sans Unicode" panose="020B0602030504020204" pitchFamily="34" charset="0"/>
                          <a:ea typeface="黑体" panose="02010609060101010101" pitchFamily="49" charset="-122"/>
                        </a:defRPr>
                      </a:lvl4pPr>
                      <a:lvl5pPr marL="2057400" indent="-228600" eaLnBrk="0" hangingPunct="0">
                        <a:spcBef>
                          <a:spcPts val="350"/>
                        </a:spcBef>
                        <a:buClr>
                          <a:schemeClr val="accent2"/>
                        </a:buClr>
                        <a:buFont typeface="Wingdings 2" panose="05020102010507070707" pitchFamily="18" charset="2"/>
                        <a:defRPr>
                          <a:solidFill>
                            <a:schemeClr val="tx1"/>
                          </a:solidFill>
                          <a:latin typeface="Lucida Sans Unicode" panose="020B0602030504020204" pitchFamily="34" charset="0"/>
                          <a:ea typeface="黑体" panose="02010609060101010101" pitchFamily="49" charset="-122"/>
                        </a:defRPr>
                      </a:lvl5pPr>
                      <a:lvl6pPr marL="2514600" indent="-228600" eaLnBrk="0" fontAlgn="base" hangingPunct="0">
                        <a:spcBef>
                          <a:spcPts val="350"/>
                        </a:spcBef>
                        <a:spcAft>
                          <a:spcPct val="0"/>
                        </a:spcAft>
                        <a:buClr>
                          <a:schemeClr val="accent2"/>
                        </a:buClr>
                        <a:buFont typeface="Wingdings 2" panose="05020102010507070707" pitchFamily="18" charset="2"/>
                        <a:defRPr>
                          <a:solidFill>
                            <a:schemeClr val="tx1"/>
                          </a:solidFill>
                          <a:latin typeface="Lucida Sans Unicode" panose="020B0602030504020204" pitchFamily="34" charset="0"/>
                          <a:ea typeface="黑体" panose="02010609060101010101" pitchFamily="49" charset="-122"/>
                        </a:defRPr>
                      </a:lvl6pPr>
                      <a:lvl7pPr marL="2971800" indent="-228600" eaLnBrk="0" fontAlgn="base" hangingPunct="0">
                        <a:spcBef>
                          <a:spcPts val="350"/>
                        </a:spcBef>
                        <a:spcAft>
                          <a:spcPct val="0"/>
                        </a:spcAft>
                        <a:buClr>
                          <a:schemeClr val="accent2"/>
                        </a:buClr>
                        <a:buFont typeface="Wingdings 2" panose="05020102010507070707" pitchFamily="18" charset="2"/>
                        <a:defRPr>
                          <a:solidFill>
                            <a:schemeClr val="tx1"/>
                          </a:solidFill>
                          <a:latin typeface="Lucida Sans Unicode" panose="020B0602030504020204" pitchFamily="34" charset="0"/>
                          <a:ea typeface="黑体" panose="02010609060101010101" pitchFamily="49" charset="-122"/>
                        </a:defRPr>
                      </a:lvl7pPr>
                      <a:lvl8pPr marL="3429000" indent="-228600" eaLnBrk="0" fontAlgn="base" hangingPunct="0">
                        <a:spcBef>
                          <a:spcPts val="350"/>
                        </a:spcBef>
                        <a:spcAft>
                          <a:spcPct val="0"/>
                        </a:spcAft>
                        <a:buClr>
                          <a:schemeClr val="accent2"/>
                        </a:buClr>
                        <a:buFont typeface="Wingdings 2" panose="05020102010507070707" pitchFamily="18" charset="2"/>
                        <a:defRPr>
                          <a:solidFill>
                            <a:schemeClr val="tx1"/>
                          </a:solidFill>
                          <a:latin typeface="Lucida Sans Unicode" panose="020B0602030504020204" pitchFamily="34" charset="0"/>
                          <a:ea typeface="黑体" panose="02010609060101010101" pitchFamily="49" charset="-122"/>
                        </a:defRPr>
                      </a:lvl8pPr>
                      <a:lvl9pPr marL="3886200" indent="-228600" eaLnBrk="0" fontAlgn="base" hangingPunct="0">
                        <a:spcBef>
                          <a:spcPts val="350"/>
                        </a:spcBef>
                        <a:spcAft>
                          <a:spcPct val="0"/>
                        </a:spcAft>
                        <a:buClr>
                          <a:schemeClr val="accent2"/>
                        </a:buClr>
                        <a:buFont typeface="Wingdings 2" panose="05020102010507070707" pitchFamily="18" charset="2"/>
                        <a:defRPr>
                          <a:solidFill>
                            <a:schemeClr val="tx1"/>
                          </a:solidFill>
                          <a:latin typeface="Lucida Sans Unicode" panose="020B0602030504020204" pitchFamily="34" charset="0"/>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zh-CN" sz="1800" b="1" i="0" u="none" strike="noStrike" cap="none" normalizeH="0" baseline="0" smtClean="0">
                          <a:ln>
                            <a:noFill/>
                          </a:ln>
                          <a:solidFill>
                            <a:srgbClr val="000000"/>
                          </a:solidFill>
                          <a:effectLst/>
                          <a:latin typeface="微软雅黑" panose="020B0503020204020204" pitchFamily="34" charset="-122"/>
                          <a:ea typeface="微软雅黑" panose="020B0503020204020204" pitchFamily="34" charset="-122"/>
                        </a:rPr>
                        <a:t>计划号</a:t>
                      </a:r>
                      <a:endParaRPr kumimoji="0" lang="zh-CN" altLang="zh-CN" sz="1800" b="1"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67" marR="68567"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solidFill>
                  </a:tcPr>
                </a:tc>
                <a:tc>
                  <a:txBody>
                    <a:bodyPr/>
                    <a:lstStyle>
                      <a:lvl1pPr eaLnBrk="0" hangingPunct="0">
                        <a:spcBef>
                          <a:spcPts val="400"/>
                        </a:spcBef>
                        <a:buClr>
                          <a:schemeClr val="accent1"/>
                        </a:buClr>
                        <a:buSzPct val="68000"/>
                        <a:buFont typeface="Wingdings 3" panose="05040102010807070707" pitchFamily="18" charset="2"/>
                        <a:defRPr sz="2800">
                          <a:solidFill>
                            <a:schemeClr val="tx1"/>
                          </a:solidFill>
                          <a:latin typeface="Lucida Sans Unicode" panose="020B0602030504020204" pitchFamily="34" charset="0"/>
                          <a:ea typeface="黑体" panose="02010609060101010101" pitchFamily="49" charset="-122"/>
                        </a:defRPr>
                      </a:lvl1pPr>
                      <a:lvl2pPr marL="742950" indent="-285750" eaLnBrk="0" hangingPunct="0">
                        <a:spcBef>
                          <a:spcPts val="325"/>
                        </a:spcBef>
                        <a:buClr>
                          <a:schemeClr val="accent1"/>
                        </a:buClr>
                        <a:buFont typeface="Verdana" panose="020B0604030504040204" pitchFamily="34" charset="0"/>
                        <a:defRPr sz="2200">
                          <a:solidFill>
                            <a:schemeClr val="tx1"/>
                          </a:solidFill>
                          <a:latin typeface="Lucida Sans Unicode" panose="020B0602030504020204" pitchFamily="34" charset="0"/>
                          <a:ea typeface="黑体" panose="02010609060101010101" pitchFamily="49" charset="-122"/>
                        </a:defRPr>
                      </a:lvl2pPr>
                      <a:lvl3pPr marL="1143000" indent="-228600" eaLnBrk="0" hangingPunct="0">
                        <a:spcBef>
                          <a:spcPts val="350"/>
                        </a:spcBef>
                        <a:buClr>
                          <a:schemeClr val="accent2"/>
                        </a:buClr>
                        <a:buSzPct val="100000"/>
                        <a:buFont typeface="Wingdings 2" panose="05020102010507070707" pitchFamily="18" charset="2"/>
                        <a:defRPr sz="1900">
                          <a:solidFill>
                            <a:schemeClr val="tx1"/>
                          </a:solidFill>
                          <a:latin typeface="Lucida Sans Unicode" panose="020B0602030504020204" pitchFamily="34" charset="0"/>
                          <a:ea typeface="黑体" panose="02010609060101010101" pitchFamily="49" charset="-122"/>
                        </a:defRPr>
                      </a:lvl3pPr>
                      <a:lvl4pPr marL="1600200" indent="-228600" eaLnBrk="0" hangingPunct="0">
                        <a:spcBef>
                          <a:spcPts val="350"/>
                        </a:spcBef>
                        <a:buClr>
                          <a:schemeClr val="accent2"/>
                        </a:buClr>
                        <a:buFont typeface="Wingdings 2" panose="05020102010507070707" pitchFamily="18" charset="2"/>
                        <a:defRPr sz="1700">
                          <a:solidFill>
                            <a:schemeClr val="tx1"/>
                          </a:solidFill>
                          <a:latin typeface="Lucida Sans Unicode" panose="020B0602030504020204" pitchFamily="34" charset="0"/>
                          <a:ea typeface="黑体" panose="02010609060101010101" pitchFamily="49" charset="-122"/>
                        </a:defRPr>
                      </a:lvl4pPr>
                      <a:lvl5pPr marL="2057400" indent="-228600" eaLnBrk="0" hangingPunct="0">
                        <a:spcBef>
                          <a:spcPts val="350"/>
                        </a:spcBef>
                        <a:buClr>
                          <a:schemeClr val="accent2"/>
                        </a:buClr>
                        <a:buFont typeface="Wingdings 2" panose="05020102010507070707" pitchFamily="18" charset="2"/>
                        <a:defRPr>
                          <a:solidFill>
                            <a:schemeClr val="tx1"/>
                          </a:solidFill>
                          <a:latin typeface="Lucida Sans Unicode" panose="020B0602030504020204" pitchFamily="34" charset="0"/>
                          <a:ea typeface="黑体" panose="02010609060101010101" pitchFamily="49" charset="-122"/>
                        </a:defRPr>
                      </a:lvl5pPr>
                      <a:lvl6pPr marL="2514600" indent="-228600" eaLnBrk="0" fontAlgn="base" hangingPunct="0">
                        <a:spcBef>
                          <a:spcPts val="350"/>
                        </a:spcBef>
                        <a:spcAft>
                          <a:spcPct val="0"/>
                        </a:spcAft>
                        <a:buClr>
                          <a:schemeClr val="accent2"/>
                        </a:buClr>
                        <a:buFont typeface="Wingdings 2" panose="05020102010507070707" pitchFamily="18" charset="2"/>
                        <a:defRPr>
                          <a:solidFill>
                            <a:schemeClr val="tx1"/>
                          </a:solidFill>
                          <a:latin typeface="Lucida Sans Unicode" panose="020B0602030504020204" pitchFamily="34" charset="0"/>
                          <a:ea typeface="黑体" panose="02010609060101010101" pitchFamily="49" charset="-122"/>
                        </a:defRPr>
                      </a:lvl6pPr>
                      <a:lvl7pPr marL="2971800" indent="-228600" eaLnBrk="0" fontAlgn="base" hangingPunct="0">
                        <a:spcBef>
                          <a:spcPts val="350"/>
                        </a:spcBef>
                        <a:spcAft>
                          <a:spcPct val="0"/>
                        </a:spcAft>
                        <a:buClr>
                          <a:schemeClr val="accent2"/>
                        </a:buClr>
                        <a:buFont typeface="Wingdings 2" panose="05020102010507070707" pitchFamily="18" charset="2"/>
                        <a:defRPr>
                          <a:solidFill>
                            <a:schemeClr val="tx1"/>
                          </a:solidFill>
                          <a:latin typeface="Lucida Sans Unicode" panose="020B0602030504020204" pitchFamily="34" charset="0"/>
                          <a:ea typeface="黑体" panose="02010609060101010101" pitchFamily="49" charset="-122"/>
                        </a:defRPr>
                      </a:lvl7pPr>
                      <a:lvl8pPr marL="3429000" indent="-228600" eaLnBrk="0" fontAlgn="base" hangingPunct="0">
                        <a:spcBef>
                          <a:spcPts val="350"/>
                        </a:spcBef>
                        <a:spcAft>
                          <a:spcPct val="0"/>
                        </a:spcAft>
                        <a:buClr>
                          <a:schemeClr val="accent2"/>
                        </a:buClr>
                        <a:buFont typeface="Wingdings 2" panose="05020102010507070707" pitchFamily="18" charset="2"/>
                        <a:defRPr>
                          <a:solidFill>
                            <a:schemeClr val="tx1"/>
                          </a:solidFill>
                          <a:latin typeface="Lucida Sans Unicode" panose="020B0602030504020204" pitchFamily="34" charset="0"/>
                          <a:ea typeface="黑体" panose="02010609060101010101" pitchFamily="49" charset="-122"/>
                        </a:defRPr>
                      </a:lvl8pPr>
                      <a:lvl9pPr marL="3886200" indent="-228600" eaLnBrk="0" fontAlgn="base" hangingPunct="0">
                        <a:spcBef>
                          <a:spcPts val="350"/>
                        </a:spcBef>
                        <a:spcAft>
                          <a:spcPct val="0"/>
                        </a:spcAft>
                        <a:buClr>
                          <a:schemeClr val="accent2"/>
                        </a:buClr>
                        <a:buFont typeface="Wingdings 2" panose="05020102010507070707" pitchFamily="18" charset="2"/>
                        <a:defRPr>
                          <a:solidFill>
                            <a:schemeClr val="tx1"/>
                          </a:solidFill>
                          <a:latin typeface="Lucida Sans Unicode" panose="020B0602030504020204" pitchFamily="34" charset="0"/>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zh-CN" sz="1800" b="1" i="0" u="none" strike="noStrike" cap="none" normalizeH="0" baseline="0" smtClean="0">
                          <a:ln>
                            <a:noFill/>
                          </a:ln>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标准名称</a:t>
                      </a:r>
                      <a:endParaRPr kumimoji="0" lang="zh-CN" altLang="zh-CN" sz="1800" b="1"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67" marR="68567"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solidFill>
                  </a:tcPr>
                </a:tc>
              </a:tr>
              <a:tr h="455613">
                <a:tc>
                  <a:txBody>
                    <a:bodyPr/>
                    <a:lstStyle>
                      <a:lvl1pPr eaLnBrk="0" hangingPunct="0">
                        <a:spcBef>
                          <a:spcPts val="400"/>
                        </a:spcBef>
                        <a:buClr>
                          <a:schemeClr val="accent1"/>
                        </a:buClr>
                        <a:buSzPct val="68000"/>
                        <a:buFont typeface="Wingdings 3" panose="05040102010807070707" pitchFamily="18" charset="2"/>
                        <a:defRPr sz="2800">
                          <a:solidFill>
                            <a:schemeClr val="tx1"/>
                          </a:solidFill>
                          <a:latin typeface="Lucida Sans Unicode" panose="020B0602030504020204" pitchFamily="34" charset="0"/>
                          <a:ea typeface="黑体" panose="02010609060101010101" pitchFamily="49" charset="-122"/>
                        </a:defRPr>
                      </a:lvl1pPr>
                      <a:lvl2pPr marL="742950" indent="-285750" eaLnBrk="0" hangingPunct="0">
                        <a:spcBef>
                          <a:spcPts val="325"/>
                        </a:spcBef>
                        <a:buClr>
                          <a:schemeClr val="accent1"/>
                        </a:buClr>
                        <a:buFont typeface="Verdana" panose="020B0604030504040204" pitchFamily="34" charset="0"/>
                        <a:defRPr sz="2200">
                          <a:solidFill>
                            <a:schemeClr val="tx1"/>
                          </a:solidFill>
                          <a:latin typeface="Lucida Sans Unicode" panose="020B0602030504020204" pitchFamily="34" charset="0"/>
                          <a:ea typeface="黑体" panose="02010609060101010101" pitchFamily="49" charset="-122"/>
                        </a:defRPr>
                      </a:lvl2pPr>
                      <a:lvl3pPr marL="1143000" indent="-228600" eaLnBrk="0" hangingPunct="0">
                        <a:spcBef>
                          <a:spcPts val="350"/>
                        </a:spcBef>
                        <a:buClr>
                          <a:schemeClr val="accent2"/>
                        </a:buClr>
                        <a:buSzPct val="100000"/>
                        <a:buFont typeface="Wingdings 2" panose="05020102010507070707" pitchFamily="18" charset="2"/>
                        <a:defRPr sz="1900">
                          <a:solidFill>
                            <a:schemeClr val="tx1"/>
                          </a:solidFill>
                          <a:latin typeface="Lucida Sans Unicode" panose="020B0602030504020204" pitchFamily="34" charset="0"/>
                          <a:ea typeface="黑体" panose="02010609060101010101" pitchFamily="49" charset="-122"/>
                        </a:defRPr>
                      </a:lvl3pPr>
                      <a:lvl4pPr marL="1600200" indent="-228600" eaLnBrk="0" hangingPunct="0">
                        <a:spcBef>
                          <a:spcPts val="350"/>
                        </a:spcBef>
                        <a:buClr>
                          <a:schemeClr val="accent2"/>
                        </a:buClr>
                        <a:buFont typeface="Wingdings 2" panose="05020102010507070707" pitchFamily="18" charset="2"/>
                        <a:defRPr sz="1700">
                          <a:solidFill>
                            <a:schemeClr val="tx1"/>
                          </a:solidFill>
                          <a:latin typeface="Lucida Sans Unicode" panose="020B0602030504020204" pitchFamily="34" charset="0"/>
                          <a:ea typeface="黑体" panose="02010609060101010101" pitchFamily="49" charset="-122"/>
                        </a:defRPr>
                      </a:lvl4pPr>
                      <a:lvl5pPr marL="2057400" indent="-228600" eaLnBrk="0" hangingPunct="0">
                        <a:spcBef>
                          <a:spcPts val="350"/>
                        </a:spcBef>
                        <a:buClr>
                          <a:schemeClr val="accent2"/>
                        </a:buClr>
                        <a:buFont typeface="Wingdings 2" panose="05020102010507070707" pitchFamily="18" charset="2"/>
                        <a:defRPr>
                          <a:solidFill>
                            <a:schemeClr val="tx1"/>
                          </a:solidFill>
                          <a:latin typeface="Lucida Sans Unicode" panose="020B0602030504020204" pitchFamily="34" charset="0"/>
                          <a:ea typeface="黑体" panose="02010609060101010101" pitchFamily="49" charset="-122"/>
                        </a:defRPr>
                      </a:lvl5pPr>
                      <a:lvl6pPr marL="2514600" indent="-228600" eaLnBrk="0" fontAlgn="base" hangingPunct="0">
                        <a:spcBef>
                          <a:spcPts val="350"/>
                        </a:spcBef>
                        <a:spcAft>
                          <a:spcPct val="0"/>
                        </a:spcAft>
                        <a:buClr>
                          <a:schemeClr val="accent2"/>
                        </a:buClr>
                        <a:buFont typeface="Wingdings 2" panose="05020102010507070707" pitchFamily="18" charset="2"/>
                        <a:defRPr>
                          <a:solidFill>
                            <a:schemeClr val="tx1"/>
                          </a:solidFill>
                          <a:latin typeface="Lucida Sans Unicode" panose="020B0602030504020204" pitchFamily="34" charset="0"/>
                          <a:ea typeface="黑体" panose="02010609060101010101" pitchFamily="49" charset="-122"/>
                        </a:defRPr>
                      </a:lvl6pPr>
                      <a:lvl7pPr marL="2971800" indent="-228600" eaLnBrk="0" fontAlgn="base" hangingPunct="0">
                        <a:spcBef>
                          <a:spcPts val="350"/>
                        </a:spcBef>
                        <a:spcAft>
                          <a:spcPct val="0"/>
                        </a:spcAft>
                        <a:buClr>
                          <a:schemeClr val="accent2"/>
                        </a:buClr>
                        <a:buFont typeface="Wingdings 2" panose="05020102010507070707" pitchFamily="18" charset="2"/>
                        <a:defRPr>
                          <a:solidFill>
                            <a:schemeClr val="tx1"/>
                          </a:solidFill>
                          <a:latin typeface="Lucida Sans Unicode" panose="020B0602030504020204" pitchFamily="34" charset="0"/>
                          <a:ea typeface="黑体" panose="02010609060101010101" pitchFamily="49" charset="-122"/>
                        </a:defRPr>
                      </a:lvl7pPr>
                      <a:lvl8pPr marL="3429000" indent="-228600" eaLnBrk="0" fontAlgn="base" hangingPunct="0">
                        <a:spcBef>
                          <a:spcPts val="350"/>
                        </a:spcBef>
                        <a:spcAft>
                          <a:spcPct val="0"/>
                        </a:spcAft>
                        <a:buClr>
                          <a:schemeClr val="accent2"/>
                        </a:buClr>
                        <a:buFont typeface="Wingdings 2" panose="05020102010507070707" pitchFamily="18" charset="2"/>
                        <a:defRPr>
                          <a:solidFill>
                            <a:schemeClr val="tx1"/>
                          </a:solidFill>
                          <a:latin typeface="Lucida Sans Unicode" panose="020B0602030504020204" pitchFamily="34" charset="0"/>
                          <a:ea typeface="黑体" panose="02010609060101010101" pitchFamily="49" charset="-122"/>
                        </a:defRPr>
                      </a:lvl8pPr>
                      <a:lvl9pPr marL="3886200" indent="-228600" eaLnBrk="0" fontAlgn="base" hangingPunct="0">
                        <a:spcBef>
                          <a:spcPts val="350"/>
                        </a:spcBef>
                        <a:spcAft>
                          <a:spcPct val="0"/>
                        </a:spcAft>
                        <a:buClr>
                          <a:schemeClr val="accent2"/>
                        </a:buClr>
                        <a:buFont typeface="Wingdings 2" panose="05020102010507070707" pitchFamily="18" charset="2"/>
                        <a:defRPr>
                          <a:solidFill>
                            <a:schemeClr val="tx1"/>
                          </a:solidFill>
                          <a:latin typeface="Lucida Sans Unicode" panose="020B0602030504020204" pitchFamily="34" charset="0"/>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smtClean="0">
                          <a:ln>
                            <a:noFill/>
                          </a:ln>
                          <a:solidFill>
                            <a:srgbClr val="000000"/>
                          </a:solidFill>
                          <a:effectLst/>
                          <a:latin typeface="微软雅黑" panose="020B0503020204020204" pitchFamily="34" charset="-122"/>
                          <a:ea typeface="微软雅黑" panose="020B0503020204020204" pitchFamily="34" charset="-122"/>
                        </a:rPr>
                        <a:t>1</a:t>
                      </a:r>
                    </a:p>
                  </a:txBody>
                  <a:tcPr marL="68567" marR="68567"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solidFill>
                  </a:tcPr>
                </a:tc>
                <a:tc>
                  <a:txBody>
                    <a:bodyPr/>
                    <a:lstStyle>
                      <a:lvl1pPr eaLnBrk="0" hangingPunct="0">
                        <a:spcBef>
                          <a:spcPts val="400"/>
                        </a:spcBef>
                        <a:buClr>
                          <a:schemeClr val="accent1"/>
                        </a:buClr>
                        <a:buSzPct val="68000"/>
                        <a:buFont typeface="Wingdings 3" panose="05040102010807070707" pitchFamily="18" charset="2"/>
                        <a:defRPr sz="2800">
                          <a:solidFill>
                            <a:schemeClr val="tx1"/>
                          </a:solidFill>
                          <a:latin typeface="Lucida Sans Unicode" panose="020B0602030504020204" pitchFamily="34" charset="0"/>
                          <a:ea typeface="黑体" panose="02010609060101010101" pitchFamily="49" charset="-122"/>
                        </a:defRPr>
                      </a:lvl1pPr>
                      <a:lvl2pPr marL="742950" indent="-285750" eaLnBrk="0" hangingPunct="0">
                        <a:spcBef>
                          <a:spcPts val="325"/>
                        </a:spcBef>
                        <a:buClr>
                          <a:schemeClr val="accent1"/>
                        </a:buClr>
                        <a:buFont typeface="Verdana" panose="020B0604030504040204" pitchFamily="34" charset="0"/>
                        <a:defRPr sz="2200">
                          <a:solidFill>
                            <a:schemeClr val="tx1"/>
                          </a:solidFill>
                          <a:latin typeface="Lucida Sans Unicode" panose="020B0602030504020204" pitchFamily="34" charset="0"/>
                          <a:ea typeface="黑体" panose="02010609060101010101" pitchFamily="49" charset="-122"/>
                        </a:defRPr>
                      </a:lvl2pPr>
                      <a:lvl3pPr marL="1143000" indent="-228600" eaLnBrk="0" hangingPunct="0">
                        <a:spcBef>
                          <a:spcPts val="350"/>
                        </a:spcBef>
                        <a:buClr>
                          <a:schemeClr val="accent2"/>
                        </a:buClr>
                        <a:buSzPct val="100000"/>
                        <a:buFont typeface="Wingdings 2" panose="05020102010507070707" pitchFamily="18" charset="2"/>
                        <a:defRPr sz="1900">
                          <a:solidFill>
                            <a:schemeClr val="tx1"/>
                          </a:solidFill>
                          <a:latin typeface="Lucida Sans Unicode" panose="020B0602030504020204" pitchFamily="34" charset="0"/>
                          <a:ea typeface="黑体" panose="02010609060101010101" pitchFamily="49" charset="-122"/>
                        </a:defRPr>
                      </a:lvl3pPr>
                      <a:lvl4pPr marL="1600200" indent="-228600" eaLnBrk="0" hangingPunct="0">
                        <a:spcBef>
                          <a:spcPts val="350"/>
                        </a:spcBef>
                        <a:buClr>
                          <a:schemeClr val="accent2"/>
                        </a:buClr>
                        <a:buFont typeface="Wingdings 2" panose="05020102010507070707" pitchFamily="18" charset="2"/>
                        <a:defRPr sz="1700">
                          <a:solidFill>
                            <a:schemeClr val="tx1"/>
                          </a:solidFill>
                          <a:latin typeface="Lucida Sans Unicode" panose="020B0602030504020204" pitchFamily="34" charset="0"/>
                          <a:ea typeface="黑体" panose="02010609060101010101" pitchFamily="49" charset="-122"/>
                        </a:defRPr>
                      </a:lvl4pPr>
                      <a:lvl5pPr marL="2057400" indent="-228600" eaLnBrk="0" hangingPunct="0">
                        <a:spcBef>
                          <a:spcPts val="350"/>
                        </a:spcBef>
                        <a:buClr>
                          <a:schemeClr val="accent2"/>
                        </a:buClr>
                        <a:buFont typeface="Wingdings 2" panose="05020102010507070707" pitchFamily="18" charset="2"/>
                        <a:defRPr>
                          <a:solidFill>
                            <a:schemeClr val="tx1"/>
                          </a:solidFill>
                          <a:latin typeface="Lucida Sans Unicode" panose="020B0602030504020204" pitchFamily="34" charset="0"/>
                          <a:ea typeface="黑体" panose="02010609060101010101" pitchFamily="49" charset="-122"/>
                        </a:defRPr>
                      </a:lvl5pPr>
                      <a:lvl6pPr marL="2514600" indent="-228600" eaLnBrk="0" fontAlgn="base" hangingPunct="0">
                        <a:spcBef>
                          <a:spcPts val="350"/>
                        </a:spcBef>
                        <a:spcAft>
                          <a:spcPct val="0"/>
                        </a:spcAft>
                        <a:buClr>
                          <a:schemeClr val="accent2"/>
                        </a:buClr>
                        <a:buFont typeface="Wingdings 2" panose="05020102010507070707" pitchFamily="18" charset="2"/>
                        <a:defRPr>
                          <a:solidFill>
                            <a:schemeClr val="tx1"/>
                          </a:solidFill>
                          <a:latin typeface="Lucida Sans Unicode" panose="020B0602030504020204" pitchFamily="34" charset="0"/>
                          <a:ea typeface="黑体" panose="02010609060101010101" pitchFamily="49" charset="-122"/>
                        </a:defRPr>
                      </a:lvl6pPr>
                      <a:lvl7pPr marL="2971800" indent="-228600" eaLnBrk="0" fontAlgn="base" hangingPunct="0">
                        <a:spcBef>
                          <a:spcPts val="350"/>
                        </a:spcBef>
                        <a:spcAft>
                          <a:spcPct val="0"/>
                        </a:spcAft>
                        <a:buClr>
                          <a:schemeClr val="accent2"/>
                        </a:buClr>
                        <a:buFont typeface="Wingdings 2" panose="05020102010507070707" pitchFamily="18" charset="2"/>
                        <a:defRPr>
                          <a:solidFill>
                            <a:schemeClr val="tx1"/>
                          </a:solidFill>
                          <a:latin typeface="Lucida Sans Unicode" panose="020B0602030504020204" pitchFamily="34" charset="0"/>
                          <a:ea typeface="黑体" panose="02010609060101010101" pitchFamily="49" charset="-122"/>
                        </a:defRPr>
                      </a:lvl7pPr>
                      <a:lvl8pPr marL="3429000" indent="-228600" eaLnBrk="0" fontAlgn="base" hangingPunct="0">
                        <a:spcBef>
                          <a:spcPts val="350"/>
                        </a:spcBef>
                        <a:spcAft>
                          <a:spcPct val="0"/>
                        </a:spcAft>
                        <a:buClr>
                          <a:schemeClr val="accent2"/>
                        </a:buClr>
                        <a:buFont typeface="Wingdings 2" panose="05020102010507070707" pitchFamily="18" charset="2"/>
                        <a:defRPr>
                          <a:solidFill>
                            <a:schemeClr val="tx1"/>
                          </a:solidFill>
                          <a:latin typeface="Lucida Sans Unicode" panose="020B0602030504020204" pitchFamily="34" charset="0"/>
                          <a:ea typeface="黑体" panose="02010609060101010101" pitchFamily="49" charset="-122"/>
                        </a:defRPr>
                      </a:lvl8pPr>
                      <a:lvl9pPr marL="3886200" indent="-228600" eaLnBrk="0" fontAlgn="base" hangingPunct="0">
                        <a:spcBef>
                          <a:spcPts val="350"/>
                        </a:spcBef>
                        <a:spcAft>
                          <a:spcPct val="0"/>
                        </a:spcAft>
                        <a:buClr>
                          <a:schemeClr val="accent2"/>
                        </a:buClr>
                        <a:buFont typeface="Wingdings 2" panose="05020102010507070707" pitchFamily="18" charset="2"/>
                        <a:defRPr>
                          <a:solidFill>
                            <a:schemeClr val="tx1"/>
                          </a:solidFill>
                          <a:latin typeface="Lucida Sans Unicode" panose="020B0602030504020204" pitchFamily="34" charset="0"/>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smtClean="0">
                          <a:ln>
                            <a:noFill/>
                          </a:ln>
                          <a:solidFill>
                            <a:srgbClr val="000000"/>
                          </a:solidFill>
                          <a:effectLst/>
                          <a:latin typeface="微软雅黑" panose="020B0503020204020204" pitchFamily="34" charset="-122"/>
                          <a:ea typeface="微软雅黑" panose="020B0503020204020204" pitchFamily="34" charset="-122"/>
                        </a:rPr>
                        <a:t>20141172-T-469</a:t>
                      </a:r>
                      <a:endParaRPr kumimoji="0" lang="zh-CN" altLang="zh-CN" sz="1800" b="1" i="0" u="none" strike="noStrike" cap="none" normalizeH="0" baseline="0" smtClean="0">
                        <a:ln>
                          <a:noFill/>
                        </a:ln>
                        <a:solidFill>
                          <a:srgbClr val="000000"/>
                        </a:solidFill>
                        <a:effectLst/>
                        <a:latin typeface="微软雅黑" panose="020B0503020204020204" pitchFamily="34" charset="-122"/>
                        <a:ea typeface="微软雅黑" panose="020B0503020204020204" pitchFamily="34" charset="-122"/>
                      </a:endParaRPr>
                    </a:p>
                  </a:txBody>
                  <a:tcPr marL="68567" marR="68567"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solidFill>
                  </a:tcPr>
                </a:tc>
                <a:tc>
                  <a:txBody>
                    <a:bodyPr/>
                    <a:lstStyle>
                      <a:lvl1pPr eaLnBrk="0" hangingPunct="0">
                        <a:spcBef>
                          <a:spcPts val="400"/>
                        </a:spcBef>
                        <a:buClr>
                          <a:schemeClr val="accent1"/>
                        </a:buClr>
                        <a:buSzPct val="68000"/>
                        <a:buFont typeface="Wingdings 3" panose="05040102010807070707" pitchFamily="18" charset="2"/>
                        <a:defRPr sz="2800">
                          <a:solidFill>
                            <a:schemeClr val="tx1"/>
                          </a:solidFill>
                          <a:latin typeface="Lucida Sans Unicode" panose="020B0602030504020204" pitchFamily="34" charset="0"/>
                          <a:ea typeface="黑体" panose="02010609060101010101" pitchFamily="49" charset="-122"/>
                        </a:defRPr>
                      </a:lvl1pPr>
                      <a:lvl2pPr marL="742950" indent="-285750" eaLnBrk="0" hangingPunct="0">
                        <a:spcBef>
                          <a:spcPts val="325"/>
                        </a:spcBef>
                        <a:buClr>
                          <a:schemeClr val="accent1"/>
                        </a:buClr>
                        <a:buFont typeface="Verdana" panose="020B0604030504040204" pitchFamily="34" charset="0"/>
                        <a:defRPr sz="2200">
                          <a:solidFill>
                            <a:schemeClr val="tx1"/>
                          </a:solidFill>
                          <a:latin typeface="Lucida Sans Unicode" panose="020B0602030504020204" pitchFamily="34" charset="0"/>
                          <a:ea typeface="黑体" panose="02010609060101010101" pitchFamily="49" charset="-122"/>
                        </a:defRPr>
                      </a:lvl2pPr>
                      <a:lvl3pPr marL="1143000" indent="-228600" eaLnBrk="0" hangingPunct="0">
                        <a:spcBef>
                          <a:spcPts val="350"/>
                        </a:spcBef>
                        <a:buClr>
                          <a:schemeClr val="accent2"/>
                        </a:buClr>
                        <a:buSzPct val="100000"/>
                        <a:buFont typeface="Wingdings 2" panose="05020102010507070707" pitchFamily="18" charset="2"/>
                        <a:defRPr sz="1900">
                          <a:solidFill>
                            <a:schemeClr val="tx1"/>
                          </a:solidFill>
                          <a:latin typeface="Lucida Sans Unicode" panose="020B0602030504020204" pitchFamily="34" charset="0"/>
                          <a:ea typeface="黑体" panose="02010609060101010101" pitchFamily="49" charset="-122"/>
                        </a:defRPr>
                      </a:lvl3pPr>
                      <a:lvl4pPr marL="1600200" indent="-228600" eaLnBrk="0" hangingPunct="0">
                        <a:spcBef>
                          <a:spcPts val="350"/>
                        </a:spcBef>
                        <a:buClr>
                          <a:schemeClr val="accent2"/>
                        </a:buClr>
                        <a:buFont typeface="Wingdings 2" panose="05020102010507070707" pitchFamily="18" charset="2"/>
                        <a:defRPr sz="1700">
                          <a:solidFill>
                            <a:schemeClr val="tx1"/>
                          </a:solidFill>
                          <a:latin typeface="Lucida Sans Unicode" panose="020B0602030504020204" pitchFamily="34" charset="0"/>
                          <a:ea typeface="黑体" panose="02010609060101010101" pitchFamily="49" charset="-122"/>
                        </a:defRPr>
                      </a:lvl4pPr>
                      <a:lvl5pPr marL="2057400" indent="-228600" eaLnBrk="0" hangingPunct="0">
                        <a:spcBef>
                          <a:spcPts val="350"/>
                        </a:spcBef>
                        <a:buClr>
                          <a:schemeClr val="accent2"/>
                        </a:buClr>
                        <a:buFont typeface="Wingdings 2" panose="05020102010507070707" pitchFamily="18" charset="2"/>
                        <a:defRPr>
                          <a:solidFill>
                            <a:schemeClr val="tx1"/>
                          </a:solidFill>
                          <a:latin typeface="Lucida Sans Unicode" panose="020B0602030504020204" pitchFamily="34" charset="0"/>
                          <a:ea typeface="黑体" panose="02010609060101010101" pitchFamily="49" charset="-122"/>
                        </a:defRPr>
                      </a:lvl5pPr>
                      <a:lvl6pPr marL="2514600" indent="-228600" eaLnBrk="0" fontAlgn="base" hangingPunct="0">
                        <a:spcBef>
                          <a:spcPts val="350"/>
                        </a:spcBef>
                        <a:spcAft>
                          <a:spcPct val="0"/>
                        </a:spcAft>
                        <a:buClr>
                          <a:schemeClr val="accent2"/>
                        </a:buClr>
                        <a:buFont typeface="Wingdings 2" panose="05020102010507070707" pitchFamily="18" charset="2"/>
                        <a:defRPr>
                          <a:solidFill>
                            <a:schemeClr val="tx1"/>
                          </a:solidFill>
                          <a:latin typeface="Lucida Sans Unicode" panose="020B0602030504020204" pitchFamily="34" charset="0"/>
                          <a:ea typeface="黑体" panose="02010609060101010101" pitchFamily="49" charset="-122"/>
                        </a:defRPr>
                      </a:lvl6pPr>
                      <a:lvl7pPr marL="2971800" indent="-228600" eaLnBrk="0" fontAlgn="base" hangingPunct="0">
                        <a:spcBef>
                          <a:spcPts val="350"/>
                        </a:spcBef>
                        <a:spcAft>
                          <a:spcPct val="0"/>
                        </a:spcAft>
                        <a:buClr>
                          <a:schemeClr val="accent2"/>
                        </a:buClr>
                        <a:buFont typeface="Wingdings 2" panose="05020102010507070707" pitchFamily="18" charset="2"/>
                        <a:defRPr>
                          <a:solidFill>
                            <a:schemeClr val="tx1"/>
                          </a:solidFill>
                          <a:latin typeface="Lucida Sans Unicode" panose="020B0602030504020204" pitchFamily="34" charset="0"/>
                          <a:ea typeface="黑体" panose="02010609060101010101" pitchFamily="49" charset="-122"/>
                        </a:defRPr>
                      </a:lvl7pPr>
                      <a:lvl8pPr marL="3429000" indent="-228600" eaLnBrk="0" fontAlgn="base" hangingPunct="0">
                        <a:spcBef>
                          <a:spcPts val="350"/>
                        </a:spcBef>
                        <a:spcAft>
                          <a:spcPct val="0"/>
                        </a:spcAft>
                        <a:buClr>
                          <a:schemeClr val="accent2"/>
                        </a:buClr>
                        <a:buFont typeface="Wingdings 2" panose="05020102010507070707" pitchFamily="18" charset="2"/>
                        <a:defRPr>
                          <a:solidFill>
                            <a:schemeClr val="tx1"/>
                          </a:solidFill>
                          <a:latin typeface="Lucida Sans Unicode" panose="020B0602030504020204" pitchFamily="34" charset="0"/>
                          <a:ea typeface="黑体" panose="02010609060101010101" pitchFamily="49" charset="-122"/>
                        </a:defRPr>
                      </a:lvl8pPr>
                      <a:lvl9pPr marL="3886200" indent="-228600" eaLnBrk="0" fontAlgn="base" hangingPunct="0">
                        <a:spcBef>
                          <a:spcPts val="350"/>
                        </a:spcBef>
                        <a:spcAft>
                          <a:spcPct val="0"/>
                        </a:spcAft>
                        <a:buClr>
                          <a:schemeClr val="accent2"/>
                        </a:buClr>
                        <a:buFont typeface="Wingdings 2" panose="05020102010507070707" pitchFamily="18" charset="2"/>
                        <a:defRPr>
                          <a:solidFill>
                            <a:schemeClr val="tx1"/>
                          </a:solidFill>
                          <a:latin typeface="Lucida Sans Unicode" panose="020B0602030504020204" pitchFamily="34" charset="0"/>
                          <a:ea typeface="黑体" panose="02010609060101010101" pitchFamily="49" charset="-122"/>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smtClean="0">
                          <a:ln>
                            <a:noFill/>
                          </a:ln>
                          <a:solidFill>
                            <a:srgbClr val="000000"/>
                          </a:solidFill>
                          <a:effectLst/>
                          <a:latin typeface="微软雅黑" panose="020B0503020204020204" pitchFamily="34" charset="-122"/>
                          <a:ea typeface="微软雅黑" panose="020B0503020204020204" pitchFamily="34" charset="-122"/>
                        </a:rPr>
                        <a:t>多媒体数据语义描述要求</a:t>
                      </a:r>
                      <a:endParaRPr kumimoji="0" lang="en-US" altLang="zh-CN" sz="1800" b="1" i="0" u="none" strike="noStrike" cap="none" normalizeH="0" baseline="0" smtClean="0">
                        <a:ln>
                          <a:noFill/>
                        </a:ln>
                        <a:solidFill>
                          <a:srgbClr val="000000"/>
                        </a:solidFill>
                        <a:effectLst/>
                        <a:latin typeface="微软雅黑" panose="020B0503020204020204" pitchFamily="34" charset="-122"/>
                        <a:ea typeface="微软雅黑" panose="020B0503020204020204" pitchFamily="34" charset="-122"/>
                      </a:endParaRPr>
                    </a:p>
                  </a:txBody>
                  <a:tcPr marL="68567" marR="68567"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solidFill>
                  </a:tcPr>
                </a:tc>
              </a:tr>
              <a:tr h="455613">
                <a:tc>
                  <a:txBody>
                    <a:bodyPr/>
                    <a:lstStyle>
                      <a:lvl1pPr eaLnBrk="0" hangingPunct="0">
                        <a:spcBef>
                          <a:spcPts val="400"/>
                        </a:spcBef>
                        <a:buClr>
                          <a:schemeClr val="accent1"/>
                        </a:buClr>
                        <a:buSzPct val="68000"/>
                        <a:buFont typeface="Wingdings 3" panose="05040102010807070707" pitchFamily="18" charset="2"/>
                        <a:defRPr sz="2800">
                          <a:solidFill>
                            <a:schemeClr val="tx1"/>
                          </a:solidFill>
                          <a:latin typeface="Lucida Sans Unicode" panose="020B0602030504020204" pitchFamily="34" charset="0"/>
                          <a:ea typeface="黑体" panose="02010609060101010101" pitchFamily="49" charset="-122"/>
                        </a:defRPr>
                      </a:lvl1pPr>
                      <a:lvl2pPr marL="742950" indent="-285750" eaLnBrk="0" hangingPunct="0">
                        <a:spcBef>
                          <a:spcPts val="325"/>
                        </a:spcBef>
                        <a:buClr>
                          <a:schemeClr val="accent1"/>
                        </a:buClr>
                        <a:buFont typeface="Verdana" panose="020B0604030504040204" pitchFamily="34" charset="0"/>
                        <a:defRPr sz="2200">
                          <a:solidFill>
                            <a:schemeClr val="tx1"/>
                          </a:solidFill>
                          <a:latin typeface="Lucida Sans Unicode" panose="020B0602030504020204" pitchFamily="34" charset="0"/>
                          <a:ea typeface="黑体" panose="02010609060101010101" pitchFamily="49" charset="-122"/>
                        </a:defRPr>
                      </a:lvl2pPr>
                      <a:lvl3pPr marL="1143000" indent="-228600" eaLnBrk="0" hangingPunct="0">
                        <a:spcBef>
                          <a:spcPts val="350"/>
                        </a:spcBef>
                        <a:buClr>
                          <a:schemeClr val="accent2"/>
                        </a:buClr>
                        <a:buSzPct val="100000"/>
                        <a:buFont typeface="Wingdings 2" panose="05020102010507070707" pitchFamily="18" charset="2"/>
                        <a:defRPr sz="1900">
                          <a:solidFill>
                            <a:schemeClr val="tx1"/>
                          </a:solidFill>
                          <a:latin typeface="Lucida Sans Unicode" panose="020B0602030504020204" pitchFamily="34" charset="0"/>
                          <a:ea typeface="黑体" panose="02010609060101010101" pitchFamily="49" charset="-122"/>
                        </a:defRPr>
                      </a:lvl3pPr>
                      <a:lvl4pPr marL="1600200" indent="-228600" eaLnBrk="0" hangingPunct="0">
                        <a:spcBef>
                          <a:spcPts val="350"/>
                        </a:spcBef>
                        <a:buClr>
                          <a:schemeClr val="accent2"/>
                        </a:buClr>
                        <a:buFont typeface="Wingdings 2" panose="05020102010507070707" pitchFamily="18" charset="2"/>
                        <a:defRPr sz="1700">
                          <a:solidFill>
                            <a:schemeClr val="tx1"/>
                          </a:solidFill>
                          <a:latin typeface="Lucida Sans Unicode" panose="020B0602030504020204" pitchFamily="34" charset="0"/>
                          <a:ea typeface="黑体" panose="02010609060101010101" pitchFamily="49" charset="-122"/>
                        </a:defRPr>
                      </a:lvl4pPr>
                      <a:lvl5pPr marL="2057400" indent="-228600" eaLnBrk="0" hangingPunct="0">
                        <a:spcBef>
                          <a:spcPts val="350"/>
                        </a:spcBef>
                        <a:buClr>
                          <a:schemeClr val="accent2"/>
                        </a:buClr>
                        <a:buFont typeface="Wingdings 2" panose="05020102010507070707" pitchFamily="18" charset="2"/>
                        <a:defRPr>
                          <a:solidFill>
                            <a:schemeClr val="tx1"/>
                          </a:solidFill>
                          <a:latin typeface="Lucida Sans Unicode" panose="020B0602030504020204" pitchFamily="34" charset="0"/>
                          <a:ea typeface="黑体" panose="02010609060101010101" pitchFamily="49" charset="-122"/>
                        </a:defRPr>
                      </a:lvl5pPr>
                      <a:lvl6pPr marL="2514600" indent="-228600" eaLnBrk="0" fontAlgn="base" hangingPunct="0">
                        <a:spcBef>
                          <a:spcPts val="350"/>
                        </a:spcBef>
                        <a:spcAft>
                          <a:spcPct val="0"/>
                        </a:spcAft>
                        <a:buClr>
                          <a:schemeClr val="accent2"/>
                        </a:buClr>
                        <a:buFont typeface="Wingdings 2" panose="05020102010507070707" pitchFamily="18" charset="2"/>
                        <a:defRPr>
                          <a:solidFill>
                            <a:schemeClr val="tx1"/>
                          </a:solidFill>
                          <a:latin typeface="Lucida Sans Unicode" panose="020B0602030504020204" pitchFamily="34" charset="0"/>
                          <a:ea typeface="黑体" panose="02010609060101010101" pitchFamily="49" charset="-122"/>
                        </a:defRPr>
                      </a:lvl6pPr>
                      <a:lvl7pPr marL="2971800" indent="-228600" eaLnBrk="0" fontAlgn="base" hangingPunct="0">
                        <a:spcBef>
                          <a:spcPts val="350"/>
                        </a:spcBef>
                        <a:spcAft>
                          <a:spcPct val="0"/>
                        </a:spcAft>
                        <a:buClr>
                          <a:schemeClr val="accent2"/>
                        </a:buClr>
                        <a:buFont typeface="Wingdings 2" panose="05020102010507070707" pitchFamily="18" charset="2"/>
                        <a:defRPr>
                          <a:solidFill>
                            <a:schemeClr val="tx1"/>
                          </a:solidFill>
                          <a:latin typeface="Lucida Sans Unicode" panose="020B0602030504020204" pitchFamily="34" charset="0"/>
                          <a:ea typeface="黑体" panose="02010609060101010101" pitchFamily="49" charset="-122"/>
                        </a:defRPr>
                      </a:lvl7pPr>
                      <a:lvl8pPr marL="3429000" indent="-228600" eaLnBrk="0" fontAlgn="base" hangingPunct="0">
                        <a:spcBef>
                          <a:spcPts val="350"/>
                        </a:spcBef>
                        <a:spcAft>
                          <a:spcPct val="0"/>
                        </a:spcAft>
                        <a:buClr>
                          <a:schemeClr val="accent2"/>
                        </a:buClr>
                        <a:buFont typeface="Wingdings 2" panose="05020102010507070707" pitchFamily="18" charset="2"/>
                        <a:defRPr>
                          <a:solidFill>
                            <a:schemeClr val="tx1"/>
                          </a:solidFill>
                          <a:latin typeface="Lucida Sans Unicode" panose="020B0602030504020204" pitchFamily="34" charset="0"/>
                          <a:ea typeface="黑体" panose="02010609060101010101" pitchFamily="49" charset="-122"/>
                        </a:defRPr>
                      </a:lvl8pPr>
                      <a:lvl9pPr marL="3886200" indent="-228600" eaLnBrk="0" fontAlgn="base" hangingPunct="0">
                        <a:spcBef>
                          <a:spcPts val="350"/>
                        </a:spcBef>
                        <a:spcAft>
                          <a:spcPct val="0"/>
                        </a:spcAft>
                        <a:buClr>
                          <a:schemeClr val="accent2"/>
                        </a:buClr>
                        <a:buFont typeface="Wingdings 2" panose="05020102010507070707" pitchFamily="18" charset="2"/>
                        <a:defRPr>
                          <a:solidFill>
                            <a:schemeClr val="tx1"/>
                          </a:solidFill>
                          <a:latin typeface="Lucida Sans Unicode" panose="020B0602030504020204" pitchFamily="34" charset="0"/>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smtClean="0">
                          <a:ln>
                            <a:noFill/>
                          </a:ln>
                          <a:solidFill>
                            <a:srgbClr val="000000"/>
                          </a:solidFill>
                          <a:effectLst/>
                          <a:latin typeface="微软雅黑" panose="020B0503020204020204" pitchFamily="34" charset="-122"/>
                          <a:ea typeface="微软雅黑" panose="020B0503020204020204" pitchFamily="34" charset="-122"/>
                        </a:rPr>
                        <a:t>2</a:t>
                      </a:r>
                    </a:p>
                  </a:txBody>
                  <a:tcPr marL="68567" marR="68567"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solidFill>
                  </a:tcPr>
                </a:tc>
                <a:tc>
                  <a:txBody>
                    <a:bodyPr/>
                    <a:lstStyle>
                      <a:lvl1pPr eaLnBrk="0" hangingPunct="0">
                        <a:spcBef>
                          <a:spcPts val="400"/>
                        </a:spcBef>
                        <a:buClr>
                          <a:schemeClr val="accent1"/>
                        </a:buClr>
                        <a:buSzPct val="68000"/>
                        <a:buFont typeface="Wingdings 3" panose="05040102010807070707" pitchFamily="18" charset="2"/>
                        <a:defRPr sz="2800">
                          <a:solidFill>
                            <a:schemeClr val="tx1"/>
                          </a:solidFill>
                          <a:latin typeface="Lucida Sans Unicode" panose="020B0602030504020204" pitchFamily="34" charset="0"/>
                          <a:ea typeface="黑体" panose="02010609060101010101" pitchFamily="49" charset="-122"/>
                        </a:defRPr>
                      </a:lvl1pPr>
                      <a:lvl2pPr marL="742950" indent="-285750" eaLnBrk="0" hangingPunct="0">
                        <a:spcBef>
                          <a:spcPts val="325"/>
                        </a:spcBef>
                        <a:buClr>
                          <a:schemeClr val="accent1"/>
                        </a:buClr>
                        <a:buFont typeface="Verdana" panose="020B0604030504040204" pitchFamily="34" charset="0"/>
                        <a:defRPr sz="2200">
                          <a:solidFill>
                            <a:schemeClr val="tx1"/>
                          </a:solidFill>
                          <a:latin typeface="Lucida Sans Unicode" panose="020B0602030504020204" pitchFamily="34" charset="0"/>
                          <a:ea typeface="黑体" panose="02010609060101010101" pitchFamily="49" charset="-122"/>
                        </a:defRPr>
                      </a:lvl2pPr>
                      <a:lvl3pPr marL="1143000" indent="-228600" eaLnBrk="0" hangingPunct="0">
                        <a:spcBef>
                          <a:spcPts val="350"/>
                        </a:spcBef>
                        <a:buClr>
                          <a:schemeClr val="accent2"/>
                        </a:buClr>
                        <a:buSzPct val="100000"/>
                        <a:buFont typeface="Wingdings 2" panose="05020102010507070707" pitchFamily="18" charset="2"/>
                        <a:defRPr sz="1900">
                          <a:solidFill>
                            <a:schemeClr val="tx1"/>
                          </a:solidFill>
                          <a:latin typeface="Lucida Sans Unicode" panose="020B0602030504020204" pitchFamily="34" charset="0"/>
                          <a:ea typeface="黑体" panose="02010609060101010101" pitchFamily="49" charset="-122"/>
                        </a:defRPr>
                      </a:lvl3pPr>
                      <a:lvl4pPr marL="1600200" indent="-228600" eaLnBrk="0" hangingPunct="0">
                        <a:spcBef>
                          <a:spcPts val="350"/>
                        </a:spcBef>
                        <a:buClr>
                          <a:schemeClr val="accent2"/>
                        </a:buClr>
                        <a:buFont typeface="Wingdings 2" panose="05020102010507070707" pitchFamily="18" charset="2"/>
                        <a:defRPr sz="1700">
                          <a:solidFill>
                            <a:schemeClr val="tx1"/>
                          </a:solidFill>
                          <a:latin typeface="Lucida Sans Unicode" panose="020B0602030504020204" pitchFamily="34" charset="0"/>
                          <a:ea typeface="黑体" panose="02010609060101010101" pitchFamily="49" charset="-122"/>
                        </a:defRPr>
                      </a:lvl4pPr>
                      <a:lvl5pPr marL="2057400" indent="-228600" eaLnBrk="0" hangingPunct="0">
                        <a:spcBef>
                          <a:spcPts val="350"/>
                        </a:spcBef>
                        <a:buClr>
                          <a:schemeClr val="accent2"/>
                        </a:buClr>
                        <a:buFont typeface="Wingdings 2" panose="05020102010507070707" pitchFamily="18" charset="2"/>
                        <a:defRPr>
                          <a:solidFill>
                            <a:schemeClr val="tx1"/>
                          </a:solidFill>
                          <a:latin typeface="Lucida Sans Unicode" panose="020B0602030504020204" pitchFamily="34" charset="0"/>
                          <a:ea typeface="黑体" panose="02010609060101010101" pitchFamily="49" charset="-122"/>
                        </a:defRPr>
                      </a:lvl5pPr>
                      <a:lvl6pPr marL="2514600" indent="-228600" eaLnBrk="0" fontAlgn="base" hangingPunct="0">
                        <a:spcBef>
                          <a:spcPts val="350"/>
                        </a:spcBef>
                        <a:spcAft>
                          <a:spcPct val="0"/>
                        </a:spcAft>
                        <a:buClr>
                          <a:schemeClr val="accent2"/>
                        </a:buClr>
                        <a:buFont typeface="Wingdings 2" panose="05020102010507070707" pitchFamily="18" charset="2"/>
                        <a:defRPr>
                          <a:solidFill>
                            <a:schemeClr val="tx1"/>
                          </a:solidFill>
                          <a:latin typeface="Lucida Sans Unicode" panose="020B0602030504020204" pitchFamily="34" charset="0"/>
                          <a:ea typeface="黑体" panose="02010609060101010101" pitchFamily="49" charset="-122"/>
                        </a:defRPr>
                      </a:lvl6pPr>
                      <a:lvl7pPr marL="2971800" indent="-228600" eaLnBrk="0" fontAlgn="base" hangingPunct="0">
                        <a:spcBef>
                          <a:spcPts val="350"/>
                        </a:spcBef>
                        <a:spcAft>
                          <a:spcPct val="0"/>
                        </a:spcAft>
                        <a:buClr>
                          <a:schemeClr val="accent2"/>
                        </a:buClr>
                        <a:buFont typeface="Wingdings 2" panose="05020102010507070707" pitchFamily="18" charset="2"/>
                        <a:defRPr>
                          <a:solidFill>
                            <a:schemeClr val="tx1"/>
                          </a:solidFill>
                          <a:latin typeface="Lucida Sans Unicode" panose="020B0602030504020204" pitchFamily="34" charset="0"/>
                          <a:ea typeface="黑体" panose="02010609060101010101" pitchFamily="49" charset="-122"/>
                        </a:defRPr>
                      </a:lvl7pPr>
                      <a:lvl8pPr marL="3429000" indent="-228600" eaLnBrk="0" fontAlgn="base" hangingPunct="0">
                        <a:spcBef>
                          <a:spcPts val="350"/>
                        </a:spcBef>
                        <a:spcAft>
                          <a:spcPct val="0"/>
                        </a:spcAft>
                        <a:buClr>
                          <a:schemeClr val="accent2"/>
                        </a:buClr>
                        <a:buFont typeface="Wingdings 2" panose="05020102010507070707" pitchFamily="18" charset="2"/>
                        <a:defRPr>
                          <a:solidFill>
                            <a:schemeClr val="tx1"/>
                          </a:solidFill>
                          <a:latin typeface="Lucida Sans Unicode" panose="020B0602030504020204" pitchFamily="34" charset="0"/>
                          <a:ea typeface="黑体" panose="02010609060101010101" pitchFamily="49" charset="-122"/>
                        </a:defRPr>
                      </a:lvl8pPr>
                      <a:lvl9pPr marL="3886200" indent="-228600" eaLnBrk="0" fontAlgn="base" hangingPunct="0">
                        <a:spcBef>
                          <a:spcPts val="350"/>
                        </a:spcBef>
                        <a:spcAft>
                          <a:spcPct val="0"/>
                        </a:spcAft>
                        <a:buClr>
                          <a:schemeClr val="accent2"/>
                        </a:buClr>
                        <a:buFont typeface="Wingdings 2" panose="05020102010507070707" pitchFamily="18" charset="2"/>
                        <a:defRPr>
                          <a:solidFill>
                            <a:schemeClr val="tx1"/>
                          </a:solidFill>
                          <a:latin typeface="Lucida Sans Unicode" panose="020B0602030504020204" pitchFamily="34" charset="0"/>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smtClean="0">
                          <a:ln>
                            <a:noFill/>
                          </a:ln>
                          <a:solidFill>
                            <a:srgbClr val="000000"/>
                          </a:solidFill>
                          <a:effectLst/>
                          <a:latin typeface="微软雅黑" panose="020B0503020204020204" pitchFamily="34" charset="-122"/>
                          <a:ea typeface="微软雅黑" panose="020B0503020204020204" pitchFamily="34" charset="-122"/>
                        </a:rPr>
                        <a:t>20141184-T-469</a:t>
                      </a:r>
                      <a:endParaRPr kumimoji="0" lang="zh-CN" altLang="zh-CN" sz="1800" b="1"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67" marR="68567"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solidFill>
                  </a:tcPr>
                </a:tc>
                <a:tc>
                  <a:txBody>
                    <a:bodyPr/>
                    <a:lstStyle>
                      <a:lvl1pPr eaLnBrk="0" hangingPunct="0">
                        <a:spcBef>
                          <a:spcPts val="400"/>
                        </a:spcBef>
                        <a:buClr>
                          <a:schemeClr val="accent1"/>
                        </a:buClr>
                        <a:buSzPct val="68000"/>
                        <a:buFont typeface="Wingdings 3" panose="05040102010807070707" pitchFamily="18" charset="2"/>
                        <a:defRPr sz="2800">
                          <a:solidFill>
                            <a:schemeClr val="tx1"/>
                          </a:solidFill>
                          <a:latin typeface="Lucida Sans Unicode" panose="020B0602030504020204" pitchFamily="34" charset="0"/>
                          <a:ea typeface="黑体" panose="02010609060101010101" pitchFamily="49" charset="-122"/>
                        </a:defRPr>
                      </a:lvl1pPr>
                      <a:lvl2pPr marL="742950" indent="-285750" eaLnBrk="0" hangingPunct="0">
                        <a:spcBef>
                          <a:spcPts val="325"/>
                        </a:spcBef>
                        <a:buClr>
                          <a:schemeClr val="accent1"/>
                        </a:buClr>
                        <a:buFont typeface="Verdana" panose="020B0604030504040204" pitchFamily="34" charset="0"/>
                        <a:defRPr sz="2200">
                          <a:solidFill>
                            <a:schemeClr val="tx1"/>
                          </a:solidFill>
                          <a:latin typeface="Lucida Sans Unicode" panose="020B0602030504020204" pitchFamily="34" charset="0"/>
                          <a:ea typeface="黑体" panose="02010609060101010101" pitchFamily="49" charset="-122"/>
                        </a:defRPr>
                      </a:lvl2pPr>
                      <a:lvl3pPr marL="1143000" indent="-228600" eaLnBrk="0" hangingPunct="0">
                        <a:spcBef>
                          <a:spcPts val="350"/>
                        </a:spcBef>
                        <a:buClr>
                          <a:schemeClr val="accent2"/>
                        </a:buClr>
                        <a:buSzPct val="100000"/>
                        <a:buFont typeface="Wingdings 2" panose="05020102010507070707" pitchFamily="18" charset="2"/>
                        <a:defRPr sz="1900">
                          <a:solidFill>
                            <a:schemeClr val="tx1"/>
                          </a:solidFill>
                          <a:latin typeface="Lucida Sans Unicode" panose="020B0602030504020204" pitchFamily="34" charset="0"/>
                          <a:ea typeface="黑体" panose="02010609060101010101" pitchFamily="49" charset="-122"/>
                        </a:defRPr>
                      </a:lvl3pPr>
                      <a:lvl4pPr marL="1600200" indent="-228600" eaLnBrk="0" hangingPunct="0">
                        <a:spcBef>
                          <a:spcPts val="350"/>
                        </a:spcBef>
                        <a:buClr>
                          <a:schemeClr val="accent2"/>
                        </a:buClr>
                        <a:buFont typeface="Wingdings 2" panose="05020102010507070707" pitchFamily="18" charset="2"/>
                        <a:defRPr sz="1700">
                          <a:solidFill>
                            <a:schemeClr val="tx1"/>
                          </a:solidFill>
                          <a:latin typeface="Lucida Sans Unicode" panose="020B0602030504020204" pitchFamily="34" charset="0"/>
                          <a:ea typeface="黑体" panose="02010609060101010101" pitchFamily="49" charset="-122"/>
                        </a:defRPr>
                      </a:lvl4pPr>
                      <a:lvl5pPr marL="2057400" indent="-228600" eaLnBrk="0" hangingPunct="0">
                        <a:spcBef>
                          <a:spcPts val="350"/>
                        </a:spcBef>
                        <a:buClr>
                          <a:schemeClr val="accent2"/>
                        </a:buClr>
                        <a:buFont typeface="Wingdings 2" panose="05020102010507070707" pitchFamily="18" charset="2"/>
                        <a:defRPr>
                          <a:solidFill>
                            <a:schemeClr val="tx1"/>
                          </a:solidFill>
                          <a:latin typeface="Lucida Sans Unicode" panose="020B0602030504020204" pitchFamily="34" charset="0"/>
                          <a:ea typeface="黑体" panose="02010609060101010101" pitchFamily="49" charset="-122"/>
                        </a:defRPr>
                      </a:lvl5pPr>
                      <a:lvl6pPr marL="2514600" indent="-228600" eaLnBrk="0" fontAlgn="base" hangingPunct="0">
                        <a:spcBef>
                          <a:spcPts val="350"/>
                        </a:spcBef>
                        <a:spcAft>
                          <a:spcPct val="0"/>
                        </a:spcAft>
                        <a:buClr>
                          <a:schemeClr val="accent2"/>
                        </a:buClr>
                        <a:buFont typeface="Wingdings 2" panose="05020102010507070707" pitchFamily="18" charset="2"/>
                        <a:defRPr>
                          <a:solidFill>
                            <a:schemeClr val="tx1"/>
                          </a:solidFill>
                          <a:latin typeface="Lucida Sans Unicode" panose="020B0602030504020204" pitchFamily="34" charset="0"/>
                          <a:ea typeface="黑体" panose="02010609060101010101" pitchFamily="49" charset="-122"/>
                        </a:defRPr>
                      </a:lvl6pPr>
                      <a:lvl7pPr marL="2971800" indent="-228600" eaLnBrk="0" fontAlgn="base" hangingPunct="0">
                        <a:spcBef>
                          <a:spcPts val="350"/>
                        </a:spcBef>
                        <a:spcAft>
                          <a:spcPct val="0"/>
                        </a:spcAft>
                        <a:buClr>
                          <a:schemeClr val="accent2"/>
                        </a:buClr>
                        <a:buFont typeface="Wingdings 2" panose="05020102010507070707" pitchFamily="18" charset="2"/>
                        <a:defRPr>
                          <a:solidFill>
                            <a:schemeClr val="tx1"/>
                          </a:solidFill>
                          <a:latin typeface="Lucida Sans Unicode" panose="020B0602030504020204" pitchFamily="34" charset="0"/>
                          <a:ea typeface="黑体" panose="02010609060101010101" pitchFamily="49" charset="-122"/>
                        </a:defRPr>
                      </a:lvl7pPr>
                      <a:lvl8pPr marL="3429000" indent="-228600" eaLnBrk="0" fontAlgn="base" hangingPunct="0">
                        <a:spcBef>
                          <a:spcPts val="350"/>
                        </a:spcBef>
                        <a:spcAft>
                          <a:spcPct val="0"/>
                        </a:spcAft>
                        <a:buClr>
                          <a:schemeClr val="accent2"/>
                        </a:buClr>
                        <a:buFont typeface="Wingdings 2" panose="05020102010507070707" pitchFamily="18" charset="2"/>
                        <a:defRPr>
                          <a:solidFill>
                            <a:schemeClr val="tx1"/>
                          </a:solidFill>
                          <a:latin typeface="Lucida Sans Unicode" panose="020B0602030504020204" pitchFamily="34" charset="0"/>
                          <a:ea typeface="黑体" panose="02010609060101010101" pitchFamily="49" charset="-122"/>
                        </a:defRPr>
                      </a:lvl8pPr>
                      <a:lvl9pPr marL="3886200" indent="-228600" eaLnBrk="0" fontAlgn="base" hangingPunct="0">
                        <a:spcBef>
                          <a:spcPts val="350"/>
                        </a:spcBef>
                        <a:spcAft>
                          <a:spcPct val="0"/>
                        </a:spcAft>
                        <a:buClr>
                          <a:schemeClr val="accent2"/>
                        </a:buClr>
                        <a:buFont typeface="Wingdings 2" panose="05020102010507070707" pitchFamily="18" charset="2"/>
                        <a:defRPr>
                          <a:solidFill>
                            <a:schemeClr val="tx1"/>
                          </a:solidFill>
                          <a:latin typeface="Lucida Sans Unicode" panose="020B0602030504020204" pitchFamily="34" charset="0"/>
                          <a:ea typeface="黑体" panose="0201060906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800" b="1" i="0" u="none" strike="noStrike" cap="none" normalizeH="0" baseline="0" smtClean="0">
                          <a:ln>
                            <a:noFill/>
                          </a:ln>
                          <a:solidFill>
                            <a:srgbClr val="000000"/>
                          </a:solidFill>
                          <a:effectLst/>
                          <a:latin typeface="微软雅黑" panose="020B0503020204020204" pitchFamily="34" charset="-122"/>
                          <a:ea typeface="微软雅黑" panose="020B0503020204020204" pitchFamily="34" charset="-122"/>
                        </a:rPr>
                        <a:t>数据能力成熟度评价模型</a:t>
                      </a:r>
                    </a:p>
                  </a:txBody>
                  <a:tcPr marL="68567" marR="68567"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solidFill>
                  </a:tcPr>
                </a:tc>
              </a:tr>
              <a:tr h="455613">
                <a:tc>
                  <a:txBody>
                    <a:bodyPr/>
                    <a:lstStyle>
                      <a:lvl1pPr eaLnBrk="0" hangingPunct="0">
                        <a:spcBef>
                          <a:spcPts val="400"/>
                        </a:spcBef>
                        <a:buClr>
                          <a:schemeClr val="accent1"/>
                        </a:buClr>
                        <a:buSzPct val="68000"/>
                        <a:buFont typeface="Wingdings 3" panose="05040102010807070707" pitchFamily="18" charset="2"/>
                        <a:defRPr sz="2800">
                          <a:solidFill>
                            <a:schemeClr val="tx1"/>
                          </a:solidFill>
                          <a:latin typeface="Lucida Sans Unicode" panose="020B0602030504020204" pitchFamily="34" charset="0"/>
                          <a:ea typeface="黑体" panose="02010609060101010101" pitchFamily="49" charset="-122"/>
                        </a:defRPr>
                      </a:lvl1pPr>
                      <a:lvl2pPr marL="742950" indent="-285750" eaLnBrk="0" hangingPunct="0">
                        <a:spcBef>
                          <a:spcPts val="325"/>
                        </a:spcBef>
                        <a:buClr>
                          <a:schemeClr val="accent1"/>
                        </a:buClr>
                        <a:buFont typeface="Verdana" panose="020B0604030504040204" pitchFamily="34" charset="0"/>
                        <a:defRPr sz="2200">
                          <a:solidFill>
                            <a:schemeClr val="tx1"/>
                          </a:solidFill>
                          <a:latin typeface="Lucida Sans Unicode" panose="020B0602030504020204" pitchFamily="34" charset="0"/>
                          <a:ea typeface="黑体" panose="02010609060101010101" pitchFamily="49" charset="-122"/>
                        </a:defRPr>
                      </a:lvl2pPr>
                      <a:lvl3pPr marL="1143000" indent="-228600" eaLnBrk="0" hangingPunct="0">
                        <a:spcBef>
                          <a:spcPts val="350"/>
                        </a:spcBef>
                        <a:buClr>
                          <a:schemeClr val="accent2"/>
                        </a:buClr>
                        <a:buSzPct val="100000"/>
                        <a:buFont typeface="Wingdings 2" panose="05020102010507070707" pitchFamily="18" charset="2"/>
                        <a:defRPr sz="1900">
                          <a:solidFill>
                            <a:schemeClr val="tx1"/>
                          </a:solidFill>
                          <a:latin typeface="Lucida Sans Unicode" panose="020B0602030504020204" pitchFamily="34" charset="0"/>
                          <a:ea typeface="黑体" panose="02010609060101010101" pitchFamily="49" charset="-122"/>
                        </a:defRPr>
                      </a:lvl3pPr>
                      <a:lvl4pPr marL="1600200" indent="-228600" eaLnBrk="0" hangingPunct="0">
                        <a:spcBef>
                          <a:spcPts val="350"/>
                        </a:spcBef>
                        <a:buClr>
                          <a:schemeClr val="accent2"/>
                        </a:buClr>
                        <a:buFont typeface="Wingdings 2" panose="05020102010507070707" pitchFamily="18" charset="2"/>
                        <a:defRPr sz="1700">
                          <a:solidFill>
                            <a:schemeClr val="tx1"/>
                          </a:solidFill>
                          <a:latin typeface="Lucida Sans Unicode" panose="020B0602030504020204" pitchFamily="34" charset="0"/>
                          <a:ea typeface="黑体" panose="02010609060101010101" pitchFamily="49" charset="-122"/>
                        </a:defRPr>
                      </a:lvl4pPr>
                      <a:lvl5pPr marL="2057400" indent="-228600" eaLnBrk="0" hangingPunct="0">
                        <a:spcBef>
                          <a:spcPts val="350"/>
                        </a:spcBef>
                        <a:buClr>
                          <a:schemeClr val="accent2"/>
                        </a:buClr>
                        <a:buFont typeface="Wingdings 2" panose="05020102010507070707" pitchFamily="18" charset="2"/>
                        <a:defRPr>
                          <a:solidFill>
                            <a:schemeClr val="tx1"/>
                          </a:solidFill>
                          <a:latin typeface="Lucida Sans Unicode" panose="020B0602030504020204" pitchFamily="34" charset="0"/>
                          <a:ea typeface="黑体" panose="02010609060101010101" pitchFamily="49" charset="-122"/>
                        </a:defRPr>
                      </a:lvl5pPr>
                      <a:lvl6pPr marL="2514600" indent="-228600" eaLnBrk="0" fontAlgn="base" hangingPunct="0">
                        <a:spcBef>
                          <a:spcPts val="350"/>
                        </a:spcBef>
                        <a:spcAft>
                          <a:spcPct val="0"/>
                        </a:spcAft>
                        <a:buClr>
                          <a:schemeClr val="accent2"/>
                        </a:buClr>
                        <a:buFont typeface="Wingdings 2" panose="05020102010507070707" pitchFamily="18" charset="2"/>
                        <a:defRPr>
                          <a:solidFill>
                            <a:schemeClr val="tx1"/>
                          </a:solidFill>
                          <a:latin typeface="Lucida Sans Unicode" panose="020B0602030504020204" pitchFamily="34" charset="0"/>
                          <a:ea typeface="黑体" panose="02010609060101010101" pitchFamily="49" charset="-122"/>
                        </a:defRPr>
                      </a:lvl6pPr>
                      <a:lvl7pPr marL="2971800" indent="-228600" eaLnBrk="0" fontAlgn="base" hangingPunct="0">
                        <a:spcBef>
                          <a:spcPts val="350"/>
                        </a:spcBef>
                        <a:spcAft>
                          <a:spcPct val="0"/>
                        </a:spcAft>
                        <a:buClr>
                          <a:schemeClr val="accent2"/>
                        </a:buClr>
                        <a:buFont typeface="Wingdings 2" panose="05020102010507070707" pitchFamily="18" charset="2"/>
                        <a:defRPr>
                          <a:solidFill>
                            <a:schemeClr val="tx1"/>
                          </a:solidFill>
                          <a:latin typeface="Lucida Sans Unicode" panose="020B0602030504020204" pitchFamily="34" charset="0"/>
                          <a:ea typeface="黑体" panose="02010609060101010101" pitchFamily="49" charset="-122"/>
                        </a:defRPr>
                      </a:lvl7pPr>
                      <a:lvl8pPr marL="3429000" indent="-228600" eaLnBrk="0" fontAlgn="base" hangingPunct="0">
                        <a:spcBef>
                          <a:spcPts val="350"/>
                        </a:spcBef>
                        <a:spcAft>
                          <a:spcPct val="0"/>
                        </a:spcAft>
                        <a:buClr>
                          <a:schemeClr val="accent2"/>
                        </a:buClr>
                        <a:buFont typeface="Wingdings 2" panose="05020102010507070707" pitchFamily="18" charset="2"/>
                        <a:defRPr>
                          <a:solidFill>
                            <a:schemeClr val="tx1"/>
                          </a:solidFill>
                          <a:latin typeface="Lucida Sans Unicode" panose="020B0602030504020204" pitchFamily="34" charset="0"/>
                          <a:ea typeface="黑体" panose="02010609060101010101" pitchFamily="49" charset="-122"/>
                        </a:defRPr>
                      </a:lvl8pPr>
                      <a:lvl9pPr marL="3886200" indent="-228600" eaLnBrk="0" fontAlgn="base" hangingPunct="0">
                        <a:spcBef>
                          <a:spcPts val="350"/>
                        </a:spcBef>
                        <a:spcAft>
                          <a:spcPct val="0"/>
                        </a:spcAft>
                        <a:buClr>
                          <a:schemeClr val="accent2"/>
                        </a:buClr>
                        <a:buFont typeface="Wingdings 2" panose="05020102010507070707" pitchFamily="18" charset="2"/>
                        <a:defRPr>
                          <a:solidFill>
                            <a:schemeClr val="tx1"/>
                          </a:solidFill>
                          <a:latin typeface="Lucida Sans Unicode" panose="020B0602030504020204" pitchFamily="34" charset="0"/>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smtClean="0">
                          <a:ln>
                            <a:noFill/>
                          </a:ln>
                          <a:solidFill>
                            <a:srgbClr val="000000"/>
                          </a:solidFill>
                          <a:effectLst/>
                          <a:latin typeface="微软雅黑" panose="020B0503020204020204" pitchFamily="34" charset="-122"/>
                          <a:ea typeface="微软雅黑" panose="020B0503020204020204" pitchFamily="34" charset="-122"/>
                        </a:rPr>
                        <a:t>3</a:t>
                      </a:r>
                    </a:p>
                  </a:txBody>
                  <a:tcPr marL="68567" marR="68567"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solidFill>
                  </a:tcPr>
                </a:tc>
                <a:tc>
                  <a:txBody>
                    <a:bodyPr/>
                    <a:lstStyle>
                      <a:lvl1pPr eaLnBrk="0" hangingPunct="0">
                        <a:spcBef>
                          <a:spcPts val="400"/>
                        </a:spcBef>
                        <a:buClr>
                          <a:schemeClr val="accent1"/>
                        </a:buClr>
                        <a:buSzPct val="68000"/>
                        <a:buFont typeface="Wingdings 3" panose="05040102010807070707" pitchFamily="18" charset="2"/>
                        <a:defRPr sz="2800">
                          <a:solidFill>
                            <a:schemeClr val="tx1"/>
                          </a:solidFill>
                          <a:latin typeface="Lucida Sans Unicode" panose="020B0602030504020204" pitchFamily="34" charset="0"/>
                          <a:ea typeface="黑体" panose="02010609060101010101" pitchFamily="49" charset="-122"/>
                        </a:defRPr>
                      </a:lvl1pPr>
                      <a:lvl2pPr marL="742950" indent="-285750" eaLnBrk="0" hangingPunct="0">
                        <a:spcBef>
                          <a:spcPts val="325"/>
                        </a:spcBef>
                        <a:buClr>
                          <a:schemeClr val="accent1"/>
                        </a:buClr>
                        <a:buFont typeface="Verdana" panose="020B0604030504040204" pitchFamily="34" charset="0"/>
                        <a:defRPr sz="2200">
                          <a:solidFill>
                            <a:schemeClr val="tx1"/>
                          </a:solidFill>
                          <a:latin typeface="Lucida Sans Unicode" panose="020B0602030504020204" pitchFamily="34" charset="0"/>
                          <a:ea typeface="黑体" panose="02010609060101010101" pitchFamily="49" charset="-122"/>
                        </a:defRPr>
                      </a:lvl2pPr>
                      <a:lvl3pPr marL="1143000" indent="-228600" eaLnBrk="0" hangingPunct="0">
                        <a:spcBef>
                          <a:spcPts val="350"/>
                        </a:spcBef>
                        <a:buClr>
                          <a:schemeClr val="accent2"/>
                        </a:buClr>
                        <a:buSzPct val="100000"/>
                        <a:buFont typeface="Wingdings 2" panose="05020102010507070707" pitchFamily="18" charset="2"/>
                        <a:defRPr sz="1900">
                          <a:solidFill>
                            <a:schemeClr val="tx1"/>
                          </a:solidFill>
                          <a:latin typeface="Lucida Sans Unicode" panose="020B0602030504020204" pitchFamily="34" charset="0"/>
                          <a:ea typeface="黑体" panose="02010609060101010101" pitchFamily="49" charset="-122"/>
                        </a:defRPr>
                      </a:lvl3pPr>
                      <a:lvl4pPr marL="1600200" indent="-228600" eaLnBrk="0" hangingPunct="0">
                        <a:spcBef>
                          <a:spcPts val="350"/>
                        </a:spcBef>
                        <a:buClr>
                          <a:schemeClr val="accent2"/>
                        </a:buClr>
                        <a:buFont typeface="Wingdings 2" panose="05020102010507070707" pitchFamily="18" charset="2"/>
                        <a:defRPr sz="1700">
                          <a:solidFill>
                            <a:schemeClr val="tx1"/>
                          </a:solidFill>
                          <a:latin typeface="Lucida Sans Unicode" panose="020B0602030504020204" pitchFamily="34" charset="0"/>
                          <a:ea typeface="黑体" panose="02010609060101010101" pitchFamily="49" charset="-122"/>
                        </a:defRPr>
                      </a:lvl4pPr>
                      <a:lvl5pPr marL="2057400" indent="-228600" eaLnBrk="0" hangingPunct="0">
                        <a:spcBef>
                          <a:spcPts val="350"/>
                        </a:spcBef>
                        <a:buClr>
                          <a:schemeClr val="accent2"/>
                        </a:buClr>
                        <a:buFont typeface="Wingdings 2" panose="05020102010507070707" pitchFamily="18" charset="2"/>
                        <a:defRPr>
                          <a:solidFill>
                            <a:schemeClr val="tx1"/>
                          </a:solidFill>
                          <a:latin typeface="Lucida Sans Unicode" panose="020B0602030504020204" pitchFamily="34" charset="0"/>
                          <a:ea typeface="黑体" panose="02010609060101010101" pitchFamily="49" charset="-122"/>
                        </a:defRPr>
                      </a:lvl5pPr>
                      <a:lvl6pPr marL="2514600" indent="-228600" eaLnBrk="0" fontAlgn="base" hangingPunct="0">
                        <a:spcBef>
                          <a:spcPts val="350"/>
                        </a:spcBef>
                        <a:spcAft>
                          <a:spcPct val="0"/>
                        </a:spcAft>
                        <a:buClr>
                          <a:schemeClr val="accent2"/>
                        </a:buClr>
                        <a:buFont typeface="Wingdings 2" panose="05020102010507070707" pitchFamily="18" charset="2"/>
                        <a:defRPr>
                          <a:solidFill>
                            <a:schemeClr val="tx1"/>
                          </a:solidFill>
                          <a:latin typeface="Lucida Sans Unicode" panose="020B0602030504020204" pitchFamily="34" charset="0"/>
                          <a:ea typeface="黑体" panose="02010609060101010101" pitchFamily="49" charset="-122"/>
                        </a:defRPr>
                      </a:lvl6pPr>
                      <a:lvl7pPr marL="2971800" indent="-228600" eaLnBrk="0" fontAlgn="base" hangingPunct="0">
                        <a:spcBef>
                          <a:spcPts val="350"/>
                        </a:spcBef>
                        <a:spcAft>
                          <a:spcPct val="0"/>
                        </a:spcAft>
                        <a:buClr>
                          <a:schemeClr val="accent2"/>
                        </a:buClr>
                        <a:buFont typeface="Wingdings 2" panose="05020102010507070707" pitchFamily="18" charset="2"/>
                        <a:defRPr>
                          <a:solidFill>
                            <a:schemeClr val="tx1"/>
                          </a:solidFill>
                          <a:latin typeface="Lucida Sans Unicode" panose="020B0602030504020204" pitchFamily="34" charset="0"/>
                          <a:ea typeface="黑体" panose="02010609060101010101" pitchFamily="49" charset="-122"/>
                        </a:defRPr>
                      </a:lvl7pPr>
                      <a:lvl8pPr marL="3429000" indent="-228600" eaLnBrk="0" fontAlgn="base" hangingPunct="0">
                        <a:spcBef>
                          <a:spcPts val="350"/>
                        </a:spcBef>
                        <a:spcAft>
                          <a:spcPct val="0"/>
                        </a:spcAft>
                        <a:buClr>
                          <a:schemeClr val="accent2"/>
                        </a:buClr>
                        <a:buFont typeface="Wingdings 2" panose="05020102010507070707" pitchFamily="18" charset="2"/>
                        <a:defRPr>
                          <a:solidFill>
                            <a:schemeClr val="tx1"/>
                          </a:solidFill>
                          <a:latin typeface="Lucida Sans Unicode" panose="020B0602030504020204" pitchFamily="34" charset="0"/>
                          <a:ea typeface="黑体" panose="02010609060101010101" pitchFamily="49" charset="-122"/>
                        </a:defRPr>
                      </a:lvl8pPr>
                      <a:lvl9pPr marL="3886200" indent="-228600" eaLnBrk="0" fontAlgn="base" hangingPunct="0">
                        <a:spcBef>
                          <a:spcPts val="350"/>
                        </a:spcBef>
                        <a:spcAft>
                          <a:spcPct val="0"/>
                        </a:spcAft>
                        <a:buClr>
                          <a:schemeClr val="accent2"/>
                        </a:buClr>
                        <a:buFont typeface="Wingdings 2" panose="05020102010507070707" pitchFamily="18" charset="2"/>
                        <a:defRPr>
                          <a:solidFill>
                            <a:schemeClr val="tx1"/>
                          </a:solidFill>
                          <a:latin typeface="Lucida Sans Unicode" panose="020B0602030504020204" pitchFamily="34" charset="0"/>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smtClean="0">
                          <a:ln>
                            <a:noFill/>
                          </a:ln>
                          <a:solidFill>
                            <a:srgbClr val="000000"/>
                          </a:solidFill>
                          <a:effectLst/>
                          <a:latin typeface="微软雅黑" panose="020B0503020204020204" pitchFamily="34" charset="-122"/>
                          <a:ea typeface="微软雅黑" panose="020B0503020204020204" pitchFamily="34" charset="-122"/>
                        </a:rPr>
                        <a:t>20141190-T-469</a:t>
                      </a:r>
                      <a:endParaRPr kumimoji="0" lang="zh-CN" altLang="zh-CN" sz="1800" b="1"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67" marR="68567"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solidFill>
                  </a:tcPr>
                </a:tc>
                <a:tc>
                  <a:txBody>
                    <a:bodyPr/>
                    <a:lstStyle>
                      <a:lvl1pPr eaLnBrk="0" hangingPunct="0">
                        <a:spcBef>
                          <a:spcPts val="400"/>
                        </a:spcBef>
                        <a:buClr>
                          <a:schemeClr val="accent1"/>
                        </a:buClr>
                        <a:buSzPct val="68000"/>
                        <a:buFont typeface="Wingdings 3" panose="05040102010807070707" pitchFamily="18" charset="2"/>
                        <a:defRPr sz="2800">
                          <a:solidFill>
                            <a:schemeClr val="tx1"/>
                          </a:solidFill>
                          <a:latin typeface="Lucida Sans Unicode" panose="020B0602030504020204" pitchFamily="34" charset="0"/>
                          <a:ea typeface="黑体" panose="02010609060101010101" pitchFamily="49" charset="-122"/>
                        </a:defRPr>
                      </a:lvl1pPr>
                      <a:lvl2pPr marL="742950" indent="-285750" eaLnBrk="0" hangingPunct="0">
                        <a:spcBef>
                          <a:spcPts val="325"/>
                        </a:spcBef>
                        <a:buClr>
                          <a:schemeClr val="accent1"/>
                        </a:buClr>
                        <a:buFont typeface="Verdana" panose="020B0604030504040204" pitchFamily="34" charset="0"/>
                        <a:defRPr sz="2200">
                          <a:solidFill>
                            <a:schemeClr val="tx1"/>
                          </a:solidFill>
                          <a:latin typeface="Lucida Sans Unicode" panose="020B0602030504020204" pitchFamily="34" charset="0"/>
                          <a:ea typeface="黑体" panose="02010609060101010101" pitchFamily="49" charset="-122"/>
                        </a:defRPr>
                      </a:lvl2pPr>
                      <a:lvl3pPr marL="1143000" indent="-228600" eaLnBrk="0" hangingPunct="0">
                        <a:spcBef>
                          <a:spcPts val="350"/>
                        </a:spcBef>
                        <a:buClr>
                          <a:schemeClr val="accent2"/>
                        </a:buClr>
                        <a:buSzPct val="100000"/>
                        <a:buFont typeface="Wingdings 2" panose="05020102010507070707" pitchFamily="18" charset="2"/>
                        <a:defRPr sz="1900">
                          <a:solidFill>
                            <a:schemeClr val="tx1"/>
                          </a:solidFill>
                          <a:latin typeface="Lucida Sans Unicode" panose="020B0602030504020204" pitchFamily="34" charset="0"/>
                          <a:ea typeface="黑体" panose="02010609060101010101" pitchFamily="49" charset="-122"/>
                        </a:defRPr>
                      </a:lvl3pPr>
                      <a:lvl4pPr marL="1600200" indent="-228600" eaLnBrk="0" hangingPunct="0">
                        <a:spcBef>
                          <a:spcPts val="350"/>
                        </a:spcBef>
                        <a:buClr>
                          <a:schemeClr val="accent2"/>
                        </a:buClr>
                        <a:buFont typeface="Wingdings 2" panose="05020102010507070707" pitchFamily="18" charset="2"/>
                        <a:defRPr sz="1700">
                          <a:solidFill>
                            <a:schemeClr val="tx1"/>
                          </a:solidFill>
                          <a:latin typeface="Lucida Sans Unicode" panose="020B0602030504020204" pitchFamily="34" charset="0"/>
                          <a:ea typeface="黑体" panose="02010609060101010101" pitchFamily="49" charset="-122"/>
                        </a:defRPr>
                      </a:lvl4pPr>
                      <a:lvl5pPr marL="2057400" indent="-228600" eaLnBrk="0" hangingPunct="0">
                        <a:spcBef>
                          <a:spcPts val="350"/>
                        </a:spcBef>
                        <a:buClr>
                          <a:schemeClr val="accent2"/>
                        </a:buClr>
                        <a:buFont typeface="Wingdings 2" panose="05020102010507070707" pitchFamily="18" charset="2"/>
                        <a:defRPr>
                          <a:solidFill>
                            <a:schemeClr val="tx1"/>
                          </a:solidFill>
                          <a:latin typeface="Lucida Sans Unicode" panose="020B0602030504020204" pitchFamily="34" charset="0"/>
                          <a:ea typeface="黑体" panose="02010609060101010101" pitchFamily="49" charset="-122"/>
                        </a:defRPr>
                      </a:lvl5pPr>
                      <a:lvl6pPr marL="2514600" indent="-228600" eaLnBrk="0" fontAlgn="base" hangingPunct="0">
                        <a:spcBef>
                          <a:spcPts val="350"/>
                        </a:spcBef>
                        <a:spcAft>
                          <a:spcPct val="0"/>
                        </a:spcAft>
                        <a:buClr>
                          <a:schemeClr val="accent2"/>
                        </a:buClr>
                        <a:buFont typeface="Wingdings 2" panose="05020102010507070707" pitchFamily="18" charset="2"/>
                        <a:defRPr>
                          <a:solidFill>
                            <a:schemeClr val="tx1"/>
                          </a:solidFill>
                          <a:latin typeface="Lucida Sans Unicode" panose="020B0602030504020204" pitchFamily="34" charset="0"/>
                          <a:ea typeface="黑体" panose="02010609060101010101" pitchFamily="49" charset="-122"/>
                        </a:defRPr>
                      </a:lvl6pPr>
                      <a:lvl7pPr marL="2971800" indent="-228600" eaLnBrk="0" fontAlgn="base" hangingPunct="0">
                        <a:spcBef>
                          <a:spcPts val="350"/>
                        </a:spcBef>
                        <a:spcAft>
                          <a:spcPct val="0"/>
                        </a:spcAft>
                        <a:buClr>
                          <a:schemeClr val="accent2"/>
                        </a:buClr>
                        <a:buFont typeface="Wingdings 2" panose="05020102010507070707" pitchFamily="18" charset="2"/>
                        <a:defRPr>
                          <a:solidFill>
                            <a:schemeClr val="tx1"/>
                          </a:solidFill>
                          <a:latin typeface="Lucida Sans Unicode" panose="020B0602030504020204" pitchFamily="34" charset="0"/>
                          <a:ea typeface="黑体" panose="02010609060101010101" pitchFamily="49" charset="-122"/>
                        </a:defRPr>
                      </a:lvl7pPr>
                      <a:lvl8pPr marL="3429000" indent="-228600" eaLnBrk="0" fontAlgn="base" hangingPunct="0">
                        <a:spcBef>
                          <a:spcPts val="350"/>
                        </a:spcBef>
                        <a:spcAft>
                          <a:spcPct val="0"/>
                        </a:spcAft>
                        <a:buClr>
                          <a:schemeClr val="accent2"/>
                        </a:buClr>
                        <a:buFont typeface="Wingdings 2" panose="05020102010507070707" pitchFamily="18" charset="2"/>
                        <a:defRPr>
                          <a:solidFill>
                            <a:schemeClr val="tx1"/>
                          </a:solidFill>
                          <a:latin typeface="Lucida Sans Unicode" panose="020B0602030504020204" pitchFamily="34" charset="0"/>
                          <a:ea typeface="黑体" panose="02010609060101010101" pitchFamily="49" charset="-122"/>
                        </a:defRPr>
                      </a:lvl8pPr>
                      <a:lvl9pPr marL="3886200" indent="-228600" eaLnBrk="0" fontAlgn="base" hangingPunct="0">
                        <a:spcBef>
                          <a:spcPts val="350"/>
                        </a:spcBef>
                        <a:spcAft>
                          <a:spcPct val="0"/>
                        </a:spcAft>
                        <a:buClr>
                          <a:schemeClr val="accent2"/>
                        </a:buClr>
                        <a:buFont typeface="Wingdings 2" panose="05020102010507070707" pitchFamily="18" charset="2"/>
                        <a:defRPr>
                          <a:solidFill>
                            <a:schemeClr val="tx1"/>
                          </a:solidFill>
                          <a:latin typeface="Lucida Sans Unicode" panose="020B0602030504020204" pitchFamily="34" charset="0"/>
                          <a:ea typeface="黑体" panose="0201060906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800" b="1" i="0" u="none" strike="noStrike" cap="none" normalizeH="0" baseline="0" smtClean="0">
                          <a:ln>
                            <a:noFill/>
                          </a:ln>
                          <a:solidFill>
                            <a:srgbClr val="000000"/>
                          </a:solidFill>
                          <a:effectLst/>
                          <a:latin typeface="微软雅黑" panose="020B0503020204020204" pitchFamily="34" charset="-122"/>
                          <a:ea typeface="微软雅黑" panose="020B0503020204020204" pitchFamily="34" charset="-122"/>
                        </a:rPr>
                        <a:t>信息技术 大数据 技术参考模型</a:t>
                      </a:r>
                      <a:endParaRPr kumimoji="0" lang="en-US" altLang="zh-CN" sz="1800" b="1" i="0" u="none" strike="noStrike" cap="none" normalizeH="0" baseline="0" smtClean="0">
                        <a:ln>
                          <a:noFill/>
                        </a:ln>
                        <a:solidFill>
                          <a:srgbClr val="000000"/>
                        </a:solidFill>
                        <a:effectLst/>
                        <a:latin typeface="微软雅黑" panose="020B0503020204020204" pitchFamily="34" charset="-122"/>
                        <a:ea typeface="微软雅黑" panose="020B0503020204020204" pitchFamily="34" charset="-122"/>
                      </a:endParaRPr>
                    </a:p>
                  </a:txBody>
                  <a:tcPr marL="68567" marR="68567"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solidFill>
                  </a:tcPr>
                </a:tc>
              </a:tr>
              <a:tr h="455613">
                <a:tc>
                  <a:txBody>
                    <a:bodyPr/>
                    <a:lstStyle>
                      <a:lvl1pPr eaLnBrk="0" hangingPunct="0">
                        <a:spcBef>
                          <a:spcPts val="400"/>
                        </a:spcBef>
                        <a:buClr>
                          <a:schemeClr val="accent1"/>
                        </a:buClr>
                        <a:buSzPct val="68000"/>
                        <a:buFont typeface="Wingdings 3" panose="05040102010807070707" pitchFamily="18" charset="2"/>
                        <a:defRPr sz="2800">
                          <a:solidFill>
                            <a:schemeClr val="tx1"/>
                          </a:solidFill>
                          <a:latin typeface="Lucida Sans Unicode" panose="020B0602030504020204" pitchFamily="34" charset="0"/>
                          <a:ea typeface="黑体" panose="02010609060101010101" pitchFamily="49" charset="-122"/>
                        </a:defRPr>
                      </a:lvl1pPr>
                      <a:lvl2pPr marL="742950" indent="-285750" eaLnBrk="0" hangingPunct="0">
                        <a:spcBef>
                          <a:spcPts val="325"/>
                        </a:spcBef>
                        <a:buClr>
                          <a:schemeClr val="accent1"/>
                        </a:buClr>
                        <a:buFont typeface="Verdana" panose="020B0604030504040204" pitchFamily="34" charset="0"/>
                        <a:defRPr sz="2200">
                          <a:solidFill>
                            <a:schemeClr val="tx1"/>
                          </a:solidFill>
                          <a:latin typeface="Lucida Sans Unicode" panose="020B0602030504020204" pitchFamily="34" charset="0"/>
                          <a:ea typeface="黑体" panose="02010609060101010101" pitchFamily="49" charset="-122"/>
                        </a:defRPr>
                      </a:lvl2pPr>
                      <a:lvl3pPr marL="1143000" indent="-228600" eaLnBrk="0" hangingPunct="0">
                        <a:spcBef>
                          <a:spcPts val="350"/>
                        </a:spcBef>
                        <a:buClr>
                          <a:schemeClr val="accent2"/>
                        </a:buClr>
                        <a:buSzPct val="100000"/>
                        <a:buFont typeface="Wingdings 2" panose="05020102010507070707" pitchFamily="18" charset="2"/>
                        <a:defRPr sz="1900">
                          <a:solidFill>
                            <a:schemeClr val="tx1"/>
                          </a:solidFill>
                          <a:latin typeface="Lucida Sans Unicode" panose="020B0602030504020204" pitchFamily="34" charset="0"/>
                          <a:ea typeface="黑体" panose="02010609060101010101" pitchFamily="49" charset="-122"/>
                        </a:defRPr>
                      </a:lvl3pPr>
                      <a:lvl4pPr marL="1600200" indent="-228600" eaLnBrk="0" hangingPunct="0">
                        <a:spcBef>
                          <a:spcPts val="350"/>
                        </a:spcBef>
                        <a:buClr>
                          <a:schemeClr val="accent2"/>
                        </a:buClr>
                        <a:buFont typeface="Wingdings 2" panose="05020102010507070707" pitchFamily="18" charset="2"/>
                        <a:defRPr sz="1700">
                          <a:solidFill>
                            <a:schemeClr val="tx1"/>
                          </a:solidFill>
                          <a:latin typeface="Lucida Sans Unicode" panose="020B0602030504020204" pitchFamily="34" charset="0"/>
                          <a:ea typeface="黑体" panose="02010609060101010101" pitchFamily="49" charset="-122"/>
                        </a:defRPr>
                      </a:lvl4pPr>
                      <a:lvl5pPr marL="2057400" indent="-228600" eaLnBrk="0" hangingPunct="0">
                        <a:spcBef>
                          <a:spcPts val="350"/>
                        </a:spcBef>
                        <a:buClr>
                          <a:schemeClr val="accent2"/>
                        </a:buClr>
                        <a:buFont typeface="Wingdings 2" panose="05020102010507070707" pitchFamily="18" charset="2"/>
                        <a:defRPr>
                          <a:solidFill>
                            <a:schemeClr val="tx1"/>
                          </a:solidFill>
                          <a:latin typeface="Lucida Sans Unicode" panose="020B0602030504020204" pitchFamily="34" charset="0"/>
                          <a:ea typeface="黑体" panose="02010609060101010101" pitchFamily="49" charset="-122"/>
                        </a:defRPr>
                      </a:lvl5pPr>
                      <a:lvl6pPr marL="2514600" indent="-228600" eaLnBrk="0" fontAlgn="base" hangingPunct="0">
                        <a:spcBef>
                          <a:spcPts val="350"/>
                        </a:spcBef>
                        <a:spcAft>
                          <a:spcPct val="0"/>
                        </a:spcAft>
                        <a:buClr>
                          <a:schemeClr val="accent2"/>
                        </a:buClr>
                        <a:buFont typeface="Wingdings 2" panose="05020102010507070707" pitchFamily="18" charset="2"/>
                        <a:defRPr>
                          <a:solidFill>
                            <a:schemeClr val="tx1"/>
                          </a:solidFill>
                          <a:latin typeface="Lucida Sans Unicode" panose="020B0602030504020204" pitchFamily="34" charset="0"/>
                          <a:ea typeface="黑体" panose="02010609060101010101" pitchFamily="49" charset="-122"/>
                        </a:defRPr>
                      </a:lvl6pPr>
                      <a:lvl7pPr marL="2971800" indent="-228600" eaLnBrk="0" fontAlgn="base" hangingPunct="0">
                        <a:spcBef>
                          <a:spcPts val="350"/>
                        </a:spcBef>
                        <a:spcAft>
                          <a:spcPct val="0"/>
                        </a:spcAft>
                        <a:buClr>
                          <a:schemeClr val="accent2"/>
                        </a:buClr>
                        <a:buFont typeface="Wingdings 2" panose="05020102010507070707" pitchFamily="18" charset="2"/>
                        <a:defRPr>
                          <a:solidFill>
                            <a:schemeClr val="tx1"/>
                          </a:solidFill>
                          <a:latin typeface="Lucida Sans Unicode" panose="020B0602030504020204" pitchFamily="34" charset="0"/>
                          <a:ea typeface="黑体" panose="02010609060101010101" pitchFamily="49" charset="-122"/>
                        </a:defRPr>
                      </a:lvl7pPr>
                      <a:lvl8pPr marL="3429000" indent="-228600" eaLnBrk="0" fontAlgn="base" hangingPunct="0">
                        <a:spcBef>
                          <a:spcPts val="350"/>
                        </a:spcBef>
                        <a:spcAft>
                          <a:spcPct val="0"/>
                        </a:spcAft>
                        <a:buClr>
                          <a:schemeClr val="accent2"/>
                        </a:buClr>
                        <a:buFont typeface="Wingdings 2" panose="05020102010507070707" pitchFamily="18" charset="2"/>
                        <a:defRPr>
                          <a:solidFill>
                            <a:schemeClr val="tx1"/>
                          </a:solidFill>
                          <a:latin typeface="Lucida Sans Unicode" panose="020B0602030504020204" pitchFamily="34" charset="0"/>
                          <a:ea typeface="黑体" panose="02010609060101010101" pitchFamily="49" charset="-122"/>
                        </a:defRPr>
                      </a:lvl8pPr>
                      <a:lvl9pPr marL="3886200" indent="-228600" eaLnBrk="0" fontAlgn="base" hangingPunct="0">
                        <a:spcBef>
                          <a:spcPts val="350"/>
                        </a:spcBef>
                        <a:spcAft>
                          <a:spcPct val="0"/>
                        </a:spcAft>
                        <a:buClr>
                          <a:schemeClr val="accent2"/>
                        </a:buClr>
                        <a:buFont typeface="Wingdings 2" panose="05020102010507070707" pitchFamily="18" charset="2"/>
                        <a:defRPr>
                          <a:solidFill>
                            <a:schemeClr val="tx1"/>
                          </a:solidFill>
                          <a:latin typeface="Lucida Sans Unicode" panose="020B0602030504020204" pitchFamily="34" charset="0"/>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smtClean="0">
                          <a:ln>
                            <a:noFill/>
                          </a:ln>
                          <a:solidFill>
                            <a:srgbClr val="000000"/>
                          </a:solidFill>
                          <a:effectLst/>
                          <a:latin typeface="微软雅黑" panose="020B0503020204020204" pitchFamily="34" charset="-122"/>
                          <a:ea typeface="微软雅黑" panose="020B0503020204020204" pitchFamily="34" charset="-122"/>
                        </a:rPr>
                        <a:t>4</a:t>
                      </a:r>
                    </a:p>
                  </a:txBody>
                  <a:tcPr marL="68567" marR="68567"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solidFill>
                  </a:tcPr>
                </a:tc>
                <a:tc>
                  <a:txBody>
                    <a:bodyPr/>
                    <a:lstStyle>
                      <a:lvl1pPr eaLnBrk="0" hangingPunct="0">
                        <a:spcBef>
                          <a:spcPts val="400"/>
                        </a:spcBef>
                        <a:buClr>
                          <a:schemeClr val="accent1"/>
                        </a:buClr>
                        <a:buSzPct val="68000"/>
                        <a:buFont typeface="Wingdings 3" panose="05040102010807070707" pitchFamily="18" charset="2"/>
                        <a:defRPr sz="2800">
                          <a:solidFill>
                            <a:schemeClr val="tx1"/>
                          </a:solidFill>
                          <a:latin typeface="Lucida Sans Unicode" panose="020B0602030504020204" pitchFamily="34" charset="0"/>
                          <a:ea typeface="黑体" panose="02010609060101010101" pitchFamily="49" charset="-122"/>
                        </a:defRPr>
                      </a:lvl1pPr>
                      <a:lvl2pPr marL="742950" indent="-285750" eaLnBrk="0" hangingPunct="0">
                        <a:spcBef>
                          <a:spcPts val="325"/>
                        </a:spcBef>
                        <a:buClr>
                          <a:schemeClr val="accent1"/>
                        </a:buClr>
                        <a:buFont typeface="Verdana" panose="020B0604030504040204" pitchFamily="34" charset="0"/>
                        <a:defRPr sz="2200">
                          <a:solidFill>
                            <a:schemeClr val="tx1"/>
                          </a:solidFill>
                          <a:latin typeface="Lucida Sans Unicode" panose="020B0602030504020204" pitchFamily="34" charset="0"/>
                          <a:ea typeface="黑体" panose="02010609060101010101" pitchFamily="49" charset="-122"/>
                        </a:defRPr>
                      </a:lvl2pPr>
                      <a:lvl3pPr marL="1143000" indent="-228600" eaLnBrk="0" hangingPunct="0">
                        <a:spcBef>
                          <a:spcPts val="350"/>
                        </a:spcBef>
                        <a:buClr>
                          <a:schemeClr val="accent2"/>
                        </a:buClr>
                        <a:buSzPct val="100000"/>
                        <a:buFont typeface="Wingdings 2" panose="05020102010507070707" pitchFamily="18" charset="2"/>
                        <a:defRPr sz="1900">
                          <a:solidFill>
                            <a:schemeClr val="tx1"/>
                          </a:solidFill>
                          <a:latin typeface="Lucida Sans Unicode" panose="020B0602030504020204" pitchFamily="34" charset="0"/>
                          <a:ea typeface="黑体" panose="02010609060101010101" pitchFamily="49" charset="-122"/>
                        </a:defRPr>
                      </a:lvl3pPr>
                      <a:lvl4pPr marL="1600200" indent="-228600" eaLnBrk="0" hangingPunct="0">
                        <a:spcBef>
                          <a:spcPts val="350"/>
                        </a:spcBef>
                        <a:buClr>
                          <a:schemeClr val="accent2"/>
                        </a:buClr>
                        <a:buFont typeface="Wingdings 2" panose="05020102010507070707" pitchFamily="18" charset="2"/>
                        <a:defRPr sz="1700">
                          <a:solidFill>
                            <a:schemeClr val="tx1"/>
                          </a:solidFill>
                          <a:latin typeface="Lucida Sans Unicode" panose="020B0602030504020204" pitchFamily="34" charset="0"/>
                          <a:ea typeface="黑体" panose="02010609060101010101" pitchFamily="49" charset="-122"/>
                        </a:defRPr>
                      </a:lvl4pPr>
                      <a:lvl5pPr marL="2057400" indent="-228600" eaLnBrk="0" hangingPunct="0">
                        <a:spcBef>
                          <a:spcPts val="350"/>
                        </a:spcBef>
                        <a:buClr>
                          <a:schemeClr val="accent2"/>
                        </a:buClr>
                        <a:buFont typeface="Wingdings 2" panose="05020102010507070707" pitchFamily="18" charset="2"/>
                        <a:defRPr>
                          <a:solidFill>
                            <a:schemeClr val="tx1"/>
                          </a:solidFill>
                          <a:latin typeface="Lucida Sans Unicode" panose="020B0602030504020204" pitchFamily="34" charset="0"/>
                          <a:ea typeface="黑体" panose="02010609060101010101" pitchFamily="49" charset="-122"/>
                        </a:defRPr>
                      </a:lvl5pPr>
                      <a:lvl6pPr marL="2514600" indent="-228600" eaLnBrk="0" fontAlgn="base" hangingPunct="0">
                        <a:spcBef>
                          <a:spcPts val="350"/>
                        </a:spcBef>
                        <a:spcAft>
                          <a:spcPct val="0"/>
                        </a:spcAft>
                        <a:buClr>
                          <a:schemeClr val="accent2"/>
                        </a:buClr>
                        <a:buFont typeface="Wingdings 2" panose="05020102010507070707" pitchFamily="18" charset="2"/>
                        <a:defRPr>
                          <a:solidFill>
                            <a:schemeClr val="tx1"/>
                          </a:solidFill>
                          <a:latin typeface="Lucida Sans Unicode" panose="020B0602030504020204" pitchFamily="34" charset="0"/>
                          <a:ea typeface="黑体" panose="02010609060101010101" pitchFamily="49" charset="-122"/>
                        </a:defRPr>
                      </a:lvl6pPr>
                      <a:lvl7pPr marL="2971800" indent="-228600" eaLnBrk="0" fontAlgn="base" hangingPunct="0">
                        <a:spcBef>
                          <a:spcPts val="350"/>
                        </a:spcBef>
                        <a:spcAft>
                          <a:spcPct val="0"/>
                        </a:spcAft>
                        <a:buClr>
                          <a:schemeClr val="accent2"/>
                        </a:buClr>
                        <a:buFont typeface="Wingdings 2" panose="05020102010507070707" pitchFamily="18" charset="2"/>
                        <a:defRPr>
                          <a:solidFill>
                            <a:schemeClr val="tx1"/>
                          </a:solidFill>
                          <a:latin typeface="Lucida Sans Unicode" panose="020B0602030504020204" pitchFamily="34" charset="0"/>
                          <a:ea typeface="黑体" panose="02010609060101010101" pitchFamily="49" charset="-122"/>
                        </a:defRPr>
                      </a:lvl7pPr>
                      <a:lvl8pPr marL="3429000" indent="-228600" eaLnBrk="0" fontAlgn="base" hangingPunct="0">
                        <a:spcBef>
                          <a:spcPts val="350"/>
                        </a:spcBef>
                        <a:spcAft>
                          <a:spcPct val="0"/>
                        </a:spcAft>
                        <a:buClr>
                          <a:schemeClr val="accent2"/>
                        </a:buClr>
                        <a:buFont typeface="Wingdings 2" panose="05020102010507070707" pitchFamily="18" charset="2"/>
                        <a:defRPr>
                          <a:solidFill>
                            <a:schemeClr val="tx1"/>
                          </a:solidFill>
                          <a:latin typeface="Lucida Sans Unicode" panose="020B0602030504020204" pitchFamily="34" charset="0"/>
                          <a:ea typeface="黑体" panose="02010609060101010101" pitchFamily="49" charset="-122"/>
                        </a:defRPr>
                      </a:lvl8pPr>
                      <a:lvl9pPr marL="3886200" indent="-228600" eaLnBrk="0" fontAlgn="base" hangingPunct="0">
                        <a:spcBef>
                          <a:spcPts val="350"/>
                        </a:spcBef>
                        <a:spcAft>
                          <a:spcPct val="0"/>
                        </a:spcAft>
                        <a:buClr>
                          <a:schemeClr val="accent2"/>
                        </a:buClr>
                        <a:buFont typeface="Wingdings 2" panose="05020102010507070707" pitchFamily="18" charset="2"/>
                        <a:defRPr>
                          <a:solidFill>
                            <a:schemeClr val="tx1"/>
                          </a:solidFill>
                          <a:latin typeface="Lucida Sans Unicode" panose="020B0602030504020204" pitchFamily="34" charset="0"/>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smtClean="0">
                          <a:ln>
                            <a:noFill/>
                          </a:ln>
                          <a:solidFill>
                            <a:srgbClr val="000000"/>
                          </a:solidFill>
                          <a:effectLst/>
                          <a:latin typeface="微软雅黑" panose="020B0503020204020204" pitchFamily="34" charset="-122"/>
                          <a:ea typeface="微软雅黑" panose="020B0503020204020204" pitchFamily="34" charset="-122"/>
                        </a:rPr>
                        <a:t>20141191-T-469</a:t>
                      </a:r>
                      <a:endParaRPr kumimoji="0" lang="zh-CN" altLang="zh-CN" sz="1800" b="1"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67" marR="68567"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solidFill>
                  </a:tcPr>
                </a:tc>
                <a:tc>
                  <a:txBody>
                    <a:bodyPr/>
                    <a:lstStyle>
                      <a:lvl1pPr eaLnBrk="0" hangingPunct="0">
                        <a:spcBef>
                          <a:spcPts val="400"/>
                        </a:spcBef>
                        <a:buClr>
                          <a:schemeClr val="accent1"/>
                        </a:buClr>
                        <a:buSzPct val="68000"/>
                        <a:buFont typeface="Wingdings 3" panose="05040102010807070707" pitchFamily="18" charset="2"/>
                        <a:defRPr sz="2800">
                          <a:solidFill>
                            <a:schemeClr val="tx1"/>
                          </a:solidFill>
                          <a:latin typeface="Lucida Sans Unicode" panose="020B0602030504020204" pitchFamily="34" charset="0"/>
                          <a:ea typeface="黑体" panose="02010609060101010101" pitchFamily="49" charset="-122"/>
                        </a:defRPr>
                      </a:lvl1pPr>
                      <a:lvl2pPr marL="742950" indent="-285750" eaLnBrk="0" hangingPunct="0">
                        <a:spcBef>
                          <a:spcPts val="325"/>
                        </a:spcBef>
                        <a:buClr>
                          <a:schemeClr val="accent1"/>
                        </a:buClr>
                        <a:buFont typeface="Verdana" panose="020B0604030504040204" pitchFamily="34" charset="0"/>
                        <a:defRPr sz="2200">
                          <a:solidFill>
                            <a:schemeClr val="tx1"/>
                          </a:solidFill>
                          <a:latin typeface="Lucida Sans Unicode" panose="020B0602030504020204" pitchFamily="34" charset="0"/>
                          <a:ea typeface="黑体" panose="02010609060101010101" pitchFamily="49" charset="-122"/>
                        </a:defRPr>
                      </a:lvl2pPr>
                      <a:lvl3pPr marL="1143000" indent="-228600" eaLnBrk="0" hangingPunct="0">
                        <a:spcBef>
                          <a:spcPts val="350"/>
                        </a:spcBef>
                        <a:buClr>
                          <a:schemeClr val="accent2"/>
                        </a:buClr>
                        <a:buSzPct val="100000"/>
                        <a:buFont typeface="Wingdings 2" panose="05020102010507070707" pitchFamily="18" charset="2"/>
                        <a:defRPr sz="1900">
                          <a:solidFill>
                            <a:schemeClr val="tx1"/>
                          </a:solidFill>
                          <a:latin typeface="Lucida Sans Unicode" panose="020B0602030504020204" pitchFamily="34" charset="0"/>
                          <a:ea typeface="黑体" panose="02010609060101010101" pitchFamily="49" charset="-122"/>
                        </a:defRPr>
                      </a:lvl3pPr>
                      <a:lvl4pPr marL="1600200" indent="-228600" eaLnBrk="0" hangingPunct="0">
                        <a:spcBef>
                          <a:spcPts val="350"/>
                        </a:spcBef>
                        <a:buClr>
                          <a:schemeClr val="accent2"/>
                        </a:buClr>
                        <a:buFont typeface="Wingdings 2" panose="05020102010507070707" pitchFamily="18" charset="2"/>
                        <a:defRPr sz="1700">
                          <a:solidFill>
                            <a:schemeClr val="tx1"/>
                          </a:solidFill>
                          <a:latin typeface="Lucida Sans Unicode" panose="020B0602030504020204" pitchFamily="34" charset="0"/>
                          <a:ea typeface="黑体" panose="02010609060101010101" pitchFamily="49" charset="-122"/>
                        </a:defRPr>
                      </a:lvl4pPr>
                      <a:lvl5pPr marL="2057400" indent="-228600" eaLnBrk="0" hangingPunct="0">
                        <a:spcBef>
                          <a:spcPts val="350"/>
                        </a:spcBef>
                        <a:buClr>
                          <a:schemeClr val="accent2"/>
                        </a:buClr>
                        <a:buFont typeface="Wingdings 2" panose="05020102010507070707" pitchFamily="18" charset="2"/>
                        <a:defRPr>
                          <a:solidFill>
                            <a:schemeClr val="tx1"/>
                          </a:solidFill>
                          <a:latin typeface="Lucida Sans Unicode" panose="020B0602030504020204" pitchFamily="34" charset="0"/>
                          <a:ea typeface="黑体" panose="02010609060101010101" pitchFamily="49" charset="-122"/>
                        </a:defRPr>
                      </a:lvl5pPr>
                      <a:lvl6pPr marL="2514600" indent="-228600" eaLnBrk="0" fontAlgn="base" hangingPunct="0">
                        <a:spcBef>
                          <a:spcPts val="350"/>
                        </a:spcBef>
                        <a:spcAft>
                          <a:spcPct val="0"/>
                        </a:spcAft>
                        <a:buClr>
                          <a:schemeClr val="accent2"/>
                        </a:buClr>
                        <a:buFont typeface="Wingdings 2" panose="05020102010507070707" pitchFamily="18" charset="2"/>
                        <a:defRPr>
                          <a:solidFill>
                            <a:schemeClr val="tx1"/>
                          </a:solidFill>
                          <a:latin typeface="Lucida Sans Unicode" panose="020B0602030504020204" pitchFamily="34" charset="0"/>
                          <a:ea typeface="黑体" panose="02010609060101010101" pitchFamily="49" charset="-122"/>
                        </a:defRPr>
                      </a:lvl6pPr>
                      <a:lvl7pPr marL="2971800" indent="-228600" eaLnBrk="0" fontAlgn="base" hangingPunct="0">
                        <a:spcBef>
                          <a:spcPts val="350"/>
                        </a:spcBef>
                        <a:spcAft>
                          <a:spcPct val="0"/>
                        </a:spcAft>
                        <a:buClr>
                          <a:schemeClr val="accent2"/>
                        </a:buClr>
                        <a:buFont typeface="Wingdings 2" panose="05020102010507070707" pitchFamily="18" charset="2"/>
                        <a:defRPr>
                          <a:solidFill>
                            <a:schemeClr val="tx1"/>
                          </a:solidFill>
                          <a:latin typeface="Lucida Sans Unicode" panose="020B0602030504020204" pitchFamily="34" charset="0"/>
                          <a:ea typeface="黑体" panose="02010609060101010101" pitchFamily="49" charset="-122"/>
                        </a:defRPr>
                      </a:lvl7pPr>
                      <a:lvl8pPr marL="3429000" indent="-228600" eaLnBrk="0" fontAlgn="base" hangingPunct="0">
                        <a:spcBef>
                          <a:spcPts val="350"/>
                        </a:spcBef>
                        <a:spcAft>
                          <a:spcPct val="0"/>
                        </a:spcAft>
                        <a:buClr>
                          <a:schemeClr val="accent2"/>
                        </a:buClr>
                        <a:buFont typeface="Wingdings 2" panose="05020102010507070707" pitchFamily="18" charset="2"/>
                        <a:defRPr>
                          <a:solidFill>
                            <a:schemeClr val="tx1"/>
                          </a:solidFill>
                          <a:latin typeface="Lucida Sans Unicode" panose="020B0602030504020204" pitchFamily="34" charset="0"/>
                          <a:ea typeface="黑体" panose="02010609060101010101" pitchFamily="49" charset="-122"/>
                        </a:defRPr>
                      </a:lvl8pPr>
                      <a:lvl9pPr marL="3886200" indent="-228600" eaLnBrk="0" fontAlgn="base" hangingPunct="0">
                        <a:spcBef>
                          <a:spcPts val="350"/>
                        </a:spcBef>
                        <a:spcAft>
                          <a:spcPct val="0"/>
                        </a:spcAft>
                        <a:buClr>
                          <a:schemeClr val="accent2"/>
                        </a:buClr>
                        <a:buFont typeface="Wingdings 2" panose="05020102010507070707" pitchFamily="18" charset="2"/>
                        <a:defRPr>
                          <a:solidFill>
                            <a:schemeClr val="tx1"/>
                          </a:solidFill>
                          <a:latin typeface="Lucida Sans Unicode" panose="020B0602030504020204" pitchFamily="34" charset="0"/>
                          <a:ea typeface="黑体" panose="0201060906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800" b="1" i="0" u="none" strike="noStrike" cap="none" normalizeH="0" baseline="0" smtClean="0">
                          <a:ln>
                            <a:noFill/>
                          </a:ln>
                          <a:solidFill>
                            <a:srgbClr val="000000"/>
                          </a:solidFill>
                          <a:effectLst/>
                          <a:latin typeface="微软雅黑" panose="020B0503020204020204" pitchFamily="34" charset="-122"/>
                          <a:ea typeface="微软雅黑" panose="020B0503020204020204" pitchFamily="34" charset="-122"/>
                        </a:rPr>
                        <a:t>信息技术 大数据 术语</a:t>
                      </a:r>
                      <a:endParaRPr kumimoji="0" lang="en-US" altLang="zh-CN" sz="1800" b="1" i="0" u="none" strike="noStrike" cap="none" normalizeH="0" baseline="0" smtClean="0">
                        <a:ln>
                          <a:noFill/>
                        </a:ln>
                        <a:solidFill>
                          <a:srgbClr val="000000"/>
                        </a:solidFill>
                        <a:effectLst/>
                        <a:latin typeface="微软雅黑" panose="020B0503020204020204" pitchFamily="34" charset="-122"/>
                        <a:ea typeface="微软雅黑" panose="020B0503020204020204" pitchFamily="34" charset="-122"/>
                      </a:endParaRPr>
                    </a:p>
                  </a:txBody>
                  <a:tcPr marL="68567" marR="68567"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solidFill>
                  </a:tcPr>
                </a:tc>
              </a:tr>
              <a:tr h="455613">
                <a:tc>
                  <a:txBody>
                    <a:bodyPr/>
                    <a:lstStyle>
                      <a:lvl1pPr eaLnBrk="0" hangingPunct="0">
                        <a:spcBef>
                          <a:spcPts val="400"/>
                        </a:spcBef>
                        <a:buClr>
                          <a:schemeClr val="accent1"/>
                        </a:buClr>
                        <a:buSzPct val="68000"/>
                        <a:buFont typeface="Wingdings 3" panose="05040102010807070707" pitchFamily="18" charset="2"/>
                        <a:defRPr sz="2800">
                          <a:solidFill>
                            <a:schemeClr val="tx1"/>
                          </a:solidFill>
                          <a:latin typeface="Lucida Sans Unicode" panose="020B0602030504020204" pitchFamily="34" charset="0"/>
                          <a:ea typeface="黑体" panose="02010609060101010101" pitchFamily="49" charset="-122"/>
                        </a:defRPr>
                      </a:lvl1pPr>
                      <a:lvl2pPr marL="742950" indent="-285750" eaLnBrk="0" hangingPunct="0">
                        <a:spcBef>
                          <a:spcPts val="325"/>
                        </a:spcBef>
                        <a:buClr>
                          <a:schemeClr val="accent1"/>
                        </a:buClr>
                        <a:buFont typeface="Verdana" panose="020B0604030504040204" pitchFamily="34" charset="0"/>
                        <a:defRPr sz="2200">
                          <a:solidFill>
                            <a:schemeClr val="tx1"/>
                          </a:solidFill>
                          <a:latin typeface="Lucida Sans Unicode" panose="020B0602030504020204" pitchFamily="34" charset="0"/>
                          <a:ea typeface="黑体" panose="02010609060101010101" pitchFamily="49" charset="-122"/>
                        </a:defRPr>
                      </a:lvl2pPr>
                      <a:lvl3pPr marL="1143000" indent="-228600" eaLnBrk="0" hangingPunct="0">
                        <a:spcBef>
                          <a:spcPts val="350"/>
                        </a:spcBef>
                        <a:buClr>
                          <a:schemeClr val="accent2"/>
                        </a:buClr>
                        <a:buSzPct val="100000"/>
                        <a:buFont typeface="Wingdings 2" panose="05020102010507070707" pitchFamily="18" charset="2"/>
                        <a:defRPr sz="1900">
                          <a:solidFill>
                            <a:schemeClr val="tx1"/>
                          </a:solidFill>
                          <a:latin typeface="Lucida Sans Unicode" panose="020B0602030504020204" pitchFamily="34" charset="0"/>
                          <a:ea typeface="黑体" panose="02010609060101010101" pitchFamily="49" charset="-122"/>
                        </a:defRPr>
                      </a:lvl3pPr>
                      <a:lvl4pPr marL="1600200" indent="-228600" eaLnBrk="0" hangingPunct="0">
                        <a:spcBef>
                          <a:spcPts val="350"/>
                        </a:spcBef>
                        <a:buClr>
                          <a:schemeClr val="accent2"/>
                        </a:buClr>
                        <a:buFont typeface="Wingdings 2" panose="05020102010507070707" pitchFamily="18" charset="2"/>
                        <a:defRPr sz="1700">
                          <a:solidFill>
                            <a:schemeClr val="tx1"/>
                          </a:solidFill>
                          <a:latin typeface="Lucida Sans Unicode" panose="020B0602030504020204" pitchFamily="34" charset="0"/>
                          <a:ea typeface="黑体" panose="02010609060101010101" pitchFamily="49" charset="-122"/>
                        </a:defRPr>
                      </a:lvl4pPr>
                      <a:lvl5pPr marL="2057400" indent="-228600" eaLnBrk="0" hangingPunct="0">
                        <a:spcBef>
                          <a:spcPts val="350"/>
                        </a:spcBef>
                        <a:buClr>
                          <a:schemeClr val="accent2"/>
                        </a:buClr>
                        <a:buFont typeface="Wingdings 2" panose="05020102010507070707" pitchFamily="18" charset="2"/>
                        <a:defRPr>
                          <a:solidFill>
                            <a:schemeClr val="tx1"/>
                          </a:solidFill>
                          <a:latin typeface="Lucida Sans Unicode" panose="020B0602030504020204" pitchFamily="34" charset="0"/>
                          <a:ea typeface="黑体" panose="02010609060101010101" pitchFamily="49" charset="-122"/>
                        </a:defRPr>
                      </a:lvl5pPr>
                      <a:lvl6pPr marL="2514600" indent="-228600" eaLnBrk="0" fontAlgn="base" hangingPunct="0">
                        <a:spcBef>
                          <a:spcPts val="350"/>
                        </a:spcBef>
                        <a:spcAft>
                          <a:spcPct val="0"/>
                        </a:spcAft>
                        <a:buClr>
                          <a:schemeClr val="accent2"/>
                        </a:buClr>
                        <a:buFont typeface="Wingdings 2" panose="05020102010507070707" pitchFamily="18" charset="2"/>
                        <a:defRPr>
                          <a:solidFill>
                            <a:schemeClr val="tx1"/>
                          </a:solidFill>
                          <a:latin typeface="Lucida Sans Unicode" panose="020B0602030504020204" pitchFamily="34" charset="0"/>
                          <a:ea typeface="黑体" panose="02010609060101010101" pitchFamily="49" charset="-122"/>
                        </a:defRPr>
                      </a:lvl6pPr>
                      <a:lvl7pPr marL="2971800" indent="-228600" eaLnBrk="0" fontAlgn="base" hangingPunct="0">
                        <a:spcBef>
                          <a:spcPts val="350"/>
                        </a:spcBef>
                        <a:spcAft>
                          <a:spcPct val="0"/>
                        </a:spcAft>
                        <a:buClr>
                          <a:schemeClr val="accent2"/>
                        </a:buClr>
                        <a:buFont typeface="Wingdings 2" panose="05020102010507070707" pitchFamily="18" charset="2"/>
                        <a:defRPr>
                          <a:solidFill>
                            <a:schemeClr val="tx1"/>
                          </a:solidFill>
                          <a:latin typeface="Lucida Sans Unicode" panose="020B0602030504020204" pitchFamily="34" charset="0"/>
                          <a:ea typeface="黑体" panose="02010609060101010101" pitchFamily="49" charset="-122"/>
                        </a:defRPr>
                      </a:lvl7pPr>
                      <a:lvl8pPr marL="3429000" indent="-228600" eaLnBrk="0" fontAlgn="base" hangingPunct="0">
                        <a:spcBef>
                          <a:spcPts val="350"/>
                        </a:spcBef>
                        <a:spcAft>
                          <a:spcPct val="0"/>
                        </a:spcAft>
                        <a:buClr>
                          <a:schemeClr val="accent2"/>
                        </a:buClr>
                        <a:buFont typeface="Wingdings 2" panose="05020102010507070707" pitchFamily="18" charset="2"/>
                        <a:defRPr>
                          <a:solidFill>
                            <a:schemeClr val="tx1"/>
                          </a:solidFill>
                          <a:latin typeface="Lucida Sans Unicode" panose="020B0602030504020204" pitchFamily="34" charset="0"/>
                          <a:ea typeface="黑体" panose="02010609060101010101" pitchFamily="49" charset="-122"/>
                        </a:defRPr>
                      </a:lvl8pPr>
                      <a:lvl9pPr marL="3886200" indent="-228600" eaLnBrk="0" fontAlgn="base" hangingPunct="0">
                        <a:spcBef>
                          <a:spcPts val="350"/>
                        </a:spcBef>
                        <a:spcAft>
                          <a:spcPct val="0"/>
                        </a:spcAft>
                        <a:buClr>
                          <a:schemeClr val="accent2"/>
                        </a:buClr>
                        <a:buFont typeface="Wingdings 2" panose="05020102010507070707" pitchFamily="18" charset="2"/>
                        <a:defRPr>
                          <a:solidFill>
                            <a:schemeClr val="tx1"/>
                          </a:solidFill>
                          <a:latin typeface="Lucida Sans Unicode" panose="020B0602030504020204" pitchFamily="34" charset="0"/>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smtClean="0">
                          <a:ln>
                            <a:noFill/>
                          </a:ln>
                          <a:solidFill>
                            <a:srgbClr val="000000"/>
                          </a:solidFill>
                          <a:effectLst/>
                          <a:latin typeface="微软雅黑" panose="020B0503020204020204" pitchFamily="34" charset="-122"/>
                          <a:ea typeface="微软雅黑" panose="020B0503020204020204" pitchFamily="34" charset="-122"/>
                        </a:rPr>
                        <a:t>5</a:t>
                      </a:r>
                    </a:p>
                  </a:txBody>
                  <a:tcPr marL="68567" marR="68567"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solidFill>
                  </a:tcPr>
                </a:tc>
                <a:tc>
                  <a:txBody>
                    <a:bodyPr/>
                    <a:lstStyle>
                      <a:lvl1pPr eaLnBrk="0" hangingPunct="0">
                        <a:spcBef>
                          <a:spcPts val="400"/>
                        </a:spcBef>
                        <a:buClr>
                          <a:schemeClr val="accent1"/>
                        </a:buClr>
                        <a:buSzPct val="68000"/>
                        <a:buFont typeface="Wingdings 3" panose="05040102010807070707" pitchFamily="18" charset="2"/>
                        <a:defRPr sz="2800">
                          <a:solidFill>
                            <a:schemeClr val="tx1"/>
                          </a:solidFill>
                          <a:latin typeface="Lucida Sans Unicode" panose="020B0602030504020204" pitchFamily="34" charset="0"/>
                          <a:ea typeface="黑体" panose="02010609060101010101" pitchFamily="49" charset="-122"/>
                        </a:defRPr>
                      </a:lvl1pPr>
                      <a:lvl2pPr marL="742950" indent="-285750" eaLnBrk="0" hangingPunct="0">
                        <a:spcBef>
                          <a:spcPts val="325"/>
                        </a:spcBef>
                        <a:buClr>
                          <a:schemeClr val="accent1"/>
                        </a:buClr>
                        <a:buFont typeface="Verdana" panose="020B0604030504040204" pitchFamily="34" charset="0"/>
                        <a:defRPr sz="2200">
                          <a:solidFill>
                            <a:schemeClr val="tx1"/>
                          </a:solidFill>
                          <a:latin typeface="Lucida Sans Unicode" panose="020B0602030504020204" pitchFamily="34" charset="0"/>
                          <a:ea typeface="黑体" panose="02010609060101010101" pitchFamily="49" charset="-122"/>
                        </a:defRPr>
                      </a:lvl2pPr>
                      <a:lvl3pPr marL="1143000" indent="-228600" eaLnBrk="0" hangingPunct="0">
                        <a:spcBef>
                          <a:spcPts val="350"/>
                        </a:spcBef>
                        <a:buClr>
                          <a:schemeClr val="accent2"/>
                        </a:buClr>
                        <a:buSzPct val="100000"/>
                        <a:buFont typeface="Wingdings 2" panose="05020102010507070707" pitchFamily="18" charset="2"/>
                        <a:defRPr sz="1900">
                          <a:solidFill>
                            <a:schemeClr val="tx1"/>
                          </a:solidFill>
                          <a:latin typeface="Lucida Sans Unicode" panose="020B0602030504020204" pitchFamily="34" charset="0"/>
                          <a:ea typeface="黑体" panose="02010609060101010101" pitchFamily="49" charset="-122"/>
                        </a:defRPr>
                      </a:lvl3pPr>
                      <a:lvl4pPr marL="1600200" indent="-228600" eaLnBrk="0" hangingPunct="0">
                        <a:spcBef>
                          <a:spcPts val="350"/>
                        </a:spcBef>
                        <a:buClr>
                          <a:schemeClr val="accent2"/>
                        </a:buClr>
                        <a:buFont typeface="Wingdings 2" panose="05020102010507070707" pitchFamily="18" charset="2"/>
                        <a:defRPr sz="1700">
                          <a:solidFill>
                            <a:schemeClr val="tx1"/>
                          </a:solidFill>
                          <a:latin typeface="Lucida Sans Unicode" panose="020B0602030504020204" pitchFamily="34" charset="0"/>
                          <a:ea typeface="黑体" panose="02010609060101010101" pitchFamily="49" charset="-122"/>
                        </a:defRPr>
                      </a:lvl4pPr>
                      <a:lvl5pPr marL="2057400" indent="-228600" eaLnBrk="0" hangingPunct="0">
                        <a:spcBef>
                          <a:spcPts val="350"/>
                        </a:spcBef>
                        <a:buClr>
                          <a:schemeClr val="accent2"/>
                        </a:buClr>
                        <a:buFont typeface="Wingdings 2" panose="05020102010507070707" pitchFamily="18" charset="2"/>
                        <a:defRPr>
                          <a:solidFill>
                            <a:schemeClr val="tx1"/>
                          </a:solidFill>
                          <a:latin typeface="Lucida Sans Unicode" panose="020B0602030504020204" pitchFamily="34" charset="0"/>
                          <a:ea typeface="黑体" panose="02010609060101010101" pitchFamily="49" charset="-122"/>
                        </a:defRPr>
                      </a:lvl5pPr>
                      <a:lvl6pPr marL="2514600" indent="-228600" eaLnBrk="0" fontAlgn="base" hangingPunct="0">
                        <a:spcBef>
                          <a:spcPts val="350"/>
                        </a:spcBef>
                        <a:spcAft>
                          <a:spcPct val="0"/>
                        </a:spcAft>
                        <a:buClr>
                          <a:schemeClr val="accent2"/>
                        </a:buClr>
                        <a:buFont typeface="Wingdings 2" panose="05020102010507070707" pitchFamily="18" charset="2"/>
                        <a:defRPr>
                          <a:solidFill>
                            <a:schemeClr val="tx1"/>
                          </a:solidFill>
                          <a:latin typeface="Lucida Sans Unicode" panose="020B0602030504020204" pitchFamily="34" charset="0"/>
                          <a:ea typeface="黑体" panose="02010609060101010101" pitchFamily="49" charset="-122"/>
                        </a:defRPr>
                      </a:lvl6pPr>
                      <a:lvl7pPr marL="2971800" indent="-228600" eaLnBrk="0" fontAlgn="base" hangingPunct="0">
                        <a:spcBef>
                          <a:spcPts val="350"/>
                        </a:spcBef>
                        <a:spcAft>
                          <a:spcPct val="0"/>
                        </a:spcAft>
                        <a:buClr>
                          <a:schemeClr val="accent2"/>
                        </a:buClr>
                        <a:buFont typeface="Wingdings 2" panose="05020102010507070707" pitchFamily="18" charset="2"/>
                        <a:defRPr>
                          <a:solidFill>
                            <a:schemeClr val="tx1"/>
                          </a:solidFill>
                          <a:latin typeface="Lucida Sans Unicode" panose="020B0602030504020204" pitchFamily="34" charset="0"/>
                          <a:ea typeface="黑体" panose="02010609060101010101" pitchFamily="49" charset="-122"/>
                        </a:defRPr>
                      </a:lvl7pPr>
                      <a:lvl8pPr marL="3429000" indent="-228600" eaLnBrk="0" fontAlgn="base" hangingPunct="0">
                        <a:spcBef>
                          <a:spcPts val="350"/>
                        </a:spcBef>
                        <a:spcAft>
                          <a:spcPct val="0"/>
                        </a:spcAft>
                        <a:buClr>
                          <a:schemeClr val="accent2"/>
                        </a:buClr>
                        <a:buFont typeface="Wingdings 2" panose="05020102010507070707" pitchFamily="18" charset="2"/>
                        <a:defRPr>
                          <a:solidFill>
                            <a:schemeClr val="tx1"/>
                          </a:solidFill>
                          <a:latin typeface="Lucida Sans Unicode" panose="020B0602030504020204" pitchFamily="34" charset="0"/>
                          <a:ea typeface="黑体" panose="02010609060101010101" pitchFamily="49" charset="-122"/>
                        </a:defRPr>
                      </a:lvl8pPr>
                      <a:lvl9pPr marL="3886200" indent="-228600" eaLnBrk="0" fontAlgn="base" hangingPunct="0">
                        <a:spcBef>
                          <a:spcPts val="350"/>
                        </a:spcBef>
                        <a:spcAft>
                          <a:spcPct val="0"/>
                        </a:spcAft>
                        <a:buClr>
                          <a:schemeClr val="accent2"/>
                        </a:buClr>
                        <a:buFont typeface="Wingdings 2" panose="05020102010507070707" pitchFamily="18" charset="2"/>
                        <a:defRPr>
                          <a:solidFill>
                            <a:schemeClr val="tx1"/>
                          </a:solidFill>
                          <a:latin typeface="Lucida Sans Unicode" panose="020B0602030504020204" pitchFamily="34" charset="0"/>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smtClean="0">
                          <a:ln>
                            <a:noFill/>
                          </a:ln>
                          <a:solidFill>
                            <a:srgbClr val="000000"/>
                          </a:solidFill>
                          <a:effectLst/>
                          <a:latin typeface="微软雅黑" panose="020B0503020204020204" pitchFamily="34" charset="-122"/>
                          <a:ea typeface="微软雅黑" panose="020B0503020204020204" pitchFamily="34" charset="-122"/>
                        </a:rPr>
                        <a:t>20141194-T-469</a:t>
                      </a:r>
                      <a:endParaRPr kumimoji="0" lang="zh-CN" altLang="zh-CN" sz="1800" b="1"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67" marR="68567"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solidFill>
                  </a:tcPr>
                </a:tc>
                <a:tc>
                  <a:txBody>
                    <a:bodyPr/>
                    <a:lstStyle>
                      <a:lvl1pPr eaLnBrk="0" hangingPunct="0">
                        <a:spcBef>
                          <a:spcPts val="400"/>
                        </a:spcBef>
                        <a:buClr>
                          <a:schemeClr val="accent1"/>
                        </a:buClr>
                        <a:buSzPct val="68000"/>
                        <a:buFont typeface="Wingdings 3" panose="05040102010807070707" pitchFamily="18" charset="2"/>
                        <a:defRPr sz="2800">
                          <a:solidFill>
                            <a:schemeClr val="tx1"/>
                          </a:solidFill>
                          <a:latin typeface="Lucida Sans Unicode" panose="020B0602030504020204" pitchFamily="34" charset="0"/>
                          <a:ea typeface="黑体" panose="02010609060101010101" pitchFamily="49" charset="-122"/>
                        </a:defRPr>
                      </a:lvl1pPr>
                      <a:lvl2pPr marL="742950" indent="-285750" eaLnBrk="0" hangingPunct="0">
                        <a:spcBef>
                          <a:spcPts val="325"/>
                        </a:spcBef>
                        <a:buClr>
                          <a:schemeClr val="accent1"/>
                        </a:buClr>
                        <a:buFont typeface="Verdana" panose="020B0604030504040204" pitchFamily="34" charset="0"/>
                        <a:defRPr sz="2200">
                          <a:solidFill>
                            <a:schemeClr val="tx1"/>
                          </a:solidFill>
                          <a:latin typeface="Lucida Sans Unicode" panose="020B0602030504020204" pitchFamily="34" charset="0"/>
                          <a:ea typeface="黑体" panose="02010609060101010101" pitchFamily="49" charset="-122"/>
                        </a:defRPr>
                      </a:lvl2pPr>
                      <a:lvl3pPr marL="1143000" indent="-228600" eaLnBrk="0" hangingPunct="0">
                        <a:spcBef>
                          <a:spcPts val="350"/>
                        </a:spcBef>
                        <a:buClr>
                          <a:schemeClr val="accent2"/>
                        </a:buClr>
                        <a:buSzPct val="100000"/>
                        <a:buFont typeface="Wingdings 2" panose="05020102010507070707" pitchFamily="18" charset="2"/>
                        <a:defRPr sz="1900">
                          <a:solidFill>
                            <a:schemeClr val="tx1"/>
                          </a:solidFill>
                          <a:latin typeface="Lucida Sans Unicode" panose="020B0602030504020204" pitchFamily="34" charset="0"/>
                          <a:ea typeface="黑体" panose="02010609060101010101" pitchFamily="49" charset="-122"/>
                        </a:defRPr>
                      </a:lvl3pPr>
                      <a:lvl4pPr marL="1600200" indent="-228600" eaLnBrk="0" hangingPunct="0">
                        <a:spcBef>
                          <a:spcPts val="350"/>
                        </a:spcBef>
                        <a:buClr>
                          <a:schemeClr val="accent2"/>
                        </a:buClr>
                        <a:buFont typeface="Wingdings 2" panose="05020102010507070707" pitchFamily="18" charset="2"/>
                        <a:defRPr sz="1700">
                          <a:solidFill>
                            <a:schemeClr val="tx1"/>
                          </a:solidFill>
                          <a:latin typeface="Lucida Sans Unicode" panose="020B0602030504020204" pitchFamily="34" charset="0"/>
                          <a:ea typeface="黑体" panose="02010609060101010101" pitchFamily="49" charset="-122"/>
                        </a:defRPr>
                      </a:lvl4pPr>
                      <a:lvl5pPr marL="2057400" indent="-228600" eaLnBrk="0" hangingPunct="0">
                        <a:spcBef>
                          <a:spcPts val="350"/>
                        </a:spcBef>
                        <a:buClr>
                          <a:schemeClr val="accent2"/>
                        </a:buClr>
                        <a:buFont typeface="Wingdings 2" panose="05020102010507070707" pitchFamily="18" charset="2"/>
                        <a:defRPr>
                          <a:solidFill>
                            <a:schemeClr val="tx1"/>
                          </a:solidFill>
                          <a:latin typeface="Lucida Sans Unicode" panose="020B0602030504020204" pitchFamily="34" charset="0"/>
                          <a:ea typeface="黑体" panose="02010609060101010101" pitchFamily="49" charset="-122"/>
                        </a:defRPr>
                      </a:lvl5pPr>
                      <a:lvl6pPr marL="2514600" indent="-228600" eaLnBrk="0" fontAlgn="base" hangingPunct="0">
                        <a:spcBef>
                          <a:spcPts val="350"/>
                        </a:spcBef>
                        <a:spcAft>
                          <a:spcPct val="0"/>
                        </a:spcAft>
                        <a:buClr>
                          <a:schemeClr val="accent2"/>
                        </a:buClr>
                        <a:buFont typeface="Wingdings 2" panose="05020102010507070707" pitchFamily="18" charset="2"/>
                        <a:defRPr>
                          <a:solidFill>
                            <a:schemeClr val="tx1"/>
                          </a:solidFill>
                          <a:latin typeface="Lucida Sans Unicode" panose="020B0602030504020204" pitchFamily="34" charset="0"/>
                          <a:ea typeface="黑体" panose="02010609060101010101" pitchFamily="49" charset="-122"/>
                        </a:defRPr>
                      </a:lvl6pPr>
                      <a:lvl7pPr marL="2971800" indent="-228600" eaLnBrk="0" fontAlgn="base" hangingPunct="0">
                        <a:spcBef>
                          <a:spcPts val="350"/>
                        </a:spcBef>
                        <a:spcAft>
                          <a:spcPct val="0"/>
                        </a:spcAft>
                        <a:buClr>
                          <a:schemeClr val="accent2"/>
                        </a:buClr>
                        <a:buFont typeface="Wingdings 2" panose="05020102010507070707" pitchFamily="18" charset="2"/>
                        <a:defRPr>
                          <a:solidFill>
                            <a:schemeClr val="tx1"/>
                          </a:solidFill>
                          <a:latin typeface="Lucida Sans Unicode" panose="020B0602030504020204" pitchFamily="34" charset="0"/>
                          <a:ea typeface="黑体" panose="02010609060101010101" pitchFamily="49" charset="-122"/>
                        </a:defRPr>
                      </a:lvl7pPr>
                      <a:lvl8pPr marL="3429000" indent="-228600" eaLnBrk="0" fontAlgn="base" hangingPunct="0">
                        <a:spcBef>
                          <a:spcPts val="350"/>
                        </a:spcBef>
                        <a:spcAft>
                          <a:spcPct val="0"/>
                        </a:spcAft>
                        <a:buClr>
                          <a:schemeClr val="accent2"/>
                        </a:buClr>
                        <a:buFont typeface="Wingdings 2" panose="05020102010507070707" pitchFamily="18" charset="2"/>
                        <a:defRPr>
                          <a:solidFill>
                            <a:schemeClr val="tx1"/>
                          </a:solidFill>
                          <a:latin typeface="Lucida Sans Unicode" panose="020B0602030504020204" pitchFamily="34" charset="0"/>
                          <a:ea typeface="黑体" panose="02010609060101010101" pitchFamily="49" charset="-122"/>
                        </a:defRPr>
                      </a:lvl8pPr>
                      <a:lvl9pPr marL="3886200" indent="-228600" eaLnBrk="0" fontAlgn="base" hangingPunct="0">
                        <a:spcBef>
                          <a:spcPts val="350"/>
                        </a:spcBef>
                        <a:spcAft>
                          <a:spcPct val="0"/>
                        </a:spcAft>
                        <a:buClr>
                          <a:schemeClr val="accent2"/>
                        </a:buClr>
                        <a:buFont typeface="Wingdings 2" panose="05020102010507070707" pitchFamily="18" charset="2"/>
                        <a:defRPr>
                          <a:solidFill>
                            <a:schemeClr val="tx1"/>
                          </a:solidFill>
                          <a:latin typeface="Lucida Sans Unicode" panose="020B0602030504020204" pitchFamily="34" charset="0"/>
                          <a:ea typeface="黑体" panose="0201060906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800" b="1" i="0" u="none" strike="noStrike" cap="none" normalizeH="0" baseline="0" smtClean="0">
                          <a:ln>
                            <a:noFill/>
                          </a:ln>
                          <a:solidFill>
                            <a:srgbClr val="000000"/>
                          </a:solidFill>
                          <a:effectLst/>
                          <a:latin typeface="微软雅黑" panose="020B0503020204020204" pitchFamily="34" charset="-122"/>
                          <a:ea typeface="微软雅黑" panose="020B0503020204020204" pitchFamily="34" charset="-122"/>
                        </a:rPr>
                        <a:t>信息技术 科学数据引用</a:t>
                      </a:r>
                      <a:endParaRPr kumimoji="0" lang="en-US" altLang="zh-CN" sz="1800" b="1" i="0" u="none" strike="noStrike" cap="none" normalizeH="0" baseline="0" smtClean="0">
                        <a:ln>
                          <a:noFill/>
                        </a:ln>
                        <a:solidFill>
                          <a:srgbClr val="000000"/>
                        </a:solidFill>
                        <a:effectLst/>
                        <a:latin typeface="微软雅黑" panose="020B0503020204020204" pitchFamily="34" charset="-122"/>
                        <a:ea typeface="微软雅黑" panose="020B0503020204020204" pitchFamily="34" charset="-122"/>
                      </a:endParaRPr>
                    </a:p>
                  </a:txBody>
                  <a:tcPr marL="68567" marR="68567"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solidFill>
                  </a:tcPr>
                </a:tc>
              </a:tr>
              <a:tr h="455613">
                <a:tc>
                  <a:txBody>
                    <a:bodyPr/>
                    <a:lstStyle>
                      <a:lvl1pPr eaLnBrk="0" hangingPunct="0">
                        <a:spcBef>
                          <a:spcPts val="400"/>
                        </a:spcBef>
                        <a:buClr>
                          <a:schemeClr val="accent1"/>
                        </a:buClr>
                        <a:buSzPct val="68000"/>
                        <a:buFont typeface="Wingdings 3" panose="05040102010807070707" pitchFamily="18" charset="2"/>
                        <a:defRPr sz="2800">
                          <a:solidFill>
                            <a:schemeClr val="tx1"/>
                          </a:solidFill>
                          <a:latin typeface="Lucida Sans Unicode" panose="020B0602030504020204" pitchFamily="34" charset="0"/>
                          <a:ea typeface="黑体" panose="02010609060101010101" pitchFamily="49" charset="-122"/>
                        </a:defRPr>
                      </a:lvl1pPr>
                      <a:lvl2pPr marL="742950" indent="-285750" eaLnBrk="0" hangingPunct="0">
                        <a:spcBef>
                          <a:spcPts val="325"/>
                        </a:spcBef>
                        <a:buClr>
                          <a:schemeClr val="accent1"/>
                        </a:buClr>
                        <a:buFont typeface="Verdana" panose="020B0604030504040204" pitchFamily="34" charset="0"/>
                        <a:defRPr sz="2200">
                          <a:solidFill>
                            <a:schemeClr val="tx1"/>
                          </a:solidFill>
                          <a:latin typeface="Lucida Sans Unicode" panose="020B0602030504020204" pitchFamily="34" charset="0"/>
                          <a:ea typeface="黑体" panose="02010609060101010101" pitchFamily="49" charset="-122"/>
                        </a:defRPr>
                      </a:lvl2pPr>
                      <a:lvl3pPr marL="1143000" indent="-228600" eaLnBrk="0" hangingPunct="0">
                        <a:spcBef>
                          <a:spcPts val="350"/>
                        </a:spcBef>
                        <a:buClr>
                          <a:schemeClr val="accent2"/>
                        </a:buClr>
                        <a:buSzPct val="100000"/>
                        <a:buFont typeface="Wingdings 2" panose="05020102010507070707" pitchFamily="18" charset="2"/>
                        <a:defRPr sz="1900">
                          <a:solidFill>
                            <a:schemeClr val="tx1"/>
                          </a:solidFill>
                          <a:latin typeface="Lucida Sans Unicode" panose="020B0602030504020204" pitchFamily="34" charset="0"/>
                          <a:ea typeface="黑体" panose="02010609060101010101" pitchFamily="49" charset="-122"/>
                        </a:defRPr>
                      </a:lvl3pPr>
                      <a:lvl4pPr marL="1600200" indent="-228600" eaLnBrk="0" hangingPunct="0">
                        <a:spcBef>
                          <a:spcPts val="350"/>
                        </a:spcBef>
                        <a:buClr>
                          <a:schemeClr val="accent2"/>
                        </a:buClr>
                        <a:buFont typeface="Wingdings 2" panose="05020102010507070707" pitchFamily="18" charset="2"/>
                        <a:defRPr sz="1700">
                          <a:solidFill>
                            <a:schemeClr val="tx1"/>
                          </a:solidFill>
                          <a:latin typeface="Lucida Sans Unicode" panose="020B0602030504020204" pitchFamily="34" charset="0"/>
                          <a:ea typeface="黑体" panose="02010609060101010101" pitchFamily="49" charset="-122"/>
                        </a:defRPr>
                      </a:lvl4pPr>
                      <a:lvl5pPr marL="2057400" indent="-228600" eaLnBrk="0" hangingPunct="0">
                        <a:spcBef>
                          <a:spcPts val="350"/>
                        </a:spcBef>
                        <a:buClr>
                          <a:schemeClr val="accent2"/>
                        </a:buClr>
                        <a:buFont typeface="Wingdings 2" panose="05020102010507070707" pitchFamily="18" charset="2"/>
                        <a:defRPr>
                          <a:solidFill>
                            <a:schemeClr val="tx1"/>
                          </a:solidFill>
                          <a:latin typeface="Lucida Sans Unicode" panose="020B0602030504020204" pitchFamily="34" charset="0"/>
                          <a:ea typeface="黑体" panose="02010609060101010101" pitchFamily="49" charset="-122"/>
                        </a:defRPr>
                      </a:lvl5pPr>
                      <a:lvl6pPr marL="2514600" indent="-228600" eaLnBrk="0" fontAlgn="base" hangingPunct="0">
                        <a:spcBef>
                          <a:spcPts val="350"/>
                        </a:spcBef>
                        <a:spcAft>
                          <a:spcPct val="0"/>
                        </a:spcAft>
                        <a:buClr>
                          <a:schemeClr val="accent2"/>
                        </a:buClr>
                        <a:buFont typeface="Wingdings 2" panose="05020102010507070707" pitchFamily="18" charset="2"/>
                        <a:defRPr>
                          <a:solidFill>
                            <a:schemeClr val="tx1"/>
                          </a:solidFill>
                          <a:latin typeface="Lucida Sans Unicode" panose="020B0602030504020204" pitchFamily="34" charset="0"/>
                          <a:ea typeface="黑体" panose="02010609060101010101" pitchFamily="49" charset="-122"/>
                        </a:defRPr>
                      </a:lvl6pPr>
                      <a:lvl7pPr marL="2971800" indent="-228600" eaLnBrk="0" fontAlgn="base" hangingPunct="0">
                        <a:spcBef>
                          <a:spcPts val="350"/>
                        </a:spcBef>
                        <a:spcAft>
                          <a:spcPct val="0"/>
                        </a:spcAft>
                        <a:buClr>
                          <a:schemeClr val="accent2"/>
                        </a:buClr>
                        <a:buFont typeface="Wingdings 2" panose="05020102010507070707" pitchFamily="18" charset="2"/>
                        <a:defRPr>
                          <a:solidFill>
                            <a:schemeClr val="tx1"/>
                          </a:solidFill>
                          <a:latin typeface="Lucida Sans Unicode" panose="020B0602030504020204" pitchFamily="34" charset="0"/>
                          <a:ea typeface="黑体" panose="02010609060101010101" pitchFamily="49" charset="-122"/>
                        </a:defRPr>
                      </a:lvl7pPr>
                      <a:lvl8pPr marL="3429000" indent="-228600" eaLnBrk="0" fontAlgn="base" hangingPunct="0">
                        <a:spcBef>
                          <a:spcPts val="350"/>
                        </a:spcBef>
                        <a:spcAft>
                          <a:spcPct val="0"/>
                        </a:spcAft>
                        <a:buClr>
                          <a:schemeClr val="accent2"/>
                        </a:buClr>
                        <a:buFont typeface="Wingdings 2" panose="05020102010507070707" pitchFamily="18" charset="2"/>
                        <a:defRPr>
                          <a:solidFill>
                            <a:schemeClr val="tx1"/>
                          </a:solidFill>
                          <a:latin typeface="Lucida Sans Unicode" panose="020B0602030504020204" pitchFamily="34" charset="0"/>
                          <a:ea typeface="黑体" panose="02010609060101010101" pitchFamily="49" charset="-122"/>
                        </a:defRPr>
                      </a:lvl8pPr>
                      <a:lvl9pPr marL="3886200" indent="-228600" eaLnBrk="0" fontAlgn="base" hangingPunct="0">
                        <a:spcBef>
                          <a:spcPts val="350"/>
                        </a:spcBef>
                        <a:spcAft>
                          <a:spcPct val="0"/>
                        </a:spcAft>
                        <a:buClr>
                          <a:schemeClr val="accent2"/>
                        </a:buClr>
                        <a:buFont typeface="Wingdings 2" panose="05020102010507070707" pitchFamily="18" charset="2"/>
                        <a:defRPr>
                          <a:solidFill>
                            <a:schemeClr val="tx1"/>
                          </a:solidFill>
                          <a:latin typeface="Lucida Sans Unicode" panose="020B0602030504020204" pitchFamily="34" charset="0"/>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smtClean="0">
                          <a:ln>
                            <a:noFill/>
                          </a:ln>
                          <a:solidFill>
                            <a:srgbClr val="000000"/>
                          </a:solidFill>
                          <a:effectLst/>
                          <a:latin typeface="微软雅黑" panose="020B0503020204020204" pitchFamily="34" charset="-122"/>
                          <a:ea typeface="微软雅黑" panose="020B0503020204020204" pitchFamily="34" charset="-122"/>
                        </a:rPr>
                        <a:t>6</a:t>
                      </a:r>
                    </a:p>
                  </a:txBody>
                  <a:tcPr marL="68567" marR="68567"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solidFill>
                  </a:tcPr>
                </a:tc>
                <a:tc>
                  <a:txBody>
                    <a:bodyPr/>
                    <a:lstStyle>
                      <a:lvl1pPr eaLnBrk="0" hangingPunct="0">
                        <a:spcBef>
                          <a:spcPts val="400"/>
                        </a:spcBef>
                        <a:buClr>
                          <a:schemeClr val="accent1"/>
                        </a:buClr>
                        <a:buSzPct val="68000"/>
                        <a:buFont typeface="Wingdings 3" panose="05040102010807070707" pitchFamily="18" charset="2"/>
                        <a:defRPr sz="2800">
                          <a:solidFill>
                            <a:schemeClr val="tx1"/>
                          </a:solidFill>
                          <a:latin typeface="Lucida Sans Unicode" panose="020B0602030504020204" pitchFamily="34" charset="0"/>
                          <a:ea typeface="黑体" panose="02010609060101010101" pitchFamily="49" charset="-122"/>
                        </a:defRPr>
                      </a:lvl1pPr>
                      <a:lvl2pPr marL="742950" indent="-285750" eaLnBrk="0" hangingPunct="0">
                        <a:spcBef>
                          <a:spcPts val="325"/>
                        </a:spcBef>
                        <a:buClr>
                          <a:schemeClr val="accent1"/>
                        </a:buClr>
                        <a:buFont typeface="Verdana" panose="020B0604030504040204" pitchFamily="34" charset="0"/>
                        <a:defRPr sz="2200">
                          <a:solidFill>
                            <a:schemeClr val="tx1"/>
                          </a:solidFill>
                          <a:latin typeface="Lucida Sans Unicode" panose="020B0602030504020204" pitchFamily="34" charset="0"/>
                          <a:ea typeface="黑体" panose="02010609060101010101" pitchFamily="49" charset="-122"/>
                        </a:defRPr>
                      </a:lvl2pPr>
                      <a:lvl3pPr marL="1143000" indent="-228600" eaLnBrk="0" hangingPunct="0">
                        <a:spcBef>
                          <a:spcPts val="350"/>
                        </a:spcBef>
                        <a:buClr>
                          <a:schemeClr val="accent2"/>
                        </a:buClr>
                        <a:buSzPct val="100000"/>
                        <a:buFont typeface="Wingdings 2" panose="05020102010507070707" pitchFamily="18" charset="2"/>
                        <a:defRPr sz="1900">
                          <a:solidFill>
                            <a:schemeClr val="tx1"/>
                          </a:solidFill>
                          <a:latin typeface="Lucida Sans Unicode" panose="020B0602030504020204" pitchFamily="34" charset="0"/>
                          <a:ea typeface="黑体" panose="02010609060101010101" pitchFamily="49" charset="-122"/>
                        </a:defRPr>
                      </a:lvl3pPr>
                      <a:lvl4pPr marL="1600200" indent="-228600" eaLnBrk="0" hangingPunct="0">
                        <a:spcBef>
                          <a:spcPts val="350"/>
                        </a:spcBef>
                        <a:buClr>
                          <a:schemeClr val="accent2"/>
                        </a:buClr>
                        <a:buFont typeface="Wingdings 2" panose="05020102010507070707" pitchFamily="18" charset="2"/>
                        <a:defRPr sz="1700">
                          <a:solidFill>
                            <a:schemeClr val="tx1"/>
                          </a:solidFill>
                          <a:latin typeface="Lucida Sans Unicode" panose="020B0602030504020204" pitchFamily="34" charset="0"/>
                          <a:ea typeface="黑体" panose="02010609060101010101" pitchFamily="49" charset="-122"/>
                        </a:defRPr>
                      </a:lvl4pPr>
                      <a:lvl5pPr marL="2057400" indent="-228600" eaLnBrk="0" hangingPunct="0">
                        <a:spcBef>
                          <a:spcPts val="350"/>
                        </a:spcBef>
                        <a:buClr>
                          <a:schemeClr val="accent2"/>
                        </a:buClr>
                        <a:buFont typeface="Wingdings 2" panose="05020102010507070707" pitchFamily="18" charset="2"/>
                        <a:defRPr>
                          <a:solidFill>
                            <a:schemeClr val="tx1"/>
                          </a:solidFill>
                          <a:latin typeface="Lucida Sans Unicode" panose="020B0602030504020204" pitchFamily="34" charset="0"/>
                          <a:ea typeface="黑体" panose="02010609060101010101" pitchFamily="49" charset="-122"/>
                        </a:defRPr>
                      </a:lvl5pPr>
                      <a:lvl6pPr marL="2514600" indent="-228600" eaLnBrk="0" fontAlgn="base" hangingPunct="0">
                        <a:spcBef>
                          <a:spcPts val="350"/>
                        </a:spcBef>
                        <a:spcAft>
                          <a:spcPct val="0"/>
                        </a:spcAft>
                        <a:buClr>
                          <a:schemeClr val="accent2"/>
                        </a:buClr>
                        <a:buFont typeface="Wingdings 2" panose="05020102010507070707" pitchFamily="18" charset="2"/>
                        <a:defRPr>
                          <a:solidFill>
                            <a:schemeClr val="tx1"/>
                          </a:solidFill>
                          <a:latin typeface="Lucida Sans Unicode" panose="020B0602030504020204" pitchFamily="34" charset="0"/>
                          <a:ea typeface="黑体" panose="02010609060101010101" pitchFamily="49" charset="-122"/>
                        </a:defRPr>
                      </a:lvl6pPr>
                      <a:lvl7pPr marL="2971800" indent="-228600" eaLnBrk="0" fontAlgn="base" hangingPunct="0">
                        <a:spcBef>
                          <a:spcPts val="350"/>
                        </a:spcBef>
                        <a:spcAft>
                          <a:spcPct val="0"/>
                        </a:spcAft>
                        <a:buClr>
                          <a:schemeClr val="accent2"/>
                        </a:buClr>
                        <a:buFont typeface="Wingdings 2" panose="05020102010507070707" pitchFamily="18" charset="2"/>
                        <a:defRPr>
                          <a:solidFill>
                            <a:schemeClr val="tx1"/>
                          </a:solidFill>
                          <a:latin typeface="Lucida Sans Unicode" panose="020B0602030504020204" pitchFamily="34" charset="0"/>
                          <a:ea typeface="黑体" panose="02010609060101010101" pitchFamily="49" charset="-122"/>
                        </a:defRPr>
                      </a:lvl7pPr>
                      <a:lvl8pPr marL="3429000" indent="-228600" eaLnBrk="0" fontAlgn="base" hangingPunct="0">
                        <a:spcBef>
                          <a:spcPts val="350"/>
                        </a:spcBef>
                        <a:spcAft>
                          <a:spcPct val="0"/>
                        </a:spcAft>
                        <a:buClr>
                          <a:schemeClr val="accent2"/>
                        </a:buClr>
                        <a:buFont typeface="Wingdings 2" panose="05020102010507070707" pitchFamily="18" charset="2"/>
                        <a:defRPr>
                          <a:solidFill>
                            <a:schemeClr val="tx1"/>
                          </a:solidFill>
                          <a:latin typeface="Lucida Sans Unicode" panose="020B0602030504020204" pitchFamily="34" charset="0"/>
                          <a:ea typeface="黑体" panose="02010609060101010101" pitchFamily="49" charset="-122"/>
                        </a:defRPr>
                      </a:lvl8pPr>
                      <a:lvl9pPr marL="3886200" indent="-228600" eaLnBrk="0" fontAlgn="base" hangingPunct="0">
                        <a:spcBef>
                          <a:spcPts val="350"/>
                        </a:spcBef>
                        <a:spcAft>
                          <a:spcPct val="0"/>
                        </a:spcAft>
                        <a:buClr>
                          <a:schemeClr val="accent2"/>
                        </a:buClr>
                        <a:buFont typeface="Wingdings 2" panose="05020102010507070707" pitchFamily="18" charset="2"/>
                        <a:defRPr>
                          <a:solidFill>
                            <a:schemeClr val="tx1"/>
                          </a:solidFill>
                          <a:latin typeface="Lucida Sans Unicode" panose="020B0602030504020204" pitchFamily="34" charset="0"/>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smtClean="0">
                          <a:ln>
                            <a:noFill/>
                          </a:ln>
                          <a:solidFill>
                            <a:srgbClr val="000000"/>
                          </a:solidFill>
                          <a:effectLst/>
                          <a:latin typeface="微软雅黑" panose="020B0503020204020204" pitchFamily="34" charset="-122"/>
                          <a:ea typeface="微软雅黑" panose="020B0503020204020204" pitchFamily="34" charset="-122"/>
                        </a:rPr>
                        <a:t>20141200-T-469</a:t>
                      </a:r>
                      <a:endParaRPr kumimoji="0" lang="zh-CN" altLang="zh-CN" sz="1800" b="1"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67" marR="68567"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solidFill>
                  </a:tcPr>
                </a:tc>
                <a:tc>
                  <a:txBody>
                    <a:bodyPr/>
                    <a:lstStyle>
                      <a:lvl1pPr eaLnBrk="0" hangingPunct="0">
                        <a:spcBef>
                          <a:spcPts val="400"/>
                        </a:spcBef>
                        <a:buClr>
                          <a:schemeClr val="accent1"/>
                        </a:buClr>
                        <a:buSzPct val="68000"/>
                        <a:buFont typeface="Wingdings 3" panose="05040102010807070707" pitchFamily="18" charset="2"/>
                        <a:defRPr sz="2800">
                          <a:solidFill>
                            <a:schemeClr val="tx1"/>
                          </a:solidFill>
                          <a:latin typeface="Lucida Sans Unicode" panose="020B0602030504020204" pitchFamily="34" charset="0"/>
                          <a:ea typeface="黑体" panose="02010609060101010101" pitchFamily="49" charset="-122"/>
                        </a:defRPr>
                      </a:lvl1pPr>
                      <a:lvl2pPr marL="742950" indent="-285750" eaLnBrk="0" hangingPunct="0">
                        <a:spcBef>
                          <a:spcPts val="325"/>
                        </a:spcBef>
                        <a:buClr>
                          <a:schemeClr val="accent1"/>
                        </a:buClr>
                        <a:buFont typeface="Verdana" panose="020B0604030504040204" pitchFamily="34" charset="0"/>
                        <a:defRPr sz="2200">
                          <a:solidFill>
                            <a:schemeClr val="tx1"/>
                          </a:solidFill>
                          <a:latin typeface="Lucida Sans Unicode" panose="020B0602030504020204" pitchFamily="34" charset="0"/>
                          <a:ea typeface="黑体" panose="02010609060101010101" pitchFamily="49" charset="-122"/>
                        </a:defRPr>
                      </a:lvl2pPr>
                      <a:lvl3pPr marL="1143000" indent="-228600" eaLnBrk="0" hangingPunct="0">
                        <a:spcBef>
                          <a:spcPts val="350"/>
                        </a:spcBef>
                        <a:buClr>
                          <a:schemeClr val="accent2"/>
                        </a:buClr>
                        <a:buSzPct val="100000"/>
                        <a:buFont typeface="Wingdings 2" panose="05020102010507070707" pitchFamily="18" charset="2"/>
                        <a:defRPr sz="1900">
                          <a:solidFill>
                            <a:schemeClr val="tx1"/>
                          </a:solidFill>
                          <a:latin typeface="Lucida Sans Unicode" panose="020B0602030504020204" pitchFamily="34" charset="0"/>
                          <a:ea typeface="黑体" panose="02010609060101010101" pitchFamily="49" charset="-122"/>
                        </a:defRPr>
                      </a:lvl3pPr>
                      <a:lvl4pPr marL="1600200" indent="-228600" eaLnBrk="0" hangingPunct="0">
                        <a:spcBef>
                          <a:spcPts val="350"/>
                        </a:spcBef>
                        <a:buClr>
                          <a:schemeClr val="accent2"/>
                        </a:buClr>
                        <a:buFont typeface="Wingdings 2" panose="05020102010507070707" pitchFamily="18" charset="2"/>
                        <a:defRPr sz="1700">
                          <a:solidFill>
                            <a:schemeClr val="tx1"/>
                          </a:solidFill>
                          <a:latin typeface="Lucida Sans Unicode" panose="020B0602030504020204" pitchFamily="34" charset="0"/>
                          <a:ea typeface="黑体" panose="02010609060101010101" pitchFamily="49" charset="-122"/>
                        </a:defRPr>
                      </a:lvl4pPr>
                      <a:lvl5pPr marL="2057400" indent="-228600" eaLnBrk="0" hangingPunct="0">
                        <a:spcBef>
                          <a:spcPts val="350"/>
                        </a:spcBef>
                        <a:buClr>
                          <a:schemeClr val="accent2"/>
                        </a:buClr>
                        <a:buFont typeface="Wingdings 2" panose="05020102010507070707" pitchFamily="18" charset="2"/>
                        <a:defRPr>
                          <a:solidFill>
                            <a:schemeClr val="tx1"/>
                          </a:solidFill>
                          <a:latin typeface="Lucida Sans Unicode" panose="020B0602030504020204" pitchFamily="34" charset="0"/>
                          <a:ea typeface="黑体" panose="02010609060101010101" pitchFamily="49" charset="-122"/>
                        </a:defRPr>
                      </a:lvl5pPr>
                      <a:lvl6pPr marL="2514600" indent="-228600" eaLnBrk="0" fontAlgn="base" hangingPunct="0">
                        <a:spcBef>
                          <a:spcPts val="350"/>
                        </a:spcBef>
                        <a:spcAft>
                          <a:spcPct val="0"/>
                        </a:spcAft>
                        <a:buClr>
                          <a:schemeClr val="accent2"/>
                        </a:buClr>
                        <a:buFont typeface="Wingdings 2" panose="05020102010507070707" pitchFamily="18" charset="2"/>
                        <a:defRPr>
                          <a:solidFill>
                            <a:schemeClr val="tx1"/>
                          </a:solidFill>
                          <a:latin typeface="Lucida Sans Unicode" panose="020B0602030504020204" pitchFamily="34" charset="0"/>
                          <a:ea typeface="黑体" panose="02010609060101010101" pitchFamily="49" charset="-122"/>
                        </a:defRPr>
                      </a:lvl6pPr>
                      <a:lvl7pPr marL="2971800" indent="-228600" eaLnBrk="0" fontAlgn="base" hangingPunct="0">
                        <a:spcBef>
                          <a:spcPts val="350"/>
                        </a:spcBef>
                        <a:spcAft>
                          <a:spcPct val="0"/>
                        </a:spcAft>
                        <a:buClr>
                          <a:schemeClr val="accent2"/>
                        </a:buClr>
                        <a:buFont typeface="Wingdings 2" panose="05020102010507070707" pitchFamily="18" charset="2"/>
                        <a:defRPr>
                          <a:solidFill>
                            <a:schemeClr val="tx1"/>
                          </a:solidFill>
                          <a:latin typeface="Lucida Sans Unicode" panose="020B0602030504020204" pitchFamily="34" charset="0"/>
                          <a:ea typeface="黑体" panose="02010609060101010101" pitchFamily="49" charset="-122"/>
                        </a:defRPr>
                      </a:lvl7pPr>
                      <a:lvl8pPr marL="3429000" indent="-228600" eaLnBrk="0" fontAlgn="base" hangingPunct="0">
                        <a:spcBef>
                          <a:spcPts val="350"/>
                        </a:spcBef>
                        <a:spcAft>
                          <a:spcPct val="0"/>
                        </a:spcAft>
                        <a:buClr>
                          <a:schemeClr val="accent2"/>
                        </a:buClr>
                        <a:buFont typeface="Wingdings 2" panose="05020102010507070707" pitchFamily="18" charset="2"/>
                        <a:defRPr>
                          <a:solidFill>
                            <a:schemeClr val="tx1"/>
                          </a:solidFill>
                          <a:latin typeface="Lucida Sans Unicode" panose="020B0602030504020204" pitchFamily="34" charset="0"/>
                          <a:ea typeface="黑体" panose="02010609060101010101" pitchFamily="49" charset="-122"/>
                        </a:defRPr>
                      </a:lvl8pPr>
                      <a:lvl9pPr marL="3886200" indent="-228600" eaLnBrk="0" fontAlgn="base" hangingPunct="0">
                        <a:spcBef>
                          <a:spcPts val="350"/>
                        </a:spcBef>
                        <a:spcAft>
                          <a:spcPct val="0"/>
                        </a:spcAft>
                        <a:buClr>
                          <a:schemeClr val="accent2"/>
                        </a:buClr>
                        <a:buFont typeface="Wingdings 2" panose="05020102010507070707" pitchFamily="18" charset="2"/>
                        <a:defRPr>
                          <a:solidFill>
                            <a:schemeClr val="tx1"/>
                          </a:solidFill>
                          <a:latin typeface="Lucida Sans Unicode" panose="020B0602030504020204" pitchFamily="34" charset="0"/>
                          <a:ea typeface="黑体" panose="0201060906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800" b="1" i="0" u="none" strike="noStrike" cap="none" normalizeH="0" baseline="0" smtClean="0">
                          <a:ln>
                            <a:noFill/>
                          </a:ln>
                          <a:solidFill>
                            <a:srgbClr val="000000"/>
                          </a:solidFill>
                          <a:effectLst/>
                          <a:latin typeface="微软雅黑" panose="020B0503020204020204" pitchFamily="34" charset="-122"/>
                          <a:ea typeface="微软雅黑" panose="020B0503020204020204" pitchFamily="34" charset="-122"/>
                        </a:rPr>
                        <a:t>信息技术 数据交易服务平台 交易数据描述</a:t>
                      </a:r>
                      <a:endParaRPr kumimoji="0" lang="en-US" altLang="zh-CN" sz="1800" b="1" i="0" u="none" strike="noStrike" cap="none" normalizeH="0" baseline="0" smtClean="0">
                        <a:ln>
                          <a:noFill/>
                        </a:ln>
                        <a:solidFill>
                          <a:srgbClr val="000000"/>
                        </a:solidFill>
                        <a:effectLst/>
                        <a:latin typeface="微软雅黑" panose="020B0503020204020204" pitchFamily="34" charset="-122"/>
                        <a:ea typeface="微软雅黑" panose="020B0503020204020204" pitchFamily="34" charset="-122"/>
                      </a:endParaRPr>
                    </a:p>
                  </a:txBody>
                  <a:tcPr marL="68567" marR="68567"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solidFill>
                  </a:tcPr>
                </a:tc>
              </a:tr>
              <a:tr h="455613">
                <a:tc>
                  <a:txBody>
                    <a:bodyPr/>
                    <a:lstStyle>
                      <a:lvl1pPr eaLnBrk="0" hangingPunct="0">
                        <a:spcBef>
                          <a:spcPts val="400"/>
                        </a:spcBef>
                        <a:buClr>
                          <a:schemeClr val="accent1"/>
                        </a:buClr>
                        <a:buSzPct val="68000"/>
                        <a:buFont typeface="Wingdings 3" panose="05040102010807070707" pitchFamily="18" charset="2"/>
                        <a:defRPr sz="2800">
                          <a:solidFill>
                            <a:schemeClr val="tx1"/>
                          </a:solidFill>
                          <a:latin typeface="Lucida Sans Unicode" panose="020B0602030504020204" pitchFamily="34" charset="0"/>
                          <a:ea typeface="黑体" panose="02010609060101010101" pitchFamily="49" charset="-122"/>
                        </a:defRPr>
                      </a:lvl1pPr>
                      <a:lvl2pPr marL="742950" indent="-285750" eaLnBrk="0" hangingPunct="0">
                        <a:spcBef>
                          <a:spcPts val="325"/>
                        </a:spcBef>
                        <a:buClr>
                          <a:schemeClr val="accent1"/>
                        </a:buClr>
                        <a:buFont typeface="Verdana" panose="020B0604030504040204" pitchFamily="34" charset="0"/>
                        <a:defRPr sz="2200">
                          <a:solidFill>
                            <a:schemeClr val="tx1"/>
                          </a:solidFill>
                          <a:latin typeface="Lucida Sans Unicode" panose="020B0602030504020204" pitchFamily="34" charset="0"/>
                          <a:ea typeface="黑体" panose="02010609060101010101" pitchFamily="49" charset="-122"/>
                        </a:defRPr>
                      </a:lvl2pPr>
                      <a:lvl3pPr marL="1143000" indent="-228600" eaLnBrk="0" hangingPunct="0">
                        <a:spcBef>
                          <a:spcPts val="350"/>
                        </a:spcBef>
                        <a:buClr>
                          <a:schemeClr val="accent2"/>
                        </a:buClr>
                        <a:buSzPct val="100000"/>
                        <a:buFont typeface="Wingdings 2" panose="05020102010507070707" pitchFamily="18" charset="2"/>
                        <a:defRPr sz="1900">
                          <a:solidFill>
                            <a:schemeClr val="tx1"/>
                          </a:solidFill>
                          <a:latin typeface="Lucida Sans Unicode" panose="020B0602030504020204" pitchFamily="34" charset="0"/>
                          <a:ea typeface="黑体" panose="02010609060101010101" pitchFamily="49" charset="-122"/>
                        </a:defRPr>
                      </a:lvl3pPr>
                      <a:lvl4pPr marL="1600200" indent="-228600" eaLnBrk="0" hangingPunct="0">
                        <a:spcBef>
                          <a:spcPts val="350"/>
                        </a:spcBef>
                        <a:buClr>
                          <a:schemeClr val="accent2"/>
                        </a:buClr>
                        <a:buFont typeface="Wingdings 2" panose="05020102010507070707" pitchFamily="18" charset="2"/>
                        <a:defRPr sz="1700">
                          <a:solidFill>
                            <a:schemeClr val="tx1"/>
                          </a:solidFill>
                          <a:latin typeface="Lucida Sans Unicode" panose="020B0602030504020204" pitchFamily="34" charset="0"/>
                          <a:ea typeface="黑体" panose="02010609060101010101" pitchFamily="49" charset="-122"/>
                        </a:defRPr>
                      </a:lvl4pPr>
                      <a:lvl5pPr marL="2057400" indent="-228600" eaLnBrk="0" hangingPunct="0">
                        <a:spcBef>
                          <a:spcPts val="350"/>
                        </a:spcBef>
                        <a:buClr>
                          <a:schemeClr val="accent2"/>
                        </a:buClr>
                        <a:buFont typeface="Wingdings 2" panose="05020102010507070707" pitchFamily="18" charset="2"/>
                        <a:defRPr>
                          <a:solidFill>
                            <a:schemeClr val="tx1"/>
                          </a:solidFill>
                          <a:latin typeface="Lucida Sans Unicode" panose="020B0602030504020204" pitchFamily="34" charset="0"/>
                          <a:ea typeface="黑体" panose="02010609060101010101" pitchFamily="49" charset="-122"/>
                        </a:defRPr>
                      </a:lvl5pPr>
                      <a:lvl6pPr marL="2514600" indent="-228600" eaLnBrk="0" fontAlgn="base" hangingPunct="0">
                        <a:spcBef>
                          <a:spcPts val="350"/>
                        </a:spcBef>
                        <a:spcAft>
                          <a:spcPct val="0"/>
                        </a:spcAft>
                        <a:buClr>
                          <a:schemeClr val="accent2"/>
                        </a:buClr>
                        <a:buFont typeface="Wingdings 2" panose="05020102010507070707" pitchFamily="18" charset="2"/>
                        <a:defRPr>
                          <a:solidFill>
                            <a:schemeClr val="tx1"/>
                          </a:solidFill>
                          <a:latin typeface="Lucida Sans Unicode" panose="020B0602030504020204" pitchFamily="34" charset="0"/>
                          <a:ea typeface="黑体" panose="02010609060101010101" pitchFamily="49" charset="-122"/>
                        </a:defRPr>
                      </a:lvl6pPr>
                      <a:lvl7pPr marL="2971800" indent="-228600" eaLnBrk="0" fontAlgn="base" hangingPunct="0">
                        <a:spcBef>
                          <a:spcPts val="350"/>
                        </a:spcBef>
                        <a:spcAft>
                          <a:spcPct val="0"/>
                        </a:spcAft>
                        <a:buClr>
                          <a:schemeClr val="accent2"/>
                        </a:buClr>
                        <a:buFont typeface="Wingdings 2" panose="05020102010507070707" pitchFamily="18" charset="2"/>
                        <a:defRPr>
                          <a:solidFill>
                            <a:schemeClr val="tx1"/>
                          </a:solidFill>
                          <a:latin typeface="Lucida Sans Unicode" panose="020B0602030504020204" pitchFamily="34" charset="0"/>
                          <a:ea typeface="黑体" panose="02010609060101010101" pitchFamily="49" charset="-122"/>
                        </a:defRPr>
                      </a:lvl7pPr>
                      <a:lvl8pPr marL="3429000" indent="-228600" eaLnBrk="0" fontAlgn="base" hangingPunct="0">
                        <a:spcBef>
                          <a:spcPts val="350"/>
                        </a:spcBef>
                        <a:spcAft>
                          <a:spcPct val="0"/>
                        </a:spcAft>
                        <a:buClr>
                          <a:schemeClr val="accent2"/>
                        </a:buClr>
                        <a:buFont typeface="Wingdings 2" panose="05020102010507070707" pitchFamily="18" charset="2"/>
                        <a:defRPr>
                          <a:solidFill>
                            <a:schemeClr val="tx1"/>
                          </a:solidFill>
                          <a:latin typeface="Lucida Sans Unicode" panose="020B0602030504020204" pitchFamily="34" charset="0"/>
                          <a:ea typeface="黑体" panose="02010609060101010101" pitchFamily="49" charset="-122"/>
                        </a:defRPr>
                      </a:lvl8pPr>
                      <a:lvl9pPr marL="3886200" indent="-228600" eaLnBrk="0" fontAlgn="base" hangingPunct="0">
                        <a:spcBef>
                          <a:spcPts val="350"/>
                        </a:spcBef>
                        <a:spcAft>
                          <a:spcPct val="0"/>
                        </a:spcAft>
                        <a:buClr>
                          <a:schemeClr val="accent2"/>
                        </a:buClr>
                        <a:buFont typeface="Wingdings 2" panose="05020102010507070707" pitchFamily="18" charset="2"/>
                        <a:defRPr>
                          <a:solidFill>
                            <a:schemeClr val="tx1"/>
                          </a:solidFill>
                          <a:latin typeface="Lucida Sans Unicode" panose="020B0602030504020204" pitchFamily="34" charset="0"/>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smtClean="0">
                          <a:ln>
                            <a:noFill/>
                          </a:ln>
                          <a:solidFill>
                            <a:srgbClr val="000000"/>
                          </a:solidFill>
                          <a:effectLst/>
                          <a:latin typeface="微软雅黑" panose="020B0503020204020204" pitchFamily="34" charset="-122"/>
                          <a:ea typeface="微软雅黑" panose="020B0503020204020204" pitchFamily="34" charset="-122"/>
                        </a:rPr>
                        <a:t>7</a:t>
                      </a:r>
                    </a:p>
                  </a:txBody>
                  <a:tcPr marL="68567" marR="68567"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solidFill>
                  </a:tcPr>
                </a:tc>
                <a:tc>
                  <a:txBody>
                    <a:bodyPr/>
                    <a:lstStyle>
                      <a:lvl1pPr eaLnBrk="0" hangingPunct="0">
                        <a:spcBef>
                          <a:spcPts val="400"/>
                        </a:spcBef>
                        <a:buClr>
                          <a:schemeClr val="accent1"/>
                        </a:buClr>
                        <a:buSzPct val="68000"/>
                        <a:buFont typeface="Wingdings 3" panose="05040102010807070707" pitchFamily="18" charset="2"/>
                        <a:defRPr sz="2800">
                          <a:solidFill>
                            <a:schemeClr val="tx1"/>
                          </a:solidFill>
                          <a:latin typeface="Lucida Sans Unicode" panose="020B0602030504020204" pitchFamily="34" charset="0"/>
                          <a:ea typeface="黑体" panose="02010609060101010101" pitchFamily="49" charset="-122"/>
                        </a:defRPr>
                      </a:lvl1pPr>
                      <a:lvl2pPr marL="742950" indent="-285750" eaLnBrk="0" hangingPunct="0">
                        <a:spcBef>
                          <a:spcPts val="325"/>
                        </a:spcBef>
                        <a:buClr>
                          <a:schemeClr val="accent1"/>
                        </a:buClr>
                        <a:buFont typeface="Verdana" panose="020B0604030504040204" pitchFamily="34" charset="0"/>
                        <a:defRPr sz="2200">
                          <a:solidFill>
                            <a:schemeClr val="tx1"/>
                          </a:solidFill>
                          <a:latin typeface="Lucida Sans Unicode" panose="020B0602030504020204" pitchFamily="34" charset="0"/>
                          <a:ea typeface="黑体" panose="02010609060101010101" pitchFamily="49" charset="-122"/>
                        </a:defRPr>
                      </a:lvl2pPr>
                      <a:lvl3pPr marL="1143000" indent="-228600" eaLnBrk="0" hangingPunct="0">
                        <a:spcBef>
                          <a:spcPts val="350"/>
                        </a:spcBef>
                        <a:buClr>
                          <a:schemeClr val="accent2"/>
                        </a:buClr>
                        <a:buSzPct val="100000"/>
                        <a:buFont typeface="Wingdings 2" panose="05020102010507070707" pitchFamily="18" charset="2"/>
                        <a:defRPr sz="1900">
                          <a:solidFill>
                            <a:schemeClr val="tx1"/>
                          </a:solidFill>
                          <a:latin typeface="Lucida Sans Unicode" panose="020B0602030504020204" pitchFamily="34" charset="0"/>
                          <a:ea typeface="黑体" panose="02010609060101010101" pitchFamily="49" charset="-122"/>
                        </a:defRPr>
                      </a:lvl3pPr>
                      <a:lvl4pPr marL="1600200" indent="-228600" eaLnBrk="0" hangingPunct="0">
                        <a:spcBef>
                          <a:spcPts val="350"/>
                        </a:spcBef>
                        <a:buClr>
                          <a:schemeClr val="accent2"/>
                        </a:buClr>
                        <a:buFont typeface="Wingdings 2" panose="05020102010507070707" pitchFamily="18" charset="2"/>
                        <a:defRPr sz="1700">
                          <a:solidFill>
                            <a:schemeClr val="tx1"/>
                          </a:solidFill>
                          <a:latin typeface="Lucida Sans Unicode" panose="020B0602030504020204" pitchFamily="34" charset="0"/>
                          <a:ea typeface="黑体" panose="02010609060101010101" pitchFamily="49" charset="-122"/>
                        </a:defRPr>
                      </a:lvl4pPr>
                      <a:lvl5pPr marL="2057400" indent="-228600" eaLnBrk="0" hangingPunct="0">
                        <a:spcBef>
                          <a:spcPts val="350"/>
                        </a:spcBef>
                        <a:buClr>
                          <a:schemeClr val="accent2"/>
                        </a:buClr>
                        <a:buFont typeface="Wingdings 2" panose="05020102010507070707" pitchFamily="18" charset="2"/>
                        <a:defRPr>
                          <a:solidFill>
                            <a:schemeClr val="tx1"/>
                          </a:solidFill>
                          <a:latin typeface="Lucida Sans Unicode" panose="020B0602030504020204" pitchFamily="34" charset="0"/>
                          <a:ea typeface="黑体" panose="02010609060101010101" pitchFamily="49" charset="-122"/>
                        </a:defRPr>
                      </a:lvl5pPr>
                      <a:lvl6pPr marL="2514600" indent="-228600" eaLnBrk="0" fontAlgn="base" hangingPunct="0">
                        <a:spcBef>
                          <a:spcPts val="350"/>
                        </a:spcBef>
                        <a:spcAft>
                          <a:spcPct val="0"/>
                        </a:spcAft>
                        <a:buClr>
                          <a:schemeClr val="accent2"/>
                        </a:buClr>
                        <a:buFont typeface="Wingdings 2" panose="05020102010507070707" pitchFamily="18" charset="2"/>
                        <a:defRPr>
                          <a:solidFill>
                            <a:schemeClr val="tx1"/>
                          </a:solidFill>
                          <a:latin typeface="Lucida Sans Unicode" panose="020B0602030504020204" pitchFamily="34" charset="0"/>
                          <a:ea typeface="黑体" panose="02010609060101010101" pitchFamily="49" charset="-122"/>
                        </a:defRPr>
                      </a:lvl6pPr>
                      <a:lvl7pPr marL="2971800" indent="-228600" eaLnBrk="0" fontAlgn="base" hangingPunct="0">
                        <a:spcBef>
                          <a:spcPts val="350"/>
                        </a:spcBef>
                        <a:spcAft>
                          <a:spcPct val="0"/>
                        </a:spcAft>
                        <a:buClr>
                          <a:schemeClr val="accent2"/>
                        </a:buClr>
                        <a:buFont typeface="Wingdings 2" panose="05020102010507070707" pitchFamily="18" charset="2"/>
                        <a:defRPr>
                          <a:solidFill>
                            <a:schemeClr val="tx1"/>
                          </a:solidFill>
                          <a:latin typeface="Lucida Sans Unicode" panose="020B0602030504020204" pitchFamily="34" charset="0"/>
                          <a:ea typeface="黑体" panose="02010609060101010101" pitchFamily="49" charset="-122"/>
                        </a:defRPr>
                      </a:lvl7pPr>
                      <a:lvl8pPr marL="3429000" indent="-228600" eaLnBrk="0" fontAlgn="base" hangingPunct="0">
                        <a:spcBef>
                          <a:spcPts val="350"/>
                        </a:spcBef>
                        <a:spcAft>
                          <a:spcPct val="0"/>
                        </a:spcAft>
                        <a:buClr>
                          <a:schemeClr val="accent2"/>
                        </a:buClr>
                        <a:buFont typeface="Wingdings 2" panose="05020102010507070707" pitchFamily="18" charset="2"/>
                        <a:defRPr>
                          <a:solidFill>
                            <a:schemeClr val="tx1"/>
                          </a:solidFill>
                          <a:latin typeface="Lucida Sans Unicode" panose="020B0602030504020204" pitchFamily="34" charset="0"/>
                          <a:ea typeface="黑体" panose="02010609060101010101" pitchFamily="49" charset="-122"/>
                        </a:defRPr>
                      </a:lvl8pPr>
                      <a:lvl9pPr marL="3886200" indent="-228600" eaLnBrk="0" fontAlgn="base" hangingPunct="0">
                        <a:spcBef>
                          <a:spcPts val="350"/>
                        </a:spcBef>
                        <a:spcAft>
                          <a:spcPct val="0"/>
                        </a:spcAft>
                        <a:buClr>
                          <a:schemeClr val="accent2"/>
                        </a:buClr>
                        <a:buFont typeface="Wingdings 2" panose="05020102010507070707" pitchFamily="18" charset="2"/>
                        <a:defRPr>
                          <a:solidFill>
                            <a:schemeClr val="tx1"/>
                          </a:solidFill>
                          <a:latin typeface="Lucida Sans Unicode" panose="020B0602030504020204" pitchFamily="34" charset="0"/>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smtClean="0">
                          <a:ln>
                            <a:noFill/>
                          </a:ln>
                          <a:solidFill>
                            <a:srgbClr val="000000"/>
                          </a:solidFill>
                          <a:effectLst/>
                          <a:latin typeface="微软雅黑" panose="020B0503020204020204" pitchFamily="34" charset="-122"/>
                          <a:ea typeface="微软雅黑" panose="020B0503020204020204" pitchFamily="34" charset="-122"/>
                        </a:rPr>
                        <a:t>20141201-T-469</a:t>
                      </a:r>
                      <a:endParaRPr kumimoji="0" lang="zh-CN" altLang="zh-CN" sz="1800" b="1"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67" marR="68567"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solidFill>
                  </a:tcPr>
                </a:tc>
                <a:tc>
                  <a:txBody>
                    <a:bodyPr/>
                    <a:lstStyle>
                      <a:lvl1pPr eaLnBrk="0" hangingPunct="0">
                        <a:spcBef>
                          <a:spcPts val="400"/>
                        </a:spcBef>
                        <a:buClr>
                          <a:schemeClr val="accent1"/>
                        </a:buClr>
                        <a:buSzPct val="68000"/>
                        <a:buFont typeface="Wingdings 3" panose="05040102010807070707" pitchFamily="18" charset="2"/>
                        <a:defRPr sz="2800">
                          <a:solidFill>
                            <a:schemeClr val="tx1"/>
                          </a:solidFill>
                          <a:latin typeface="Lucida Sans Unicode" panose="020B0602030504020204" pitchFamily="34" charset="0"/>
                          <a:ea typeface="黑体" panose="02010609060101010101" pitchFamily="49" charset="-122"/>
                        </a:defRPr>
                      </a:lvl1pPr>
                      <a:lvl2pPr marL="742950" indent="-285750" eaLnBrk="0" hangingPunct="0">
                        <a:spcBef>
                          <a:spcPts val="325"/>
                        </a:spcBef>
                        <a:buClr>
                          <a:schemeClr val="accent1"/>
                        </a:buClr>
                        <a:buFont typeface="Verdana" panose="020B0604030504040204" pitchFamily="34" charset="0"/>
                        <a:defRPr sz="2200">
                          <a:solidFill>
                            <a:schemeClr val="tx1"/>
                          </a:solidFill>
                          <a:latin typeface="Lucida Sans Unicode" panose="020B0602030504020204" pitchFamily="34" charset="0"/>
                          <a:ea typeface="黑体" panose="02010609060101010101" pitchFamily="49" charset="-122"/>
                        </a:defRPr>
                      </a:lvl2pPr>
                      <a:lvl3pPr marL="1143000" indent="-228600" eaLnBrk="0" hangingPunct="0">
                        <a:spcBef>
                          <a:spcPts val="350"/>
                        </a:spcBef>
                        <a:buClr>
                          <a:schemeClr val="accent2"/>
                        </a:buClr>
                        <a:buSzPct val="100000"/>
                        <a:buFont typeface="Wingdings 2" panose="05020102010507070707" pitchFamily="18" charset="2"/>
                        <a:defRPr sz="1900">
                          <a:solidFill>
                            <a:schemeClr val="tx1"/>
                          </a:solidFill>
                          <a:latin typeface="Lucida Sans Unicode" panose="020B0602030504020204" pitchFamily="34" charset="0"/>
                          <a:ea typeface="黑体" panose="02010609060101010101" pitchFamily="49" charset="-122"/>
                        </a:defRPr>
                      </a:lvl3pPr>
                      <a:lvl4pPr marL="1600200" indent="-228600" eaLnBrk="0" hangingPunct="0">
                        <a:spcBef>
                          <a:spcPts val="350"/>
                        </a:spcBef>
                        <a:buClr>
                          <a:schemeClr val="accent2"/>
                        </a:buClr>
                        <a:buFont typeface="Wingdings 2" panose="05020102010507070707" pitchFamily="18" charset="2"/>
                        <a:defRPr sz="1700">
                          <a:solidFill>
                            <a:schemeClr val="tx1"/>
                          </a:solidFill>
                          <a:latin typeface="Lucida Sans Unicode" panose="020B0602030504020204" pitchFamily="34" charset="0"/>
                          <a:ea typeface="黑体" panose="02010609060101010101" pitchFamily="49" charset="-122"/>
                        </a:defRPr>
                      </a:lvl4pPr>
                      <a:lvl5pPr marL="2057400" indent="-228600" eaLnBrk="0" hangingPunct="0">
                        <a:spcBef>
                          <a:spcPts val="350"/>
                        </a:spcBef>
                        <a:buClr>
                          <a:schemeClr val="accent2"/>
                        </a:buClr>
                        <a:buFont typeface="Wingdings 2" panose="05020102010507070707" pitchFamily="18" charset="2"/>
                        <a:defRPr>
                          <a:solidFill>
                            <a:schemeClr val="tx1"/>
                          </a:solidFill>
                          <a:latin typeface="Lucida Sans Unicode" panose="020B0602030504020204" pitchFamily="34" charset="0"/>
                          <a:ea typeface="黑体" panose="02010609060101010101" pitchFamily="49" charset="-122"/>
                        </a:defRPr>
                      </a:lvl5pPr>
                      <a:lvl6pPr marL="2514600" indent="-228600" eaLnBrk="0" fontAlgn="base" hangingPunct="0">
                        <a:spcBef>
                          <a:spcPts val="350"/>
                        </a:spcBef>
                        <a:spcAft>
                          <a:spcPct val="0"/>
                        </a:spcAft>
                        <a:buClr>
                          <a:schemeClr val="accent2"/>
                        </a:buClr>
                        <a:buFont typeface="Wingdings 2" panose="05020102010507070707" pitchFamily="18" charset="2"/>
                        <a:defRPr>
                          <a:solidFill>
                            <a:schemeClr val="tx1"/>
                          </a:solidFill>
                          <a:latin typeface="Lucida Sans Unicode" panose="020B0602030504020204" pitchFamily="34" charset="0"/>
                          <a:ea typeface="黑体" panose="02010609060101010101" pitchFamily="49" charset="-122"/>
                        </a:defRPr>
                      </a:lvl6pPr>
                      <a:lvl7pPr marL="2971800" indent="-228600" eaLnBrk="0" fontAlgn="base" hangingPunct="0">
                        <a:spcBef>
                          <a:spcPts val="350"/>
                        </a:spcBef>
                        <a:spcAft>
                          <a:spcPct val="0"/>
                        </a:spcAft>
                        <a:buClr>
                          <a:schemeClr val="accent2"/>
                        </a:buClr>
                        <a:buFont typeface="Wingdings 2" panose="05020102010507070707" pitchFamily="18" charset="2"/>
                        <a:defRPr>
                          <a:solidFill>
                            <a:schemeClr val="tx1"/>
                          </a:solidFill>
                          <a:latin typeface="Lucida Sans Unicode" panose="020B0602030504020204" pitchFamily="34" charset="0"/>
                          <a:ea typeface="黑体" panose="02010609060101010101" pitchFamily="49" charset="-122"/>
                        </a:defRPr>
                      </a:lvl7pPr>
                      <a:lvl8pPr marL="3429000" indent="-228600" eaLnBrk="0" fontAlgn="base" hangingPunct="0">
                        <a:spcBef>
                          <a:spcPts val="350"/>
                        </a:spcBef>
                        <a:spcAft>
                          <a:spcPct val="0"/>
                        </a:spcAft>
                        <a:buClr>
                          <a:schemeClr val="accent2"/>
                        </a:buClr>
                        <a:buFont typeface="Wingdings 2" panose="05020102010507070707" pitchFamily="18" charset="2"/>
                        <a:defRPr>
                          <a:solidFill>
                            <a:schemeClr val="tx1"/>
                          </a:solidFill>
                          <a:latin typeface="Lucida Sans Unicode" panose="020B0602030504020204" pitchFamily="34" charset="0"/>
                          <a:ea typeface="黑体" panose="02010609060101010101" pitchFamily="49" charset="-122"/>
                        </a:defRPr>
                      </a:lvl8pPr>
                      <a:lvl9pPr marL="3886200" indent="-228600" eaLnBrk="0" fontAlgn="base" hangingPunct="0">
                        <a:spcBef>
                          <a:spcPts val="350"/>
                        </a:spcBef>
                        <a:spcAft>
                          <a:spcPct val="0"/>
                        </a:spcAft>
                        <a:buClr>
                          <a:schemeClr val="accent2"/>
                        </a:buClr>
                        <a:buFont typeface="Wingdings 2" panose="05020102010507070707" pitchFamily="18" charset="2"/>
                        <a:defRPr>
                          <a:solidFill>
                            <a:schemeClr val="tx1"/>
                          </a:solidFill>
                          <a:latin typeface="Lucida Sans Unicode" panose="020B0602030504020204" pitchFamily="34" charset="0"/>
                          <a:ea typeface="黑体" panose="0201060906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800" b="1" i="0" u="none" strike="noStrike" cap="none" normalizeH="0" baseline="0" smtClean="0">
                          <a:ln>
                            <a:noFill/>
                          </a:ln>
                          <a:solidFill>
                            <a:srgbClr val="000000"/>
                          </a:solidFill>
                          <a:effectLst/>
                          <a:latin typeface="微软雅黑" panose="020B0503020204020204" pitchFamily="34" charset="-122"/>
                          <a:ea typeface="微软雅黑" panose="020B0503020204020204" pitchFamily="34" charset="-122"/>
                        </a:rPr>
                        <a:t>信息技术 数据交易服务平台 通用功能要求</a:t>
                      </a:r>
                      <a:endParaRPr kumimoji="0" lang="en-US" altLang="zh-CN" sz="1800" b="1" i="0" u="none" strike="noStrike" cap="none" normalizeH="0" baseline="0" smtClean="0">
                        <a:ln>
                          <a:noFill/>
                        </a:ln>
                        <a:solidFill>
                          <a:srgbClr val="000000"/>
                        </a:solidFill>
                        <a:effectLst/>
                        <a:latin typeface="微软雅黑" panose="020B0503020204020204" pitchFamily="34" charset="-122"/>
                        <a:ea typeface="微软雅黑" panose="020B0503020204020204" pitchFamily="34" charset="-122"/>
                      </a:endParaRPr>
                    </a:p>
                  </a:txBody>
                  <a:tcPr marL="68567" marR="68567"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solidFill>
                  </a:tcPr>
                </a:tc>
              </a:tr>
              <a:tr h="455613">
                <a:tc>
                  <a:txBody>
                    <a:bodyPr/>
                    <a:lstStyle>
                      <a:lvl1pPr eaLnBrk="0" hangingPunct="0">
                        <a:spcBef>
                          <a:spcPts val="400"/>
                        </a:spcBef>
                        <a:buClr>
                          <a:schemeClr val="accent1"/>
                        </a:buClr>
                        <a:buSzPct val="68000"/>
                        <a:buFont typeface="Wingdings 3" panose="05040102010807070707" pitchFamily="18" charset="2"/>
                        <a:defRPr sz="2800">
                          <a:solidFill>
                            <a:schemeClr val="tx1"/>
                          </a:solidFill>
                          <a:latin typeface="Lucida Sans Unicode" panose="020B0602030504020204" pitchFamily="34" charset="0"/>
                          <a:ea typeface="黑体" panose="02010609060101010101" pitchFamily="49" charset="-122"/>
                        </a:defRPr>
                      </a:lvl1pPr>
                      <a:lvl2pPr marL="742950" indent="-285750" eaLnBrk="0" hangingPunct="0">
                        <a:spcBef>
                          <a:spcPts val="325"/>
                        </a:spcBef>
                        <a:buClr>
                          <a:schemeClr val="accent1"/>
                        </a:buClr>
                        <a:buFont typeface="Verdana" panose="020B0604030504040204" pitchFamily="34" charset="0"/>
                        <a:defRPr sz="2200">
                          <a:solidFill>
                            <a:schemeClr val="tx1"/>
                          </a:solidFill>
                          <a:latin typeface="Lucida Sans Unicode" panose="020B0602030504020204" pitchFamily="34" charset="0"/>
                          <a:ea typeface="黑体" panose="02010609060101010101" pitchFamily="49" charset="-122"/>
                        </a:defRPr>
                      </a:lvl2pPr>
                      <a:lvl3pPr marL="1143000" indent="-228600" eaLnBrk="0" hangingPunct="0">
                        <a:spcBef>
                          <a:spcPts val="350"/>
                        </a:spcBef>
                        <a:buClr>
                          <a:schemeClr val="accent2"/>
                        </a:buClr>
                        <a:buSzPct val="100000"/>
                        <a:buFont typeface="Wingdings 2" panose="05020102010507070707" pitchFamily="18" charset="2"/>
                        <a:defRPr sz="1900">
                          <a:solidFill>
                            <a:schemeClr val="tx1"/>
                          </a:solidFill>
                          <a:latin typeface="Lucida Sans Unicode" panose="020B0602030504020204" pitchFamily="34" charset="0"/>
                          <a:ea typeface="黑体" panose="02010609060101010101" pitchFamily="49" charset="-122"/>
                        </a:defRPr>
                      </a:lvl3pPr>
                      <a:lvl4pPr marL="1600200" indent="-228600" eaLnBrk="0" hangingPunct="0">
                        <a:spcBef>
                          <a:spcPts val="350"/>
                        </a:spcBef>
                        <a:buClr>
                          <a:schemeClr val="accent2"/>
                        </a:buClr>
                        <a:buFont typeface="Wingdings 2" panose="05020102010507070707" pitchFamily="18" charset="2"/>
                        <a:defRPr sz="1700">
                          <a:solidFill>
                            <a:schemeClr val="tx1"/>
                          </a:solidFill>
                          <a:latin typeface="Lucida Sans Unicode" panose="020B0602030504020204" pitchFamily="34" charset="0"/>
                          <a:ea typeface="黑体" panose="02010609060101010101" pitchFamily="49" charset="-122"/>
                        </a:defRPr>
                      </a:lvl4pPr>
                      <a:lvl5pPr marL="2057400" indent="-228600" eaLnBrk="0" hangingPunct="0">
                        <a:spcBef>
                          <a:spcPts val="350"/>
                        </a:spcBef>
                        <a:buClr>
                          <a:schemeClr val="accent2"/>
                        </a:buClr>
                        <a:buFont typeface="Wingdings 2" panose="05020102010507070707" pitchFamily="18" charset="2"/>
                        <a:defRPr>
                          <a:solidFill>
                            <a:schemeClr val="tx1"/>
                          </a:solidFill>
                          <a:latin typeface="Lucida Sans Unicode" panose="020B0602030504020204" pitchFamily="34" charset="0"/>
                          <a:ea typeface="黑体" panose="02010609060101010101" pitchFamily="49" charset="-122"/>
                        </a:defRPr>
                      </a:lvl5pPr>
                      <a:lvl6pPr marL="2514600" indent="-228600" eaLnBrk="0" fontAlgn="base" hangingPunct="0">
                        <a:spcBef>
                          <a:spcPts val="350"/>
                        </a:spcBef>
                        <a:spcAft>
                          <a:spcPct val="0"/>
                        </a:spcAft>
                        <a:buClr>
                          <a:schemeClr val="accent2"/>
                        </a:buClr>
                        <a:buFont typeface="Wingdings 2" panose="05020102010507070707" pitchFamily="18" charset="2"/>
                        <a:defRPr>
                          <a:solidFill>
                            <a:schemeClr val="tx1"/>
                          </a:solidFill>
                          <a:latin typeface="Lucida Sans Unicode" panose="020B0602030504020204" pitchFamily="34" charset="0"/>
                          <a:ea typeface="黑体" panose="02010609060101010101" pitchFamily="49" charset="-122"/>
                        </a:defRPr>
                      </a:lvl6pPr>
                      <a:lvl7pPr marL="2971800" indent="-228600" eaLnBrk="0" fontAlgn="base" hangingPunct="0">
                        <a:spcBef>
                          <a:spcPts val="350"/>
                        </a:spcBef>
                        <a:spcAft>
                          <a:spcPct val="0"/>
                        </a:spcAft>
                        <a:buClr>
                          <a:schemeClr val="accent2"/>
                        </a:buClr>
                        <a:buFont typeface="Wingdings 2" panose="05020102010507070707" pitchFamily="18" charset="2"/>
                        <a:defRPr>
                          <a:solidFill>
                            <a:schemeClr val="tx1"/>
                          </a:solidFill>
                          <a:latin typeface="Lucida Sans Unicode" panose="020B0602030504020204" pitchFamily="34" charset="0"/>
                          <a:ea typeface="黑体" panose="02010609060101010101" pitchFamily="49" charset="-122"/>
                        </a:defRPr>
                      </a:lvl7pPr>
                      <a:lvl8pPr marL="3429000" indent="-228600" eaLnBrk="0" fontAlgn="base" hangingPunct="0">
                        <a:spcBef>
                          <a:spcPts val="350"/>
                        </a:spcBef>
                        <a:spcAft>
                          <a:spcPct val="0"/>
                        </a:spcAft>
                        <a:buClr>
                          <a:schemeClr val="accent2"/>
                        </a:buClr>
                        <a:buFont typeface="Wingdings 2" panose="05020102010507070707" pitchFamily="18" charset="2"/>
                        <a:defRPr>
                          <a:solidFill>
                            <a:schemeClr val="tx1"/>
                          </a:solidFill>
                          <a:latin typeface="Lucida Sans Unicode" panose="020B0602030504020204" pitchFamily="34" charset="0"/>
                          <a:ea typeface="黑体" panose="02010609060101010101" pitchFamily="49" charset="-122"/>
                        </a:defRPr>
                      </a:lvl8pPr>
                      <a:lvl9pPr marL="3886200" indent="-228600" eaLnBrk="0" fontAlgn="base" hangingPunct="0">
                        <a:spcBef>
                          <a:spcPts val="350"/>
                        </a:spcBef>
                        <a:spcAft>
                          <a:spcPct val="0"/>
                        </a:spcAft>
                        <a:buClr>
                          <a:schemeClr val="accent2"/>
                        </a:buClr>
                        <a:buFont typeface="Wingdings 2" panose="05020102010507070707" pitchFamily="18" charset="2"/>
                        <a:defRPr>
                          <a:solidFill>
                            <a:schemeClr val="tx1"/>
                          </a:solidFill>
                          <a:latin typeface="Lucida Sans Unicode" panose="020B0602030504020204" pitchFamily="34" charset="0"/>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smtClean="0">
                          <a:ln>
                            <a:noFill/>
                          </a:ln>
                          <a:solidFill>
                            <a:srgbClr val="000000"/>
                          </a:solidFill>
                          <a:effectLst/>
                          <a:latin typeface="微软雅黑" panose="020B0503020204020204" pitchFamily="34" charset="-122"/>
                          <a:ea typeface="微软雅黑" panose="020B0503020204020204" pitchFamily="34" charset="-122"/>
                        </a:rPr>
                        <a:t>8</a:t>
                      </a:r>
                    </a:p>
                  </a:txBody>
                  <a:tcPr marL="68567" marR="68567"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solidFill>
                  </a:tcPr>
                </a:tc>
                <a:tc>
                  <a:txBody>
                    <a:bodyPr/>
                    <a:lstStyle>
                      <a:lvl1pPr eaLnBrk="0" hangingPunct="0">
                        <a:spcBef>
                          <a:spcPts val="400"/>
                        </a:spcBef>
                        <a:buClr>
                          <a:schemeClr val="accent1"/>
                        </a:buClr>
                        <a:buSzPct val="68000"/>
                        <a:buFont typeface="Wingdings 3" panose="05040102010807070707" pitchFamily="18" charset="2"/>
                        <a:defRPr sz="2800">
                          <a:solidFill>
                            <a:schemeClr val="tx1"/>
                          </a:solidFill>
                          <a:latin typeface="Lucida Sans Unicode" panose="020B0602030504020204" pitchFamily="34" charset="0"/>
                          <a:ea typeface="黑体" panose="02010609060101010101" pitchFamily="49" charset="-122"/>
                        </a:defRPr>
                      </a:lvl1pPr>
                      <a:lvl2pPr marL="742950" indent="-285750" eaLnBrk="0" hangingPunct="0">
                        <a:spcBef>
                          <a:spcPts val="325"/>
                        </a:spcBef>
                        <a:buClr>
                          <a:schemeClr val="accent1"/>
                        </a:buClr>
                        <a:buFont typeface="Verdana" panose="020B0604030504040204" pitchFamily="34" charset="0"/>
                        <a:defRPr sz="2200">
                          <a:solidFill>
                            <a:schemeClr val="tx1"/>
                          </a:solidFill>
                          <a:latin typeface="Lucida Sans Unicode" panose="020B0602030504020204" pitchFamily="34" charset="0"/>
                          <a:ea typeface="黑体" panose="02010609060101010101" pitchFamily="49" charset="-122"/>
                        </a:defRPr>
                      </a:lvl2pPr>
                      <a:lvl3pPr marL="1143000" indent="-228600" eaLnBrk="0" hangingPunct="0">
                        <a:spcBef>
                          <a:spcPts val="350"/>
                        </a:spcBef>
                        <a:buClr>
                          <a:schemeClr val="accent2"/>
                        </a:buClr>
                        <a:buSzPct val="100000"/>
                        <a:buFont typeface="Wingdings 2" panose="05020102010507070707" pitchFamily="18" charset="2"/>
                        <a:defRPr sz="1900">
                          <a:solidFill>
                            <a:schemeClr val="tx1"/>
                          </a:solidFill>
                          <a:latin typeface="Lucida Sans Unicode" panose="020B0602030504020204" pitchFamily="34" charset="0"/>
                          <a:ea typeface="黑体" panose="02010609060101010101" pitchFamily="49" charset="-122"/>
                        </a:defRPr>
                      </a:lvl3pPr>
                      <a:lvl4pPr marL="1600200" indent="-228600" eaLnBrk="0" hangingPunct="0">
                        <a:spcBef>
                          <a:spcPts val="350"/>
                        </a:spcBef>
                        <a:buClr>
                          <a:schemeClr val="accent2"/>
                        </a:buClr>
                        <a:buFont typeface="Wingdings 2" panose="05020102010507070707" pitchFamily="18" charset="2"/>
                        <a:defRPr sz="1700">
                          <a:solidFill>
                            <a:schemeClr val="tx1"/>
                          </a:solidFill>
                          <a:latin typeface="Lucida Sans Unicode" panose="020B0602030504020204" pitchFamily="34" charset="0"/>
                          <a:ea typeface="黑体" panose="02010609060101010101" pitchFamily="49" charset="-122"/>
                        </a:defRPr>
                      </a:lvl4pPr>
                      <a:lvl5pPr marL="2057400" indent="-228600" eaLnBrk="0" hangingPunct="0">
                        <a:spcBef>
                          <a:spcPts val="350"/>
                        </a:spcBef>
                        <a:buClr>
                          <a:schemeClr val="accent2"/>
                        </a:buClr>
                        <a:buFont typeface="Wingdings 2" panose="05020102010507070707" pitchFamily="18" charset="2"/>
                        <a:defRPr>
                          <a:solidFill>
                            <a:schemeClr val="tx1"/>
                          </a:solidFill>
                          <a:latin typeface="Lucida Sans Unicode" panose="020B0602030504020204" pitchFamily="34" charset="0"/>
                          <a:ea typeface="黑体" panose="02010609060101010101" pitchFamily="49" charset="-122"/>
                        </a:defRPr>
                      </a:lvl5pPr>
                      <a:lvl6pPr marL="2514600" indent="-228600" eaLnBrk="0" fontAlgn="base" hangingPunct="0">
                        <a:spcBef>
                          <a:spcPts val="350"/>
                        </a:spcBef>
                        <a:spcAft>
                          <a:spcPct val="0"/>
                        </a:spcAft>
                        <a:buClr>
                          <a:schemeClr val="accent2"/>
                        </a:buClr>
                        <a:buFont typeface="Wingdings 2" panose="05020102010507070707" pitchFamily="18" charset="2"/>
                        <a:defRPr>
                          <a:solidFill>
                            <a:schemeClr val="tx1"/>
                          </a:solidFill>
                          <a:latin typeface="Lucida Sans Unicode" panose="020B0602030504020204" pitchFamily="34" charset="0"/>
                          <a:ea typeface="黑体" panose="02010609060101010101" pitchFamily="49" charset="-122"/>
                        </a:defRPr>
                      </a:lvl6pPr>
                      <a:lvl7pPr marL="2971800" indent="-228600" eaLnBrk="0" fontAlgn="base" hangingPunct="0">
                        <a:spcBef>
                          <a:spcPts val="350"/>
                        </a:spcBef>
                        <a:spcAft>
                          <a:spcPct val="0"/>
                        </a:spcAft>
                        <a:buClr>
                          <a:schemeClr val="accent2"/>
                        </a:buClr>
                        <a:buFont typeface="Wingdings 2" panose="05020102010507070707" pitchFamily="18" charset="2"/>
                        <a:defRPr>
                          <a:solidFill>
                            <a:schemeClr val="tx1"/>
                          </a:solidFill>
                          <a:latin typeface="Lucida Sans Unicode" panose="020B0602030504020204" pitchFamily="34" charset="0"/>
                          <a:ea typeface="黑体" panose="02010609060101010101" pitchFamily="49" charset="-122"/>
                        </a:defRPr>
                      </a:lvl7pPr>
                      <a:lvl8pPr marL="3429000" indent="-228600" eaLnBrk="0" fontAlgn="base" hangingPunct="0">
                        <a:spcBef>
                          <a:spcPts val="350"/>
                        </a:spcBef>
                        <a:spcAft>
                          <a:spcPct val="0"/>
                        </a:spcAft>
                        <a:buClr>
                          <a:schemeClr val="accent2"/>
                        </a:buClr>
                        <a:buFont typeface="Wingdings 2" panose="05020102010507070707" pitchFamily="18" charset="2"/>
                        <a:defRPr>
                          <a:solidFill>
                            <a:schemeClr val="tx1"/>
                          </a:solidFill>
                          <a:latin typeface="Lucida Sans Unicode" panose="020B0602030504020204" pitchFamily="34" charset="0"/>
                          <a:ea typeface="黑体" panose="02010609060101010101" pitchFamily="49" charset="-122"/>
                        </a:defRPr>
                      </a:lvl8pPr>
                      <a:lvl9pPr marL="3886200" indent="-228600" eaLnBrk="0" fontAlgn="base" hangingPunct="0">
                        <a:spcBef>
                          <a:spcPts val="350"/>
                        </a:spcBef>
                        <a:spcAft>
                          <a:spcPct val="0"/>
                        </a:spcAft>
                        <a:buClr>
                          <a:schemeClr val="accent2"/>
                        </a:buClr>
                        <a:buFont typeface="Wingdings 2" panose="05020102010507070707" pitchFamily="18" charset="2"/>
                        <a:defRPr>
                          <a:solidFill>
                            <a:schemeClr val="tx1"/>
                          </a:solidFill>
                          <a:latin typeface="Lucida Sans Unicode" panose="020B0602030504020204" pitchFamily="34" charset="0"/>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smtClean="0">
                          <a:ln>
                            <a:noFill/>
                          </a:ln>
                          <a:solidFill>
                            <a:srgbClr val="000000"/>
                          </a:solidFill>
                          <a:effectLst/>
                          <a:latin typeface="微软雅黑" panose="020B0503020204020204" pitchFamily="34" charset="-122"/>
                          <a:ea typeface="微软雅黑" panose="020B0503020204020204" pitchFamily="34" charset="-122"/>
                        </a:rPr>
                        <a:t>20141202-T-469</a:t>
                      </a:r>
                      <a:endParaRPr kumimoji="0" lang="zh-CN" altLang="zh-CN" sz="1800" b="1"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67" marR="68567"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solidFill>
                  </a:tcPr>
                </a:tc>
                <a:tc>
                  <a:txBody>
                    <a:bodyPr/>
                    <a:lstStyle>
                      <a:lvl1pPr eaLnBrk="0" hangingPunct="0">
                        <a:spcBef>
                          <a:spcPts val="400"/>
                        </a:spcBef>
                        <a:buClr>
                          <a:schemeClr val="accent1"/>
                        </a:buClr>
                        <a:buSzPct val="68000"/>
                        <a:buFont typeface="Wingdings 3" panose="05040102010807070707" pitchFamily="18" charset="2"/>
                        <a:defRPr sz="2800">
                          <a:solidFill>
                            <a:schemeClr val="tx1"/>
                          </a:solidFill>
                          <a:latin typeface="Lucida Sans Unicode" panose="020B0602030504020204" pitchFamily="34" charset="0"/>
                          <a:ea typeface="黑体" panose="02010609060101010101" pitchFamily="49" charset="-122"/>
                        </a:defRPr>
                      </a:lvl1pPr>
                      <a:lvl2pPr marL="742950" indent="-285750" eaLnBrk="0" hangingPunct="0">
                        <a:spcBef>
                          <a:spcPts val="325"/>
                        </a:spcBef>
                        <a:buClr>
                          <a:schemeClr val="accent1"/>
                        </a:buClr>
                        <a:buFont typeface="Verdana" panose="020B0604030504040204" pitchFamily="34" charset="0"/>
                        <a:defRPr sz="2200">
                          <a:solidFill>
                            <a:schemeClr val="tx1"/>
                          </a:solidFill>
                          <a:latin typeface="Lucida Sans Unicode" panose="020B0602030504020204" pitchFamily="34" charset="0"/>
                          <a:ea typeface="黑体" panose="02010609060101010101" pitchFamily="49" charset="-122"/>
                        </a:defRPr>
                      </a:lvl2pPr>
                      <a:lvl3pPr marL="1143000" indent="-228600" eaLnBrk="0" hangingPunct="0">
                        <a:spcBef>
                          <a:spcPts val="350"/>
                        </a:spcBef>
                        <a:buClr>
                          <a:schemeClr val="accent2"/>
                        </a:buClr>
                        <a:buSzPct val="100000"/>
                        <a:buFont typeface="Wingdings 2" panose="05020102010507070707" pitchFamily="18" charset="2"/>
                        <a:defRPr sz="1900">
                          <a:solidFill>
                            <a:schemeClr val="tx1"/>
                          </a:solidFill>
                          <a:latin typeface="Lucida Sans Unicode" panose="020B0602030504020204" pitchFamily="34" charset="0"/>
                          <a:ea typeface="黑体" panose="02010609060101010101" pitchFamily="49" charset="-122"/>
                        </a:defRPr>
                      </a:lvl3pPr>
                      <a:lvl4pPr marL="1600200" indent="-228600" eaLnBrk="0" hangingPunct="0">
                        <a:spcBef>
                          <a:spcPts val="350"/>
                        </a:spcBef>
                        <a:buClr>
                          <a:schemeClr val="accent2"/>
                        </a:buClr>
                        <a:buFont typeface="Wingdings 2" panose="05020102010507070707" pitchFamily="18" charset="2"/>
                        <a:defRPr sz="1700">
                          <a:solidFill>
                            <a:schemeClr val="tx1"/>
                          </a:solidFill>
                          <a:latin typeface="Lucida Sans Unicode" panose="020B0602030504020204" pitchFamily="34" charset="0"/>
                          <a:ea typeface="黑体" panose="02010609060101010101" pitchFamily="49" charset="-122"/>
                        </a:defRPr>
                      </a:lvl4pPr>
                      <a:lvl5pPr marL="2057400" indent="-228600" eaLnBrk="0" hangingPunct="0">
                        <a:spcBef>
                          <a:spcPts val="350"/>
                        </a:spcBef>
                        <a:buClr>
                          <a:schemeClr val="accent2"/>
                        </a:buClr>
                        <a:buFont typeface="Wingdings 2" panose="05020102010507070707" pitchFamily="18" charset="2"/>
                        <a:defRPr>
                          <a:solidFill>
                            <a:schemeClr val="tx1"/>
                          </a:solidFill>
                          <a:latin typeface="Lucida Sans Unicode" panose="020B0602030504020204" pitchFamily="34" charset="0"/>
                          <a:ea typeface="黑体" panose="02010609060101010101" pitchFamily="49" charset="-122"/>
                        </a:defRPr>
                      </a:lvl5pPr>
                      <a:lvl6pPr marL="2514600" indent="-228600" eaLnBrk="0" fontAlgn="base" hangingPunct="0">
                        <a:spcBef>
                          <a:spcPts val="350"/>
                        </a:spcBef>
                        <a:spcAft>
                          <a:spcPct val="0"/>
                        </a:spcAft>
                        <a:buClr>
                          <a:schemeClr val="accent2"/>
                        </a:buClr>
                        <a:buFont typeface="Wingdings 2" panose="05020102010507070707" pitchFamily="18" charset="2"/>
                        <a:defRPr>
                          <a:solidFill>
                            <a:schemeClr val="tx1"/>
                          </a:solidFill>
                          <a:latin typeface="Lucida Sans Unicode" panose="020B0602030504020204" pitchFamily="34" charset="0"/>
                          <a:ea typeface="黑体" panose="02010609060101010101" pitchFamily="49" charset="-122"/>
                        </a:defRPr>
                      </a:lvl6pPr>
                      <a:lvl7pPr marL="2971800" indent="-228600" eaLnBrk="0" fontAlgn="base" hangingPunct="0">
                        <a:spcBef>
                          <a:spcPts val="350"/>
                        </a:spcBef>
                        <a:spcAft>
                          <a:spcPct val="0"/>
                        </a:spcAft>
                        <a:buClr>
                          <a:schemeClr val="accent2"/>
                        </a:buClr>
                        <a:buFont typeface="Wingdings 2" panose="05020102010507070707" pitchFamily="18" charset="2"/>
                        <a:defRPr>
                          <a:solidFill>
                            <a:schemeClr val="tx1"/>
                          </a:solidFill>
                          <a:latin typeface="Lucida Sans Unicode" panose="020B0602030504020204" pitchFamily="34" charset="0"/>
                          <a:ea typeface="黑体" panose="02010609060101010101" pitchFamily="49" charset="-122"/>
                        </a:defRPr>
                      </a:lvl7pPr>
                      <a:lvl8pPr marL="3429000" indent="-228600" eaLnBrk="0" fontAlgn="base" hangingPunct="0">
                        <a:spcBef>
                          <a:spcPts val="350"/>
                        </a:spcBef>
                        <a:spcAft>
                          <a:spcPct val="0"/>
                        </a:spcAft>
                        <a:buClr>
                          <a:schemeClr val="accent2"/>
                        </a:buClr>
                        <a:buFont typeface="Wingdings 2" panose="05020102010507070707" pitchFamily="18" charset="2"/>
                        <a:defRPr>
                          <a:solidFill>
                            <a:schemeClr val="tx1"/>
                          </a:solidFill>
                          <a:latin typeface="Lucida Sans Unicode" panose="020B0602030504020204" pitchFamily="34" charset="0"/>
                          <a:ea typeface="黑体" panose="02010609060101010101" pitchFamily="49" charset="-122"/>
                        </a:defRPr>
                      </a:lvl8pPr>
                      <a:lvl9pPr marL="3886200" indent="-228600" eaLnBrk="0" fontAlgn="base" hangingPunct="0">
                        <a:spcBef>
                          <a:spcPts val="350"/>
                        </a:spcBef>
                        <a:spcAft>
                          <a:spcPct val="0"/>
                        </a:spcAft>
                        <a:buClr>
                          <a:schemeClr val="accent2"/>
                        </a:buClr>
                        <a:buFont typeface="Wingdings 2" panose="05020102010507070707" pitchFamily="18" charset="2"/>
                        <a:defRPr>
                          <a:solidFill>
                            <a:schemeClr val="tx1"/>
                          </a:solidFill>
                          <a:latin typeface="Lucida Sans Unicode" panose="020B0602030504020204" pitchFamily="34" charset="0"/>
                          <a:ea typeface="黑体" panose="0201060906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800" b="1" i="0" u="none" strike="noStrike" cap="none" normalizeH="0" baseline="0" smtClean="0">
                          <a:ln>
                            <a:noFill/>
                          </a:ln>
                          <a:solidFill>
                            <a:srgbClr val="000000"/>
                          </a:solidFill>
                          <a:effectLst/>
                          <a:latin typeface="微软雅黑" panose="020B0503020204020204" pitchFamily="34" charset="-122"/>
                          <a:ea typeface="微软雅黑" panose="020B0503020204020204" pitchFamily="34" charset="-122"/>
                        </a:rPr>
                        <a:t>信息技术 数据溯源描述模型</a:t>
                      </a:r>
                      <a:endParaRPr kumimoji="0" lang="en-US" altLang="zh-CN" sz="1800" b="1" i="0" u="none" strike="noStrike" cap="none" normalizeH="0" baseline="0" smtClean="0">
                        <a:ln>
                          <a:noFill/>
                        </a:ln>
                        <a:solidFill>
                          <a:srgbClr val="000000"/>
                        </a:solidFill>
                        <a:effectLst/>
                        <a:latin typeface="微软雅黑" panose="020B0503020204020204" pitchFamily="34" charset="-122"/>
                        <a:ea typeface="微软雅黑" panose="020B0503020204020204" pitchFamily="34" charset="-122"/>
                      </a:endParaRPr>
                    </a:p>
                  </a:txBody>
                  <a:tcPr marL="68567" marR="68567"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solidFill>
                  </a:tcPr>
                </a:tc>
              </a:tr>
              <a:tr h="455613">
                <a:tc>
                  <a:txBody>
                    <a:bodyPr/>
                    <a:lstStyle>
                      <a:lvl1pPr eaLnBrk="0" hangingPunct="0">
                        <a:spcBef>
                          <a:spcPts val="400"/>
                        </a:spcBef>
                        <a:buClr>
                          <a:schemeClr val="accent1"/>
                        </a:buClr>
                        <a:buSzPct val="68000"/>
                        <a:buFont typeface="Wingdings 3" panose="05040102010807070707" pitchFamily="18" charset="2"/>
                        <a:defRPr sz="2800">
                          <a:solidFill>
                            <a:schemeClr val="tx1"/>
                          </a:solidFill>
                          <a:latin typeface="Lucida Sans Unicode" panose="020B0602030504020204" pitchFamily="34" charset="0"/>
                          <a:ea typeface="黑体" panose="02010609060101010101" pitchFamily="49" charset="-122"/>
                        </a:defRPr>
                      </a:lvl1pPr>
                      <a:lvl2pPr marL="742950" indent="-285750" eaLnBrk="0" hangingPunct="0">
                        <a:spcBef>
                          <a:spcPts val="325"/>
                        </a:spcBef>
                        <a:buClr>
                          <a:schemeClr val="accent1"/>
                        </a:buClr>
                        <a:buFont typeface="Verdana" panose="020B0604030504040204" pitchFamily="34" charset="0"/>
                        <a:defRPr sz="2200">
                          <a:solidFill>
                            <a:schemeClr val="tx1"/>
                          </a:solidFill>
                          <a:latin typeface="Lucida Sans Unicode" panose="020B0602030504020204" pitchFamily="34" charset="0"/>
                          <a:ea typeface="黑体" panose="02010609060101010101" pitchFamily="49" charset="-122"/>
                        </a:defRPr>
                      </a:lvl2pPr>
                      <a:lvl3pPr marL="1143000" indent="-228600" eaLnBrk="0" hangingPunct="0">
                        <a:spcBef>
                          <a:spcPts val="350"/>
                        </a:spcBef>
                        <a:buClr>
                          <a:schemeClr val="accent2"/>
                        </a:buClr>
                        <a:buSzPct val="100000"/>
                        <a:buFont typeface="Wingdings 2" panose="05020102010507070707" pitchFamily="18" charset="2"/>
                        <a:defRPr sz="1900">
                          <a:solidFill>
                            <a:schemeClr val="tx1"/>
                          </a:solidFill>
                          <a:latin typeface="Lucida Sans Unicode" panose="020B0602030504020204" pitchFamily="34" charset="0"/>
                          <a:ea typeface="黑体" panose="02010609060101010101" pitchFamily="49" charset="-122"/>
                        </a:defRPr>
                      </a:lvl3pPr>
                      <a:lvl4pPr marL="1600200" indent="-228600" eaLnBrk="0" hangingPunct="0">
                        <a:spcBef>
                          <a:spcPts val="350"/>
                        </a:spcBef>
                        <a:buClr>
                          <a:schemeClr val="accent2"/>
                        </a:buClr>
                        <a:buFont typeface="Wingdings 2" panose="05020102010507070707" pitchFamily="18" charset="2"/>
                        <a:defRPr sz="1700">
                          <a:solidFill>
                            <a:schemeClr val="tx1"/>
                          </a:solidFill>
                          <a:latin typeface="Lucida Sans Unicode" panose="020B0602030504020204" pitchFamily="34" charset="0"/>
                          <a:ea typeface="黑体" panose="02010609060101010101" pitchFamily="49" charset="-122"/>
                        </a:defRPr>
                      </a:lvl4pPr>
                      <a:lvl5pPr marL="2057400" indent="-228600" eaLnBrk="0" hangingPunct="0">
                        <a:spcBef>
                          <a:spcPts val="350"/>
                        </a:spcBef>
                        <a:buClr>
                          <a:schemeClr val="accent2"/>
                        </a:buClr>
                        <a:buFont typeface="Wingdings 2" panose="05020102010507070707" pitchFamily="18" charset="2"/>
                        <a:defRPr>
                          <a:solidFill>
                            <a:schemeClr val="tx1"/>
                          </a:solidFill>
                          <a:latin typeface="Lucida Sans Unicode" panose="020B0602030504020204" pitchFamily="34" charset="0"/>
                          <a:ea typeface="黑体" panose="02010609060101010101" pitchFamily="49" charset="-122"/>
                        </a:defRPr>
                      </a:lvl5pPr>
                      <a:lvl6pPr marL="2514600" indent="-228600" eaLnBrk="0" fontAlgn="base" hangingPunct="0">
                        <a:spcBef>
                          <a:spcPts val="350"/>
                        </a:spcBef>
                        <a:spcAft>
                          <a:spcPct val="0"/>
                        </a:spcAft>
                        <a:buClr>
                          <a:schemeClr val="accent2"/>
                        </a:buClr>
                        <a:buFont typeface="Wingdings 2" panose="05020102010507070707" pitchFamily="18" charset="2"/>
                        <a:defRPr>
                          <a:solidFill>
                            <a:schemeClr val="tx1"/>
                          </a:solidFill>
                          <a:latin typeface="Lucida Sans Unicode" panose="020B0602030504020204" pitchFamily="34" charset="0"/>
                          <a:ea typeface="黑体" panose="02010609060101010101" pitchFamily="49" charset="-122"/>
                        </a:defRPr>
                      </a:lvl6pPr>
                      <a:lvl7pPr marL="2971800" indent="-228600" eaLnBrk="0" fontAlgn="base" hangingPunct="0">
                        <a:spcBef>
                          <a:spcPts val="350"/>
                        </a:spcBef>
                        <a:spcAft>
                          <a:spcPct val="0"/>
                        </a:spcAft>
                        <a:buClr>
                          <a:schemeClr val="accent2"/>
                        </a:buClr>
                        <a:buFont typeface="Wingdings 2" panose="05020102010507070707" pitchFamily="18" charset="2"/>
                        <a:defRPr>
                          <a:solidFill>
                            <a:schemeClr val="tx1"/>
                          </a:solidFill>
                          <a:latin typeface="Lucida Sans Unicode" panose="020B0602030504020204" pitchFamily="34" charset="0"/>
                          <a:ea typeface="黑体" panose="02010609060101010101" pitchFamily="49" charset="-122"/>
                        </a:defRPr>
                      </a:lvl7pPr>
                      <a:lvl8pPr marL="3429000" indent="-228600" eaLnBrk="0" fontAlgn="base" hangingPunct="0">
                        <a:spcBef>
                          <a:spcPts val="350"/>
                        </a:spcBef>
                        <a:spcAft>
                          <a:spcPct val="0"/>
                        </a:spcAft>
                        <a:buClr>
                          <a:schemeClr val="accent2"/>
                        </a:buClr>
                        <a:buFont typeface="Wingdings 2" panose="05020102010507070707" pitchFamily="18" charset="2"/>
                        <a:defRPr>
                          <a:solidFill>
                            <a:schemeClr val="tx1"/>
                          </a:solidFill>
                          <a:latin typeface="Lucida Sans Unicode" panose="020B0602030504020204" pitchFamily="34" charset="0"/>
                          <a:ea typeface="黑体" panose="02010609060101010101" pitchFamily="49" charset="-122"/>
                        </a:defRPr>
                      </a:lvl8pPr>
                      <a:lvl9pPr marL="3886200" indent="-228600" eaLnBrk="0" fontAlgn="base" hangingPunct="0">
                        <a:spcBef>
                          <a:spcPts val="350"/>
                        </a:spcBef>
                        <a:spcAft>
                          <a:spcPct val="0"/>
                        </a:spcAft>
                        <a:buClr>
                          <a:schemeClr val="accent2"/>
                        </a:buClr>
                        <a:buFont typeface="Wingdings 2" panose="05020102010507070707" pitchFamily="18" charset="2"/>
                        <a:defRPr>
                          <a:solidFill>
                            <a:schemeClr val="tx1"/>
                          </a:solidFill>
                          <a:latin typeface="Lucida Sans Unicode" panose="020B0602030504020204" pitchFamily="34" charset="0"/>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smtClean="0">
                          <a:ln>
                            <a:noFill/>
                          </a:ln>
                          <a:solidFill>
                            <a:srgbClr val="000000"/>
                          </a:solidFill>
                          <a:effectLst/>
                          <a:latin typeface="微软雅黑" panose="020B0503020204020204" pitchFamily="34" charset="-122"/>
                          <a:ea typeface="微软雅黑" panose="020B0503020204020204" pitchFamily="34" charset="-122"/>
                        </a:rPr>
                        <a:t>9</a:t>
                      </a:r>
                    </a:p>
                  </a:txBody>
                  <a:tcPr marL="68567" marR="68567"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solidFill>
                  </a:tcPr>
                </a:tc>
                <a:tc>
                  <a:txBody>
                    <a:bodyPr/>
                    <a:lstStyle>
                      <a:lvl1pPr eaLnBrk="0" hangingPunct="0">
                        <a:spcBef>
                          <a:spcPts val="400"/>
                        </a:spcBef>
                        <a:buClr>
                          <a:schemeClr val="accent1"/>
                        </a:buClr>
                        <a:buSzPct val="68000"/>
                        <a:buFont typeface="Wingdings 3" panose="05040102010807070707" pitchFamily="18" charset="2"/>
                        <a:defRPr sz="2800">
                          <a:solidFill>
                            <a:schemeClr val="tx1"/>
                          </a:solidFill>
                          <a:latin typeface="Lucida Sans Unicode" panose="020B0602030504020204" pitchFamily="34" charset="0"/>
                          <a:ea typeface="黑体" panose="02010609060101010101" pitchFamily="49" charset="-122"/>
                        </a:defRPr>
                      </a:lvl1pPr>
                      <a:lvl2pPr marL="742950" indent="-285750" eaLnBrk="0" hangingPunct="0">
                        <a:spcBef>
                          <a:spcPts val="325"/>
                        </a:spcBef>
                        <a:buClr>
                          <a:schemeClr val="accent1"/>
                        </a:buClr>
                        <a:buFont typeface="Verdana" panose="020B0604030504040204" pitchFamily="34" charset="0"/>
                        <a:defRPr sz="2200">
                          <a:solidFill>
                            <a:schemeClr val="tx1"/>
                          </a:solidFill>
                          <a:latin typeface="Lucida Sans Unicode" panose="020B0602030504020204" pitchFamily="34" charset="0"/>
                          <a:ea typeface="黑体" panose="02010609060101010101" pitchFamily="49" charset="-122"/>
                        </a:defRPr>
                      </a:lvl2pPr>
                      <a:lvl3pPr marL="1143000" indent="-228600" eaLnBrk="0" hangingPunct="0">
                        <a:spcBef>
                          <a:spcPts val="350"/>
                        </a:spcBef>
                        <a:buClr>
                          <a:schemeClr val="accent2"/>
                        </a:buClr>
                        <a:buSzPct val="100000"/>
                        <a:buFont typeface="Wingdings 2" panose="05020102010507070707" pitchFamily="18" charset="2"/>
                        <a:defRPr sz="1900">
                          <a:solidFill>
                            <a:schemeClr val="tx1"/>
                          </a:solidFill>
                          <a:latin typeface="Lucida Sans Unicode" panose="020B0602030504020204" pitchFamily="34" charset="0"/>
                          <a:ea typeface="黑体" panose="02010609060101010101" pitchFamily="49" charset="-122"/>
                        </a:defRPr>
                      </a:lvl3pPr>
                      <a:lvl4pPr marL="1600200" indent="-228600" eaLnBrk="0" hangingPunct="0">
                        <a:spcBef>
                          <a:spcPts val="350"/>
                        </a:spcBef>
                        <a:buClr>
                          <a:schemeClr val="accent2"/>
                        </a:buClr>
                        <a:buFont typeface="Wingdings 2" panose="05020102010507070707" pitchFamily="18" charset="2"/>
                        <a:defRPr sz="1700">
                          <a:solidFill>
                            <a:schemeClr val="tx1"/>
                          </a:solidFill>
                          <a:latin typeface="Lucida Sans Unicode" panose="020B0602030504020204" pitchFamily="34" charset="0"/>
                          <a:ea typeface="黑体" panose="02010609060101010101" pitchFamily="49" charset="-122"/>
                        </a:defRPr>
                      </a:lvl4pPr>
                      <a:lvl5pPr marL="2057400" indent="-228600" eaLnBrk="0" hangingPunct="0">
                        <a:spcBef>
                          <a:spcPts val="350"/>
                        </a:spcBef>
                        <a:buClr>
                          <a:schemeClr val="accent2"/>
                        </a:buClr>
                        <a:buFont typeface="Wingdings 2" panose="05020102010507070707" pitchFamily="18" charset="2"/>
                        <a:defRPr>
                          <a:solidFill>
                            <a:schemeClr val="tx1"/>
                          </a:solidFill>
                          <a:latin typeface="Lucida Sans Unicode" panose="020B0602030504020204" pitchFamily="34" charset="0"/>
                          <a:ea typeface="黑体" panose="02010609060101010101" pitchFamily="49" charset="-122"/>
                        </a:defRPr>
                      </a:lvl5pPr>
                      <a:lvl6pPr marL="2514600" indent="-228600" eaLnBrk="0" fontAlgn="base" hangingPunct="0">
                        <a:spcBef>
                          <a:spcPts val="350"/>
                        </a:spcBef>
                        <a:spcAft>
                          <a:spcPct val="0"/>
                        </a:spcAft>
                        <a:buClr>
                          <a:schemeClr val="accent2"/>
                        </a:buClr>
                        <a:buFont typeface="Wingdings 2" panose="05020102010507070707" pitchFamily="18" charset="2"/>
                        <a:defRPr>
                          <a:solidFill>
                            <a:schemeClr val="tx1"/>
                          </a:solidFill>
                          <a:latin typeface="Lucida Sans Unicode" panose="020B0602030504020204" pitchFamily="34" charset="0"/>
                          <a:ea typeface="黑体" panose="02010609060101010101" pitchFamily="49" charset="-122"/>
                        </a:defRPr>
                      </a:lvl6pPr>
                      <a:lvl7pPr marL="2971800" indent="-228600" eaLnBrk="0" fontAlgn="base" hangingPunct="0">
                        <a:spcBef>
                          <a:spcPts val="350"/>
                        </a:spcBef>
                        <a:spcAft>
                          <a:spcPct val="0"/>
                        </a:spcAft>
                        <a:buClr>
                          <a:schemeClr val="accent2"/>
                        </a:buClr>
                        <a:buFont typeface="Wingdings 2" panose="05020102010507070707" pitchFamily="18" charset="2"/>
                        <a:defRPr>
                          <a:solidFill>
                            <a:schemeClr val="tx1"/>
                          </a:solidFill>
                          <a:latin typeface="Lucida Sans Unicode" panose="020B0602030504020204" pitchFamily="34" charset="0"/>
                          <a:ea typeface="黑体" panose="02010609060101010101" pitchFamily="49" charset="-122"/>
                        </a:defRPr>
                      </a:lvl7pPr>
                      <a:lvl8pPr marL="3429000" indent="-228600" eaLnBrk="0" fontAlgn="base" hangingPunct="0">
                        <a:spcBef>
                          <a:spcPts val="350"/>
                        </a:spcBef>
                        <a:spcAft>
                          <a:spcPct val="0"/>
                        </a:spcAft>
                        <a:buClr>
                          <a:schemeClr val="accent2"/>
                        </a:buClr>
                        <a:buFont typeface="Wingdings 2" panose="05020102010507070707" pitchFamily="18" charset="2"/>
                        <a:defRPr>
                          <a:solidFill>
                            <a:schemeClr val="tx1"/>
                          </a:solidFill>
                          <a:latin typeface="Lucida Sans Unicode" panose="020B0602030504020204" pitchFamily="34" charset="0"/>
                          <a:ea typeface="黑体" panose="02010609060101010101" pitchFamily="49" charset="-122"/>
                        </a:defRPr>
                      </a:lvl8pPr>
                      <a:lvl9pPr marL="3886200" indent="-228600" eaLnBrk="0" fontAlgn="base" hangingPunct="0">
                        <a:spcBef>
                          <a:spcPts val="350"/>
                        </a:spcBef>
                        <a:spcAft>
                          <a:spcPct val="0"/>
                        </a:spcAft>
                        <a:buClr>
                          <a:schemeClr val="accent2"/>
                        </a:buClr>
                        <a:buFont typeface="Wingdings 2" panose="05020102010507070707" pitchFamily="18" charset="2"/>
                        <a:defRPr>
                          <a:solidFill>
                            <a:schemeClr val="tx1"/>
                          </a:solidFill>
                          <a:latin typeface="Lucida Sans Unicode" panose="020B0602030504020204" pitchFamily="34" charset="0"/>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smtClean="0">
                          <a:ln>
                            <a:noFill/>
                          </a:ln>
                          <a:solidFill>
                            <a:srgbClr val="000000"/>
                          </a:solidFill>
                          <a:effectLst/>
                          <a:latin typeface="微软雅黑" panose="020B0503020204020204" pitchFamily="34" charset="-122"/>
                          <a:ea typeface="微软雅黑" panose="020B0503020204020204" pitchFamily="34" charset="-122"/>
                        </a:rPr>
                        <a:t>20141203-T-469</a:t>
                      </a:r>
                      <a:endParaRPr kumimoji="0" lang="zh-CN" altLang="zh-CN" sz="1800" b="1"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67" marR="68567"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solidFill>
                  </a:tcPr>
                </a:tc>
                <a:tc>
                  <a:txBody>
                    <a:bodyPr/>
                    <a:lstStyle>
                      <a:lvl1pPr eaLnBrk="0" hangingPunct="0">
                        <a:spcBef>
                          <a:spcPts val="400"/>
                        </a:spcBef>
                        <a:buClr>
                          <a:schemeClr val="accent1"/>
                        </a:buClr>
                        <a:buSzPct val="68000"/>
                        <a:buFont typeface="Wingdings 3" panose="05040102010807070707" pitchFamily="18" charset="2"/>
                        <a:defRPr sz="2800">
                          <a:solidFill>
                            <a:schemeClr val="tx1"/>
                          </a:solidFill>
                          <a:latin typeface="Lucida Sans Unicode" panose="020B0602030504020204" pitchFamily="34" charset="0"/>
                          <a:ea typeface="黑体" panose="02010609060101010101" pitchFamily="49" charset="-122"/>
                        </a:defRPr>
                      </a:lvl1pPr>
                      <a:lvl2pPr marL="742950" indent="-285750" eaLnBrk="0" hangingPunct="0">
                        <a:spcBef>
                          <a:spcPts val="325"/>
                        </a:spcBef>
                        <a:buClr>
                          <a:schemeClr val="accent1"/>
                        </a:buClr>
                        <a:buFont typeface="Verdana" panose="020B0604030504040204" pitchFamily="34" charset="0"/>
                        <a:defRPr sz="2200">
                          <a:solidFill>
                            <a:schemeClr val="tx1"/>
                          </a:solidFill>
                          <a:latin typeface="Lucida Sans Unicode" panose="020B0602030504020204" pitchFamily="34" charset="0"/>
                          <a:ea typeface="黑体" panose="02010609060101010101" pitchFamily="49" charset="-122"/>
                        </a:defRPr>
                      </a:lvl2pPr>
                      <a:lvl3pPr marL="1143000" indent="-228600" eaLnBrk="0" hangingPunct="0">
                        <a:spcBef>
                          <a:spcPts val="350"/>
                        </a:spcBef>
                        <a:buClr>
                          <a:schemeClr val="accent2"/>
                        </a:buClr>
                        <a:buSzPct val="100000"/>
                        <a:buFont typeface="Wingdings 2" panose="05020102010507070707" pitchFamily="18" charset="2"/>
                        <a:defRPr sz="1900">
                          <a:solidFill>
                            <a:schemeClr val="tx1"/>
                          </a:solidFill>
                          <a:latin typeface="Lucida Sans Unicode" panose="020B0602030504020204" pitchFamily="34" charset="0"/>
                          <a:ea typeface="黑体" panose="02010609060101010101" pitchFamily="49" charset="-122"/>
                        </a:defRPr>
                      </a:lvl3pPr>
                      <a:lvl4pPr marL="1600200" indent="-228600" eaLnBrk="0" hangingPunct="0">
                        <a:spcBef>
                          <a:spcPts val="350"/>
                        </a:spcBef>
                        <a:buClr>
                          <a:schemeClr val="accent2"/>
                        </a:buClr>
                        <a:buFont typeface="Wingdings 2" panose="05020102010507070707" pitchFamily="18" charset="2"/>
                        <a:defRPr sz="1700">
                          <a:solidFill>
                            <a:schemeClr val="tx1"/>
                          </a:solidFill>
                          <a:latin typeface="Lucida Sans Unicode" panose="020B0602030504020204" pitchFamily="34" charset="0"/>
                          <a:ea typeface="黑体" panose="02010609060101010101" pitchFamily="49" charset="-122"/>
                        </a:defRPr>
                      </a:lvl4pPr>
                      <a:lvl5pPr marL="2057400" indent="-228600" eaLnBrk="0" hangingPunct="0">
                        <a:spcBef>
                          <a:spcPts val="350"/>
                        </a:spcBef>
                        <a:buClr>
                          <a:schemeClr val="accent2"/>
                        </a:buClr>
                        <a:buFont typeface="Wingdings 2" panose="05020102010507070707" pitchFamily="18" charset="2"/>
                        <a:defRPr>
                          <a:solidFill>
                            <a:schemeClr val="tx1"/>
                          </a:solidFill>
                          <a:latin typeface="Lucida Sans Unicode" panose="020B0602030504020204" pitchFamily="34" charset="0"/>
                          <a:ea typeface="黑体" panose="02010609060101010101" pitchFamily="49" charset="-122"/>
                        </a:defRPr>
                      </a:lvl5pPr>
                      <a:lvl6pPr marL="2514600" indent="-228600" eaLnBrk="0" fontAlgn="base" hangingPunct="0">
                        <a:spcBef>
                          <a:spcPts val="350"/>
                        </a:spcBef>
                        <a:spcAft>
                          <a:spcPct val="0"/>
                        </a:spcAft>
                        <a:buClr>
                          <a:schemeClr val="accent2"/>
                        </a:buClr>
                        <a:buFont typeface="Wingdings 2" panose="05020102010507070707" pitchFamily="18" charset="2"/>
                        <a:defRPr>
                          <a:solidFill>
                            <a:schemeClr val="tx1"/>
                          </a:solidFill>
                          <a:latin typeface="Lucida Sans Unicode" panose="020B0602030504020204" pitchFamily="34" charset="0"/>
                          <a:ea typeface="黑体" panose="02010609060101010101" pitchFamily="49" charset="-122"/>
                        </a:defRPr>
                      </a:lvl6pPr>
                      <a:lvl7pPr marL="2971800" indent="-228600" eaLnBrk="0" fontAlgn="base" hangingPunct="0">
                        <a:spcBef>
                          <a:spcPts val="350"/>
                        </a:spcBef>
                        <a:spcAft>
                          <a:spcPct val="0"/>
                        </a:spcAft>
                        <a:buClr>
                          <a:schemeClr val="accent2"/>
                        </a:buClr>
                        <a:buFont typeface="Wingdings 2" panose="05020102010507070707" pitchFamily="18" charset="2"/>
                        <a:defRPr>
                          <a:solidFill>
                            <a:schemeClr val="tx1"/>
                          </a:solidFill>
                          <a:latin typeface="Lucida Sans Unicode" panose="020B0602030504020204" pitchFamily="34" charset="0"/>
                          <a:ea typeface="黑体" panose="02010609060101010101" pitchFamily="49" charset="-122"/>
                        </a:defRPr>
                      </a:lvl7pPr>
                      <a:lvl8pPr marL="3429000" indent="-228600" eaLnBrk="0" fontAlgn="base" hangingPunct="0">
                        <a:spcBef>
                          <a:spcPts val="350"/>
                        </a:spcBef>
                        <a:spcAft>
                          <a:spcPct val="0"/>
                        </a:spcAft>
                        <a:buClr>
                          <a:schemeClr val="accent2"/>
                        </a:buClr>
                        <a:buFont typeface="Wingdings 2" panose="05020102010507070707" pitchFamily="18" charset="2"/>
                        <a:defRPr>
                          <a:solidFill>
                            <a:schemeClr val="tx1"/>
                          </a:solidFill>
                          <a:latin typeface="Lucida Sans Unicode" panose="020B0602030504020204" pitchFamily="34" charset="0"/>
                          <a:ea typeface="黑体" panose="02010609060101010101" pitchFamily="49" charset="-122"/>
                        </a:defRPr>
                      </a:lvl8pPr>
                      <a:lvl9pPr marL="3886200" indent="-228600" eaLnBrk="0" fontAlgn="base" hangingPunct="0">
                        <a:spcBef>
                          <a:spcPts val="350"/>
                        </a:spcBef>
                        <a:spcAft>
                          <a:spcPct val="0"/>
                        </a:spcAft>
                        <a:buClr>
                          <a:schemeClr val="accent2"/>
                        </a:buClr>
                        <a:buFont typeface="Wingdings 2" panose="05020102010507070707" pitchFamily="18" charset="2"/>
                        <a:defRPr>
                          <a:solidFill>
                            <a:schemeClr val="tx1"/>
                          </a:solidFill>
                          <a:latin typeface="Lucida Sans Unicode" panose="020B0602030504020204" pitchFamily="34" charset="0"/>
                          <a:ea typeface="黑体" panose="0201060906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800" b="1" i="0" u="none" strike="noStrike" cap="none" normalizeH="0" baseline="0" smtClean="0">
                          <a:ln>
                            <a:noFill/>
                          </a:ln>
                          <a:solidFill>
                            <a:srgbClr val="000000"/>
                          </a:solidFill>
                          <a:effectLst/>
                          <a:latin typeface="微软雅黑" panose="020B0503020204020204" pitchFamily="34" charset="-122"/>
                          <a:ea typeface="微软雅黑" panose="020B0503020204020204" pitchFamily="34" charset="-122"/>
                        </a:rPr>
                        <a:t>信息技术 数据质量评价指标</a:t>
                      </a:r>
                      <a:endParaRPr kumimoji="0" lang="en-US" altLang="zh-CN" sz="1800" b="1" i="0" u="none" strike="noStrike" cap="none" normalizeH="0" baseline="0" smtClean="0">
                        <a:ln>
                          <a:noFill/>
                        </a:ln>
                        <a:solidFill>
                          <a:srgbClr val="000000"/>
                        </a:solidFill>
                        <a:effectLst/>
                        <a:latin typeface="微软雅黑" panose="020B0503020204020204" pitchFamily="34" charset="-122"/>
                        <a:ea typeface="微软雅黑" panose="020B0503020204020204" pitchFamily="34" charset="-122"/>
                      </a:endParaRPr>
                    </a:p>
                  </a:txBody>
                  <a:tcPr marL="68567" marR="68567"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solidFill>
                  </a:tcPr>
                </a:tc>
              </a:tr>
              <a:tr h="455613">
                <a:tc>
                  <a:txBody>
                    <a:bodyPr/>
                    <a:lstStyle>
                      <a:lvl1pPr eaLnBrk="0" hangingPunct="0">
                        <a:spcBef>
                          <a:spcPts val="400"/>
                        </a:spcBef>
                        <a:buClr>
                          <a:schemeClr val="accent1"/>
                        </a:buClr>
                        <a:buSzPct val="68000"/>
                        <a:buFont typeface="Wingdings 3" panose="05040102010807070707" pitchFamily="18" charset="2"/>
                        <a:defRPr sz="2800">
                          <a:solidFill>
                            <a:schemeClr val="tx1"/>
                          </a:solidFill>
                          <a:latin typeface="Lucida Sans Unicode" panose="020B0602030504020204" pitchFamily="34" charset="0"/>
                          <a:ea typeface="黑体" panose="02010609060101010101" pitchFamily="49" charset="-122"/>
                        </a:defRPr>
                      </a:lvl1pPr>
                      <a:lvl2pPr marL="742950" indent="-285750" eaLnBrk="0" hangingPunct="0">
                        <a:spcBef>
                          <a:spcPts val="325"/>
                        </a:spcBef>
                        <a:buClr>
                          <a:schemeClr val="accent1"/>
                        </a:buClr>
                        <a:buFont typeface="Verdana" panose="020B0604030504040204" pitchFamily="34" charset="0"/>
                        <a:defRPr sz="2200">
                          <a:solidFill>
                            <a:schemeClr val="tx1"/>
                          </a:solidFill>
                          <a:latin typeface="Lucida Sans Unicode" panose="020B0602030504020204" pitchFamily="34" charset="0"/>
                          <a:ea typeface="黑体" panose="02010609060101010101" pitchFamily="49" charset="-122"/>
                        </a:defRPr>
                      </a:lvl2pPr>
                      <a:lvl3pPr marL="1143000" indent="-228600" eaLnBrk="0" hangingPunct="0">
                        <a:spcBef>
                          <a:spcPts val="350"/>
                        </a:spcBef>
                        <a:buClr>
                          <a:schemeClr val="accent2"/>
                        </a:buClr>
                        <a:buSzPct val="100000"/>
                        <a:buFont typeface="Wingdings 2" panose="05020102010507070707" pitchFamily="18" charset="2"/>
                        <a:defRPr sz="1900">
                          <a:solidFill>
                            <a:schemeClr val="tx1"/>
                          </a:solidFill>
                          <a:latin typeface="Lucida Sans Unicode" panose="020B0602030504020204" pitchFamily="34" charset="0"/>
                          <a:ea typeface="黑体" panose="02010609060101010101" pitchFamily="49" charset="-122"/>
                        </a:defRPr>
                      </a:lvl3pPr>
                      <a:lvl4pPr marL="1600200" indent="-228600" eaLnBrk="0" hangingPunct="0">
                        <a:spcBef>
                          <a:spcPts val="350"/>
                        </a:spcBef>
                        <a:buClr>
                          <a:schemeClr val="accent2"/>
                        </a:buClr>
                        <a:buFont typeface="Wingdings 2" panose="05020102010507070707" pitchFamily="18" charset="2"/>
                        <a:defRPr sz="1700">
                          <a:solidFill>
                            <a:schemeClr val="tx1"/>
                          </a:solidFill>
                          <a:latin typeface="Lucida Sans Unicode" panose="020B0602030504020204" pitchFamily="34" charset="0"/>
                          <a:ea typeface="黑体" panose="02010609060101010101" pitchFamily="49" charset="-122"/>
                        </a:defRPr>
                      </a:lvl4pPr>
                      <a:lvl5pPr marL="2057400" indent="-228600" eaLnBrk="0" hangingPunct="0">
                        <a:spcBef>
                          <a:spcPts val="350"/>
                        </a:spcBef>
                        <a:buClr>
                          <a:schemeClr val="accent2"/>
                        </a:buClr>
                        <a:buFont typeface="Wingdings 2" panose="05020102010507070707" pitchFamily="18" charset="2"/>
                        <a:defRPr>
                          <a:solidFill>
                            <a:schemeClr val="tx1"/>
                          </a:solidFill>
                          <a:latin typeface="Lucida Sans Unicode" panose="020B0602030504020204" pitchFamily="34" charset="0"/>
                          <a:ea typeface="黑体" panose="02010609060101010101" pitchFamily="49" charset="-122"/>
                        </a:defRPr>
                      </a:lvl5pPr>
                      <a:lvl6pPr marL="2514600" indent="-228600" eaLnBrk="0" fontAlgn="base" hangingPunct="0">
                        <a:spcBef>
                          <a:spcPts val="350"/>
                        </a:spcBef>
                        <a:spcAft>
                          <a:spcPct val="0"/>
                        </a:spcAft>
                        <a:buClr>
                          <a:schemeClr val="accent2"/>
                        </a:buClr>
                        <a:buFont typeface="Wingdings 2" panose="05020102010507070707" pitchFamily="18" charset="2"/>
                        <a:defRPr>
                          <a:solidFill>
                            <a:schemeClr val="tx1"/>
                          </a:solidFill>
                          <a:latin typeface="Lucida Sans Unicode" panose="020B0602030504020204" pitchFamily="34" charset="0"/>
                          <a:ea typeface="黑体" panose="02010609060101010101" pitchFamily="49" charset="-122"/>
                        </a:defRPr>
                      </a:lvl6pPr>
                      <a:lvl7pPr marL="2971800" indent="-228600" eaLnBrk="0" fontAlgn="base" hangingPunct="0">
                        <a:spcBef>
                          <a:spcPts val="350"/>
                        </a:spcBef>
                        <a:spcAft>
                          <a:spcPct val="0"/>
                        </a:spcAft>
                        <a:buClr>
                          <a:schemeClr val="accent2"/>
                        </a:buClr>
                        <a:buFont typeface="Wingdings 2" panose="05020102010507070707" pitchFamily="18" charset="2"/>
                        <a:defRPr>
                          <a:solidFill>
                            <a:schemeClr val="tx1"/>
                          </a:solidFill>
                          <a:latin typeface="Lucida Sans Unicode" panose="020B0602030504020204" pitchFamily="34" charset="0"/>
                          <a:ea typeface="黑体" panose="02010609060101010101" pitchFamily="49" charset="-122"/>
                        </a:defRPr>
                      </a:lvl7pPr>
                      <a:lvl8pPr marL="3429000" indent="-228600" eaLnBrk="0" fontAlgn="base" hangingPunct="0">
                        <a:spcBef>
                          <a:spcPts val="350"/>
                        </a:spcBef>
                        <a:spcAft>
                          <a:spcPct val="0"/>
                        </a:spcAft>
                        <a:buClr>
                          <a:schemeClr val="accent2"/>
                        </a:buClr>
                        <a:buFont typeface="Wingdings 2" panose="05020102010507070707" pitchFamily="18" charset="2"/>
                        <a:defRPr>
                          <a:solidFill>
                            <a:schemeClr val="tx1"/>
                          </a:solidFill>
                          <a:latin typeface="Lucida Sans Unicode" panose="020B0602030504020204" pitchFamily="34" charset="0"/>
                          <a:ea typeface="黑体" panose="02010609060101010101" pitchFamily="49" charset="-122"/>
                        </a:defRPr>
                      </a:lvl8pPr>
                      <a:lvl9pPr marL="3886200" indent="-228600" eaLnBrk="0" fontAlgn="base" hangingPunct="0">
                        <a:spcBef>
                          <a:spcPts val="350"/>
                        </a:spcBef>
                        <a:spcAft>
                          <a:spcPct val="0"/>
                        </a:spcAft>
                        <a:buClr>
                          <a:schemeClr val="accent2"/>
                        </a:buClr>
                        <a:buFont typeface="Wingdings 2" panose="05020102010507070707" pitchFamily="18" charset="2"/>
                        <a:defRPr>
                          <a:solidFill>
                            <a:schemeClr val="tx1"/>
                          </a:solidFill>
                          <a:latin typeface="Lucida Sans Unicode" panose="020B0602030504020204" pitchFamily="34" charset="0"/>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smtClean="0">
                          <a:ln>
                            <a:noFill/>
                          </a:ln>
                          <a:solidFill>
                            <a:srgbClr val="000000"/>
                          </a:solidFill>
                          <a:effectLst/>
                          <a:latin typeface="微软雅黑" panose="020B0503020204020204" pitchFamily="34" charset="-122"/>
                          <a:ea typeface="微软雅黑" panose="020B0503020204020204" pitchFamily="34" charset="-122"/>
                        </a:rPr>
                        <a:t>10</a:t>
                      </a:r>
                    </a:p>
                  </a:txBody>
                  <a:tcPr marL="68567" marR="68567"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solidFill>
                  </a:tcPr>
                </a:tc>
                <a:tc>
                  <a:txBody>
                    <a:bodyPr/>
                    <a:lstStyle>
                      <a:lvl1pPr eaLnBrk="0" hangingPunct="0">
                        <a:spcBef>
                          <a:spcPts val="400"/>
                        </a:spcBef>
                        <a:buClr>
                          <a:schemeClr val="accent1"/>
                        </a:buClr>
                        <a:buSzPct val="68000"/>
                        <a:buFont typeface="Wingdings 3" panose="05040102010807070707" pitchFamily="18" charset="2"/>
                        <a:defRPr sz="2800">
                          <a:solidFill>
                            <a:schemeClr val="tx1"/>
                          </a:solidFill>
                          <a:latin typeface="Lucida Sans Unicode" panose="020B0602030504020204" pitchFamily="34" charset="0"/>
                          <a:ea typeface="黑体" panose="02010609060101010101" pitchFamily="49" charset="-122"/>
                        </a:defRPr>
                      </a:lvl1pPr>
                      <a:lvl2pPr marL="742950" indent="-285750" eaLnBrk="0" hangingPunct="0">
                        <a:spcBef>
                          <a:spcPts val="325"/>
                        </a:spcBef>
                        <a:buClr>
                          <a:schemeClr val="accent1"/>
                        </a:buClr>
                        <a:buFont typeface="Verdana" panose="020B0604030504040204" pitchFamily="34" charset="0"/>
                        <a:defRPr sz="2200">
                          <a:solidFill>
                            <a:schemeClr val="tx1"/>
                          </a:solidFill>
                          <a:latin typeface="Lucida Sans Unicode" panose="020B0602030504020204" pitchFamily="34" charset="0"/>
                          <a:ea typeface="黑体" panose="02010609060101010101" pitchFamily="49" charset="-122"/>
                        </a:defRPr>
                      </a:lvl2pPr>
                      <a:lvl3pPr marL="1143000" indent="-228600" eaLnBrk="0" hangingPunct="0">
                        <a:spcBef>
                          <a:spcPts val="350"/>
                        </a:spcBef>
                        <a:buClr>
                          <a:schemeClr val="accent2"/>
                        </a:buClr>
                        <a:buSzPct val="100000"/>
                        <a:buFont typeface="Wingdings 2" panose="05020102010507070707" pitchFamily="18" charset="2"/>
                        <a:defRPr sz="1900">
                          <a:solidFill>
                            <a:schemeClr val="tx1"/>
                          </a:solidFill>
                          <a:latin typeface="Lucida Sans Unicode" panose="020B0602030504020204" pitchFamily="34" charset="0"/>
                          <a:ea typeface="黑体" panose="02010609060101010101" pitchFamily="49" charset="-122"/>
                        </a:defRPr>
                      </a:lvl3pPr>
                      <a:lvl4pPr marL="1600200" indent="-228600" eaLnBrk="0" hangingPunct="0">
                        <a:spcBef>
                          <a:spcPts val="350"/>
                        </a:spcBef>
                        <a:buClr>
                          <a:schemeClr val="accent2"/>
                        </a:buClr>
                        <a:buFont typeface="Wingdings 2" panose="05020102010507070707" pitchFamily="18" charset="2"/>
                        <a:defRPr sz="1700">
                          <a:solidFill>
                            <a:schemeClr val="tx1"/>
                          </a:solidFill>
                          <a:latin typeface="Lucida Sans Unicode" panose="020B0602030504020204" pitchFamily="34" charset="0"/>
                          <a:ea typeface="黑体" panose="02010609060101010101" pitchFamily="49" charset="-122"/>
                        </a:defRPr>
                      </a:lvl4pPr>
                      <a:lvl5pPr marL="2057400" indent="-228600" eaLnBrk="0" hangingPunct="0">
                        <a:spcBef>
                          <a:spcPts val="350"/>
                        </a:spcBef>
                        <a:buClr>
                          <a:schemeClr val="accent2"/>
                        </a:buClr>
                        <a:buFont typeface="Wingdings 2" panose="05020102010507070707" pitchFamily="18" charset="2"/>
                        <a:defRPr>
                          <a:solidFill>
                            <a:schemeClr val="tx1"/>
                          </a:solidFill>
                          <a:latin typeface="Lucida Sans Unicode" panose="020B0602030504020204" pitchFamily="34" charset="0"/>
                          <a:ea typeface="黑体" panose="02010609060101010101" pitchFamily="49" charset="-122"/>
                        </a:defRPr>
                      </a:lvl5pPr>
                      <a:lvl6pPr marL="2514600" indent="-228600" eaLnBrk="0" fontAlgn="base" hangingPunct="0">
                        <a:spcBef>
                          <a:spcPts val="350"/>
                        </a:spcBef>
                        <a:spcAft>
                          <a:spcPct val="0"/>
                        </a:spcAft>
                        <a:buClr>
                          <a:schemeClr val="accent2"/>
                        </a:buClr>
                        <a:buFont typeface="Wingdings 2" panose="05020102010507070707" pitchFamily="18" charset="2"/>
                        <a:defRPr>
                          <a:solidFill>
                            <a:schemeClr val="tx1"/>
                          </a:solidFill>
                          <a:latin typeface="Lucida Sans Unicode" panose="020B0602030504020204" pitchFamily="34" charset="0"/>
                          <a:ea typeface="黑体" panose="02010609060101010101" pitchFamily="49" charset="-122"/>
                        </a:defRPr>
                      </a:lvl6pPr>
                      <a:lvl7pPr marL="2971800" indent="-228600" eaLnBrk="0" fontAlgn="base" hangingPunct="0">
                        <a:spcBef>
                          <a:spcPts val="350"/>
                        </a:spcBef>
                        <a:spcAft>
                          <a:spcPct val="0"/>
                        </a:spcAft>
                        <a:buClr>
                          <a:schemeClr val="accent2"/>
                        </a:buClr>
                        <a:buFont typeface="Wingdings 2" panose="05020102010507070707" pitchFamily="18" charset="2"/>
                        <a:defRPr>
                          <a:solidFill>
                            <a:schemeClr val="tx1"/>
                          </a:solidFill>
                          <a:latin typeface="Lucida Sans Unicode" panose="020B0602030504020204" pitchFamily="34" charset="0"/>
                          <a:ea typeface="黑体" panose="02010609060101010101" pitchFamily="49" charset="-122"/>
                        </a:defRPr>
                      </a:lvl7pPr>
                      <a:lvl8pPr marL="3429000" indent="-228600" eaLnBrk="0" fontAlgn="base" hangingPunct="0">
                        <a:spcBef>
                          <a:spcPts val="350"/>
                        </a:spcBef>
                        <a:spcAft>
                          <a:spcPct val="0"/>
                        </a:spcAft>
                        <a:buClr>
                          <a:schemeClr val="accent2"/>
                        </a:buClr>
                        <a:buFont typeface="Wingdings 2" panose="05020102010507070707" pitchFamily="18" charset="2"/>
                        <a:defRPr>
                          <a:solidFill>
                            <a:schemeClr val="tx1"/>
                          </a:solidFill>
                          <a:latin typeface="Lucida Sans Unicode" panose="020B0602030504020204" pitchFamily="34" charset="0"/>
                          <a:ea typeface="黑体" panose="02010609060101010101" pitchFamily="49" charset="-122"/>
                        </a:defRPr>
                      </a:lvl8pPr>
                      <a:lvl9pPr marL="3886200" indent="-228600" eaLnBrk="0" fontAlgn="base" hangingPunct="0">
                        <a:spcBef>
                          <a:spcPts val="350"/>
                        </a:spcBef>
                        <a:spcAft>
                          <a:spcPct val="0"/>
                        </a:spcAft>
                        <a:buClr>
                          <a:schemeClr val="accent2"/>
                        </a:buClr>
                        <a:buFont typeface="Wingdings 2" panose="05020102010507070707" pitchFamily="18" charset="2"/>
                        <a:defRPr>
                          <a:solidFill>
                            <a:schemeClr val="tx1"/>
                          </a:solidFill>
                          <a:latin typeface="Lucida Sans Unicode" panose="020B0602030504020204" pitchFamily="34" charset="0"/>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smtClean="0">
                          <a:ln>
                            <a:noFill/>
                          </a:ln>
                          <a:solidFill>
                            <a:srgbClr val="000000"/>
                          </a:solidFill>
                          <a:effectLst/>
                          <a:latin typeface="微软雅黑" panose="020B0503020204020204" pitchFamily="34" charset="-122"/>
                          <a:ea typeface="微软雅黑" panose="020B0503020204020204" pitchFamily="34" charset="-122"/>
                        </a:rPr>
                        <a:t>20141204-T-469</a:t>
                      </a:r>
                      <a:endParaRPr kumimoji="0" lang="zh-CN" altLang="zh-CN" sz="1800" b="1" i="0" u="none" strike="noStrike" cap="none" normalizeH="0" baseline="0" smtClean="0">
                        <a:ln>
                          <a:noFill/>
                        </a:ln>
                        <a:solidFill>
                          <a:srgbClr val="000000"/>
                        </a:solidFill>
                        <a:effectLst/>
                        <a:latin typeface="微软雅黑" panose="020B0503020204020204" pitchFamily="34" charset="-122"/>
                        <a:ea typeface="微软雅黑" panose="020B0503020204020204" pitchFamily="34" charset="-122"/>
                      </a:endParaRPr>
                    </a:p>
                  </a:txBody>
                  <a:tcPr marL="68567" marR="68567"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solidFill>
                  </a:tcPr>
                </a:tc>
                <a:tc>
                  <a:txBody>
                    <a:bodyPr/>
                    <a:lstStyle>
                      <a:lvl1pPr eaLnBrk="0" hangingPunct="0">
                        <a:spcBef>
                          <a:spcPts val="400"/>
                        </a:spcBef>
                        <a:buClr>
                          <a:schemeClr val="accent1"/>
                        </a:buClr>
                        <a:buSzPct val="68000"/>
                        <a:buFont typeface="Wingdings 3" panose="05040102010807070707" pitchFamily="18" charset="2"/>
                        <a:defRPr sz="2800">
                          <a:solidFill>
                            <a:schemeClr val="tx1"/>
                          </a:solidFill>
                          <a:latin typeface="Lucida Sans Unicode" panose="020B0602030504020204" pitchFamily="34" charset="0"/>
                          <a:ea typeface="黑体" panose="02010609060101010101" pitchFamily="49" charset="-122"/>
                        </a:defRPr>
                      </a:lvl1pPr>
                      <a:lvl2pPr marL="742950" indent="-285750" eaLnBrk="0" hangingPunct="0">
                        <a:spcBef>
                          <a:spcPts val="325"/>
                        </a:spcBef>
                        <a:buClr>
                          <a:schemeClr val="accent1"/>
                        </a:buClr>
                        <a:buFont typeface="Verdana" panose="020B0604030504040204" pitchFamily="34" charset="0"/>
                        <a:defRPr sz="2200">
                          <a:solidFill>
                            <a:schemeClr val="tx1"/>
                          </a:solidFill>
                          <a:latin typeface="Lucida Sans Unicode" panose="020B0602030504020204" pitchFamily="34" charset="0"/>
                          <a:ea typeface="黑体" panose="02010609060101010101" pitchFamily="49" charset="-122"/>
                        </a:defRPr>
                      </a:lvl2pPr>
                      <a:lvl3pPr marL="1143000" indent="-228600" eaLnBrk="0" hangingPunct="0">
                        <a:spcBef>
                          <a:spcPts val="350"/>
                        </a:spcBef>
                        <a:buClr>
                          <a:schemeClr val="accent2"/>
                        </a:buClr>
                        <a:buSzPct val="100000"/>
                        <a:buFont typeface="Wingdings 2" panose="05020102010507070707" pitchFamily="18" charset="2"/>
                        <a:defRPr sz="1900">
                          <a:solidFill>
                            <a:schemeClr val="tx1"/>
                          </a:solidFill>
                          <a:latin typeface="Lucida Sans Unicode" panose="020B0602030504020204" pitchFamily="34" charset="0"/>
                          <a:ea typeface="黑体" panose="02010609060101010101" pitchFamily="49" charset="-122"/>
                        </a:defRPr>
                      </a:lvl3pPr>
                      <a:lvl4pPr marL="1600200" indent="-228600" eaLnBrk="0" hangingPunct="0">
                        <a:spcBef>
                          <a:spcPts val="350"/>
                        </a:spcBef>
                        <a:buClr>
                          <a:schemeClr val="accent2"/>
                        </a:buClr>
                        <a:buFont typeface="Wingdings 2" panose="05020102010507070707" pitchFamily="18" charset="2"/>
                        <a:defRPr sz="1700">
                          <a:solidFill>
                            <a:schemeClr val="tx1"/>
                          </a:solidFill>
                          <a:latin typeface="Lucida Sans Unicode" panose="020B0602030504020204" pitchFamily="34" charset="0"/>
                          <a:ea typeface="黑体" panose="02010609060101010101" pitchFamily="49" charset="-122"/>
                        </a:defRPr>
                      </a:lvl4pPr>
                      <a:lvl5pPr marL="2057400" indent="-228600" eaLnBrk="0" hangingPunct="0">
                        <a:spcBef>
                          <a:spcPts val="350"/>
                        </a:spcBef>
                        <a:buClr>
                          <a:schemeClr val="accent2"/>
                        </a:buClr>
                        <a:buFont typeface="Wingdings 2" panose="05020102010507070707" pitchFamily="18" charset="2"/>
                        <a:defRPr>
                          <a:solidFill>
                            <a:schemeClr val="tx1"/>
                          </a:solidFill>
                          <a:latin typeface="Lucida Sans Unicode" panose="020B0602030504020204" pitchFamily="34" charset="0"/>
                          <a:ea typeface="黑体" panose="02010609060101010101" pitchFamily="49" charset="-122"/>
                        </a:defRPr>
                      </a:lvl5pPr>
                      <a:lvl6pPr marL="2514600" indent="-228600" eaLnBrk="0" fontAlgn="base" hangingPunct="0">
                        <a:spcBef>
                          <a:spcPts val="350"/>
                        </a:spcBef>
                        <a:spcAft>
                          <a:spcPct val="0"/>
                        </a:spcAft>
                        <a:buClr>
                          <a:schemeClr val="accent2"/>
                        </a:buClr>
                        <a:buFont typeface="Wingdings 2" panose="05020102010507070707" pitchFamily="18" charset="2"/>
                        <a:defRPr>
                          <a:solidFill>
                            <a:schemeClr val="tx1"/>
                          </a:solidFill>
                          <a:latin typeface="Lucida Sans Unicode" panose="020B0602030504020204" pitchFamily="34" charset="0"/>
                          <a:ea typeface="黑体" panose="02010609060101010101" pitchFamily="49" charset="-122"/>
                        </a:defRPr>
                      </a:lvl6pPr>
                      <a:lvl7pPr marL="2971800" indent="-228600" eaLnBrk="0" fontAlgn="base" hangingPunct="0">
                        <a:spcBef>
                          <a:spcPts val="350"/>
                        </a:spcBef>
                        <a:spcAft>
                          <a:spcPct val="0"/>
                        </a:spcAft>
                        <a:buClr>
                          <a:schemeClr val="accent2"/>
                        </a:buClr>
                        <a:buFont typeface="Wingdings 2" panose="05020102010507070707" pitchFamily="18" charset="2"/>
                        <a:defRPr>
                          <a:solidFill>
                            <a:schemeClr val="tx1"/>
                          </a:solidFill>
                          <a:latin typeface="Lucida Sans Unicode" panose="020B0602030504020204" pitchFamily="34" charset="0"/>
                          <a:ea typeface="黑体" panose="02010609060101010101" pitchFamily="49" charset="-122"/>
                        </a:defRPr>
                      </a:lvl7pPr>
                      <a:lvl8pPr marL="3429000" indent="-228600" eaLnBrk="0" fontAlgn="base" hangingPunct="0">
                        <a:spcBef>
                          <a:spcPts val="350"/>
                        </a:spcBef>
                        <a:spcAft>
                          <a:spcPct val="0"/>
                        </a:spcAft>
                        <a:buClr>
                          <a:schemeClr val="accent2"/>
                        </a:buClr>
                        <a:buFont typeface="Wingdings 2" panose="05020102010507070707" pitchFamily="18" charset="2"/>
                        <a:defRPr>
                          <a:solidFill>
                            <a:schemeClr val="tx1"/>
                          </a:solidFill>
                          <a:latin typeface="Lucida Sans Unicode" panose="020B0602030504020204" pitchFamily="34" charset="0"/>
                          <a:ea typeface="黑体" panose="02010609060101010101" pitchFamily="49" charset="-122"/>
                        </a:defRPr>
                      </a:lvl8pPr>
                      <a:lvl9pPr marL="3886200" indent="-228600" eaLnBrk="0" fontAlgn="base" hangingPunct="0">
                        <a:spcBef>
                          <a:spcPts val="350"/>
                        </a:spcBef>
                        <a:spcAft>
                          <a:spcPct val="0"/>
                        </a:spcAft>
                        <a:buClr>
                          <a:schemeClr val="accent2"/>
                        </a:buClr>
                        <a:buFont typeface="Wingdings 2" panose="05020102010507070707" pitchFamily="18" charset="2"/>
                        <a:defRPr>
                          <a:solidFill>
                            <a:schemeClr val="tx1"/>
                          </a:solidFill>
                          <a:latin typeface="Lucida Sans Unicode" panose="020B0602030504020204" pitchFamily="34" charset="0"/>
                          <a:ea typeface="黑体" panose="0201060906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800" b="1" i="0" u="none" strike="noStrike" cap="none" normalizeH="0" baseline="0" smtClean="0">
                          <a:ln>
                            <a:noFill/>
                          </a:ln>
                          <a:solidFill>
                            <a:srgbClr val="000000"/>
                          </a:solidFill>
                          <a:effectLst/>
                          <a:latin typeface="微软雅黑" panose="020B0503020204020204" pitchFamily="34" charset="-122"/>
                          <a:ea typeface="微软雅黑" panose="020B0503020204020204" pitchFamily="34" charset="-122"/>
                        </a:rPr>
                        <a:t>信息技术 通用数据导入接口规范</a:t>
                      </a:r>
                      <a:endParaRPr kumimoji="0" lang="en-US" altLang="zh-CN" sz="1800" b="1" i="0" u="none" strike="noStrike" cap="none" normalizeH="0" baseline="0" smtClean="0">
                        <a:ln>
                          <a:noFill/>
                        </a:ln>
                        <a:solidFill>
                          <a:srgbClr val="000000"/>
                        </a:solidFill>
                        <a:effectLst/>
                        <a:latin typeface="微软雅黑" panose="020B0503020204020204" pitchFamily="34" charset="-122"/>
                        <a:ea typeface="微软雅黑" panose="020B0503020204020204" pitchFamily="34" charset="-122"/>
                      </a:endParaRPr>
                    </a:p>
                  </a:txBody>
                  <a:tcPr marL="68567" marR="68567"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solidFill>
                  </a:tcPr>
                </a:tc>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mph" presetSubtype="0" grpId="0" nodeType="clickEffect">
                                  <p:stCondLst>
                                    <p:cond delay="0"/>
                                  </p:stCondLst>
                                  <p:childTnLst>
                                    <p:set>
                                      <p:cBhvr rctx="PPT">
                                        <p:cTn id="6" dur="indefinite"/>
                                        <p:tgtEl>
                                          <p:spTgt spid="14"/>
                                        </p:tgtEl>
                                        <p:attrNameLst>
                                          <p:attrName>style.opacity</p:attrName>
                                        </p:attrNameLst>
                                      </p:cBhvr>
                                      <p:to>
                                        <p:strVal val="0.5"/>
                                      </p:to>
                                    </p:set>
                                    <p:animEffect filter="image" prLst="opacity: 0.5">
                                      <p:cBhvr rctx="IE">
                                        <p:cTn id="7" dur="indefinite"/>
                                        <p:tgtEl>
                                          <p:spTgt spid="14"/>
                                        </p:tgtEl>
                                      </p:cBhvr>
                                    </p:animEffect>
                                  </p:childTnLst>
                                </p:cTn>
                              </p:par>
                              <p:par>
                                <p:cTn id="8" presetID="9" presetClass="emph" presetSubtype="0" grpId="0" nodeType="withEffect">
                                  <p:stCondLst>
                                    <p:cond delay="0"/>
                                  </p:stCondLst>
                                  <p:childTnLst>
                                    <p:set>
                                      <p:cBhvr rctx="PPT">
                                        <p:cTn id="9" dur="indefinite"/>
                                        <p:tgtEl>
                                          <p:spTgt spid="33"/>
                                        </p:tgtEl>
                                        <p:attrNameLst>
                                          <p:attrName>style.opacity</p:attrName>
                                        </p:attrNameLst>
                                      </p:cBhvr>
                                      <p:to>
                                        <p:strVal val="0.5"/>
                                      </p:to>
                                    </p:set>
                                    <p:animEffect filter="image" prLst="opacity: 0.5">
                                      <p:cBhvr rctx="IE">
                                        <p:cTn id="10" dur="indefinite"/>
                                        <p:tgtEl>
                                          <p:spTgt spid="33"/>
                                        </p:tgtEl>
                                      </p:cBhvr>
                                    </p:animEffect>
                                  </p:childTnLst>
                                </p:cTn>
                              </p:par>
                              <p:par>
                                <p:cTn id="11" presetID="9" presetClass="emph" presetSubtype="0" grpId="0" nodeType="withEffect">
                                  <p:stCondLst>
                                    <p:cond delay="0"/>
                                  </p:stCondLst>
                                  <p:childTnLst>
                                    <p:set>
                                      <p:cBhvr rctx="PPT">
                                        <p:cTn id="12" dur="indefinite"/>
                                        <p:tgtEl>
                                          <p:spTgt spid="31"/>
                                        </p:tgtEl>
                                        <p:attrNameLst>
                                          <p:attrName>style.opacity</p:attrName>
                                        </p:attrNameLst>
                                      </p:cBhvr>
                                      <p:to>
                                        <p:strVal val="0.5"/>
                                      </p:to>
                                    </p:set>
                                    <p:animEffect filter="image" prLst="opacity: 0.5">
                                      <p:cBhvr rctx="IE">
                                        <p:cTn id="13" dur="indefinite"/>
                                        <p:tgtEl>
                                          <p:spTgt spid="31"/>
                                        </p:tgtEl>
                                      </p:cBhvr>
                                    </p:animEffect>
                                  </p:childTnLst>
                                </p:cTn>
                              </p:par>
                              <p:par>
                                <p:cTn id="14" presetID="9" presetClass="emph" presetSubtype="0" grpId="0" nodeType="withEffect">
                                  <p:stCondLst>
                                    <p:cond delay="0"/>
                                  </p:stCondLst>
                                  <p:childTnLst>
                                    <p:set>
                                      <p:cBhvr rctx="PPT">
                                        <p:cTn id="15" dur="indefinite"/>
                                        <p:tgtEl>
                                          <p:spTgt spid="3"/>
                                        </p:tgtEl>
                                        <p:attrNameLst>
                                          <p:attrName>style.opacity</p:attrName>
                                        </p:attrNameLst>
                                      </p:cBhvr>
                                      <p:to>
                                        <p:strVal val="0.5"/>
                                      </p:to>
                                    </p:set>
                                    <p:animEffect filter="image" prLst="opacity: 0.5">
                                      <p:cBhvr rctx="IE">
                                        <p:cTn id="16" dur="indefinite"/>
                                        <p:tgtEl>
                                          <p:spTgt spid="3"/>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 presetClass="entr" presetSubtype="4" fill="hold" nodeType="clickEffect">
                                  <p:stCondLst>
                                    <p:cond delay="0"/>
                                  </p:stCondLst>
                                  <p:childTnLst>
                                    <p:set>
                                      <p:cBhvr>
                                        <p:cTn id="20" dur="1" fill="hold">
                                          <p:stCondLst>
                                            <p:cond delay="0"/>
                                          </p:stCondLst>
                                        </p:cTn>
                                        <p:tgtEl>
                                          <p:spTgt spid="16"/>
                                        </p:tgtEl>
                                        <p:attrNameLst>
                                          <p:attrName>style.visibility</p:attrName>
                                        </p:attrNameLst>
                                      </p:cBhvr>
                                      <p:to>
                                        <p:strVal val="visible"/>
                                      </p:to>
                                    </p:set>
                                    <p:anim calcmode="lin" valueType="num">
                                      <p:cBhvr additive="base">
                                        <p:cTn id="21" dur="500" fill="hold"/>
                                        <p:tgtEl>
                                          <p:spTgt spid="16"/>
                                        </p:tgtEl>
                                        <p:attrNameLst>
                                          <p:attrName>ppt_x</p:attrName>
                                        </p:attrNameLst>
                                      </p:cBhvr>
                                      <p:tavLst>
                                        <p:tav tm="0">
                                          <p:val>
                                            <p:strVal val="#ppt_x"/>
                                          </p:val>
                                        </p:tav>
                                        <p:tav tm="100000">
                                          <p:val>
                                            <p:strVal val="#ppt_x"/>
                                          </p:val>
                                        </p:tav>
                                      </p:tavLst>
                                    </p:anim>
                                    <p:anim calcmode="lin" valueType="num">
                                      <p:cBhvr additive="base">
                                        <p:cTn id="22"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3" grpId="0"/>
      <p:bldP spid="31" grpId="0"/>
      <p:bldP spid="3" grpId="0"/>
    </p:bldLst>
  </p:timing>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3" name="直接连接符 2"/>
          <p:cNvCxnSpPr/>
          <p:nvPr/>
        </p:nvCxnSpPr>
        <p:spPr bwMode="auto">
          <a:xfrm flipV="1">
            <a:off x="0" y="1144588"/>
            <a:ext cx="8459788" cy="3175"/>
          </a:xfrm>
          <a:prstGeom prst="line">
            <a:avLst/>
          </a:prstGeom>
          <a:solidFill>
            <a:schemeClr val="accent1"/>
          </a:solidFill>
          <a:ln w="101600" cap="flat" cmpd="thinThick" algn="ctr">
            <a:solidFill>
              <a:srgbClr val="FF0000"/>
            </a:solidFill>
            <a:prstDash val="solid"/>
            <a:round/>
            <a:headEnd type="none" w="med" len="med"/>
            <a:tailEnd type="none" w="med" len="med"/>
          </a:ln>
          <a:effectLst>
            <a:outerShdw dist="17961" dir="2700000" algn="ctr" rotWithShape="0">
              <a:schemeClr val="tx1">
                <a:gamma/>
                <a:shade val="60000"/>
                <a:invGamma/>
                <a:alpha val="50000"/>
              </a:schemeClr>
            </a:outerShdw>
          </a:effectLst>
        </p:spPr>
      </p:cxnSp>
      <p:sp>
        <p:nvSpPr>
          <p:cNvPr id="6" name="TextBox 5"/>
          <p:cNvSpPr txBox="1"/>
          <p:nvPr/>
        </p:nvSpPr>
        <p:spPr>
          <a:xfrm>
            <a:off x="285750" y="357188"/>
            <a:ext cx="4875213" cy="523875"/>
          </a:xfrm>
          <a:prstGeom prst="rect">
            <a:avLst/>
          </a:prstGeom>
          <a:noFill/>
        </p:spPr>
        <p:txBody>
          <a:bodyPr>
            <a:spAutoFit/>
          </a:bodyPr>
          <a:lstStyle/>
          <a:p>
            <a:pPr eaLnBrk="1" hangingPunct="1">
              <a:buFont typeface="Arial" pitchFamily="34" charset="0"/>
              <a:buNone/>
              <a:defRPr/>
            </a:pPr>
            <a:r>
              <a:rPr lang="zh-CN" altLang="en-US" sz="2800" b="1" dirty="0">
                <a:latin typeface="+mn-ea"/>
                <a:ea typeface="+mn-ea"/>
              </a:rPr>
              <a:t>（六）大数据处理技术</a:t>
            </a:r>
            <a:endParaRPr lang="zh-CN" altLang="zh-CN" sz="2800" dirty="0">
              <a:latin typeface="+mn-ea"/>
              <a:ea typeface="+mn-ea"/>
            </a:endParaRPr>
          </a:p>
        </p:txBody>
      </p:sp>
      <p:sp>
        <p:nvSpPr>
          <p:cNvPr id="7" name="Rectangle 5"/>
          <p:cNvSpPr>
            <a:spLocks noChangeArrowheads="1"/>
          </p:cNvSpPr>
          <p:nvPr/>
        </p:nvSpPr>
        <p:spPr bwMode="auto">
          <a:xfrm>
            <a:off x="785813" y="1643063"/>
            <a:ext cx="3878262" cy="4164012"/>
          </a:xfrm>
          <a:prstGeom prst="rect">
            <a:avLst/>
          </a:prstGeom>
          <a:noFill/>
          <a:ln w="9525">
            <a:noFill/>
            <a:miter lim="800000"/>
            <a:headEnd/>
            <a:tailEnd/>
          </a:ln>
          <a:effectLst>
            <a:prstShdw prst="shdw17" dist="17961" dir="2700000">
              <a:srgbClr val="717199"/>
            </a:prstShdw>
          </a:effectLst>
        </p:spPr>
        <p:txBody>
          <a:bodyPr wrap="none">
            <a:spAutoFit/>
          </a:bodyPr>
          <a:lstStyle/>
          <a:p>
            <a:pPr marL="457200" indent="-457200" eaLnBrk="1" hangingPunct="1">
              <a:lnSpc>
                <a:spcPct val="160000"/>
              </a:lnSpc>
              <a:buClr>
                <a:schemeClr val="tx1"/>
              </a:buClr>
              <a:buFont typeface="Wingdings" pitchFamily="2" charset="2"/>
              <a:buChar char="n"/>
              <a:defRPr/>
            </a:pPr>
            <a:r>
              <a:rPr lang="zh-CN" altLang="zh-CN" sz="2800" b="1" dirty="0">
                <a:latin typeface="+mn-ea"/>
                <a:ea typeface="+mn-ea"/>
              </a:rPr>
              <a:t>大数据采集与预处理</a:t>
            </a:r>
            <a:endParaRPr lang="en-US" altLang="zh-CN" sz="2800" b="1" dirty="0">
              <a:latin typeface="+mn-ea"/>
              <a:ea typeface="+mn-ea"/>
            </a:endParaRPr>
          </a:p>
          <a:p>
            <a:pPr marL="457200" indent="-457200" eaLnBrk="1" hangingPunct="1">
              <a:lnSpc>
                <a:spcPct val="160000"/>
              </a:lnSpc>
              <a:buClr>
                <a:schemeClr val="tx1"/>
              </a:buClr>
              <a:buFont typeface="Wingdings" pitchFamily="2" charset="2"/>
              <a:buChar char="n"/>
              <a:defRPr/>
            </a:pPr>
            <a:r>
              <a:rPr lang="zh-CN" altLang="zh-CN" sz="2800" b="1" dirty="0">
                <a:latin typeface="+mn-ea"/>
                <a:ea typeface="+mn-ea"/>
              </a:rPr>
              <a:t>大数据存储与管理</a:t>
            </a:r>
            <a:endParaRPr lang="en-US" altLang="zh-CN" sz="2800" b="1" dirty="0">
              <a:latin typeface="+mn-ea"/>
              <a:ea typeface="+mn-ea"/>
            </a:endParaRPr>
          </a:p>
          <a:p>
            <a:pPr marL="457200" indent="-457200" eaLnBrk="1" hangingPunct="1">
              <a:lnSpc>
                <a:spcPct val="160000"/>
              </a:lnSpc>
              <a:buClr>
                <a:schemeClr val="tx1"/>
              </a:buClr>
              <a:buFont typeface="Wingdings" pitchFamily="2" charset="2"/>
              <a:buChar char="n"/>
              <a:defRPr/>
            </a:pPr>
            <a:r>
              <a:rPr lang="zh-CN" altLang="zh-CN" sz="2800" b="1" dirty="0">
                <a:latin typeface="+mn-ea"/>
                <a:ea typeface="+mn-ea"/>
              </a:rPr>
              <a:t>大数据计算模式</a:t>
            </a:r>
            <a:endParaRPr lang="en-US" altLang="zh-CN" sz="2800" b="1" dirty="0">
              <a:latin typeface="+mn-ea"/>
              <a:ea typeface="+mn-ea"/>
            </a:endParaRPr>
          </a:p>
          <a:p>
            <a:pPr marL="457200" indent="-457200" eaLnBrk="1" hangingPunct="1">
              <a:lnSpc>
                <a:spcPct val="160000"/>
              </a:lnSpc>
              <a:buClr>
                <a:schemeClr val="tx1"/>
              </a:buClr>
              <a:buFont typeface="Wingdings" pitchFamily="2" charset="2"/>
              <a:buChar char="n"/>
              <a:defRPr/>
            </a:pPr>
            <a:r>
              <a:rPr lang="zh-CN" altLang="zh-CN" sz="2800" b="1" dirty="0">
                <a:latin typeface="+mn-ea"/>
                <a:ea typeface="+mn-ea"/>
              </a:rPr>
              <a:t>大数据分析与挖掘</a:t>
            </a:r>
            <a:endParaRPr lang="en-US" altLang="zh-CN" sz="2800" b="1" dirty="0">
              <a:latin typeface="+mn-ea"/>
              <a:ea typeface="+mn-ea"/>
            </a:endParaRPr>
          </a:p>
          <a:p>
            <a:pPr marL="457200" indent="-457200" eaLnBrk="1" hangingPunct="1">
              <a:lnSpc>
                <a:spcPct val="160000"/>
              </a:lnSpc>
              <a:buClr>
                <a:schemeClr val="tx1"/>
              </a:buClr>
              <a:buFont typeface="Wingdings" pitchFamily="2" charset="2"/>
              <a:buChar char="n"/>
              <a:defRPr/>
            </a:pPr>
            <a:r>
              <a:rPr lang="zh-CN" altLang="zh-CN" sz="2800" b="1" dirty="0">
                <a:latin typeface="+mn-ea"/>
                <a:ea typeface="+mn-ea"/>
              </a:rPr>
              <a:t>大数据可视化分析</a:t>
            </a:r>
            <a:endParaRPr lang="en-US" altLang="zh-CN" sz="2800" b="1" dirty="0">
              <a:latin typeface="+mn-ea"/>
              <a:ea typeface="+mn-ea"/>
            </a:endParaRPr>
          </a:p>
          <a:p>
            <a:pPr marL="457200" indent="-457200" eaLnBrk="1" hangingPunct="1">
              <a:lnSpc>
                <a:spcPct val="160000"/>
              </a:lnSpc>
              <a:buClr>
                <a:schemeClr val="tx1"/>
              </a:buClr>
              <a:buFont typeface="Wingdings" pitchFamily="2" charset="2"/>
              <a:buChar char="n"/>
              <a:defRPr/>
            </a:pPr>
            <a:r>
              <a:rPr lang="zh-CN" altLang="zh-CN" sz="2800" b="1" dirty="0">
                <a:latin typeface="+mn-ea"/>
                <a:ea typeface="+mn-ea"/>
              </a:rPr>
              <a:t>大数据安全</a:t>
            </a:r>
            <a:endParaRPr lang="zh-CN" altLang="en-US" sz="2800" b="1" dirty="0">
              <a:latin typeface="+mn-ea"/>
              <a:ea typeface="+mn-ea"/>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mph" presetSubtype="0" grpId="0" nodeType="withEffect">
                                  <p:stCondLst>
                                    <p:cond delay="0"/>
                                  </p:stCondLst>
                                  <p:childTnLst>
                                    <p:set>
                                      <p:cBhvr rctx="PPT">
                                        <p:cTn id="6" dur="indefinite"/>
                                        <p:tgtEl>
                                          <p:spTgt spid="6"/>
                                        </p:tgtEl>
                                        <p:attrNameLst>
                                          <p:attrName>style.opacity</p:attrName>
                                        </p:attrNameLst>
                                      </p:cBhvr>
                                      <p:to>
                                        <p:strVal val="0.5"/>
                                      </p:to>
                                    </p:set>
                                    <p:animEffect filter="image" prLst="opacity: 0.5">
                                      <p:cBhvr rctx="IE">
                                        <p:cTn id="7" dur="indefinite"/>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5"/>
          <p:cNvSpPr>
            <a:spLocks noChangeArrowheads="1"/>
          </p:cNvSpPr>
          <p:nvPr/>
        </p:nvSpPr>
        <p:spPr bwMode="auto">
          <a:xfrm>
            <a:off x="357188" y="571500"/>
            <a:ext cx="8496300" cy="5062538"/>
          </a:xfrm>
          <a:prstGeom prst="rect">
            <a:avLst/>
          </a:prstGeom>
          <a:noFill/>
          <a:ln>
            <a:noFill/>
          </a:ln>
          <a:effectLst>
            <a:prstShdw prst="shdw17" dist="17961" dir="2700000">
              <a:srgbClr val="717199"/>
            </a:prstShdw>
          </a:effectLst>
          <a:extLst/>
        </p:spPr>
        <p:txBody>
          <a:bodyPr>
            <a:spAutoFit/>
          </a:bodyPr>
          <a:lstStyle>
            <a:lvl1pPr marL="457200" indent="-457200">
              <a:spcBef>
                <a:spcPct val="20000"/>
              </a:spcBef>
              <a:buClr>
                <a:srgbClr val="00FFFF"/>
              </a:buClr>
              <a:buChar char="•"/>
              <a:defRPr sz="3200">
                <a:solidFill>
                  <a:srgbClr val="00FFFF"/>
                </a:solidFill>
                <a:latin typeface="Times New Roman" pitchFamily="18" charset="0"/>
                <a:ea typeface="黑体" pitchFamily="2" charset="-122"/>
              </a:defRPr>
            </a:lvl1pPr>
            <a:lvl2pPr marL="742950" indent="-285750">
              <a:spcBef>
                <a:spcPct val="20000"/>
              </a:spcBef>
              <a:buChar char="–"/>
              <a:defRPr sz="2800">
                <a:solidFill>
                  <a:schemeClr val="bg1"/>
                </a:solidFill>
                <a:latin typeface="Times New Roman" pitchFamily="18" charset="0"/>
                <a:ea typeface="黑体" pitchFamily="2" charset="-122"/>
              </a:defRPr>
            </a:lvl2pPr>
            <a:lvl3pPr marL="1143000" indent="-228600">
              <a:spcBef>
                <a:spcPct val="20000"/>
              </a:spcBef>
              <a:buChar char="•"/>
              <a:defRPr sz="2400">
                <a:solidFill>
                  <a:schemeClr val="bg1"/>
                </a:solidFill>
                <a:latin typeface="Times New Roman" pitchFamily="18" charset="0"/>
                <a:ea typeface="黑体" pitchFamily="2" charset="-122"/>
              </a:defRPr>
            </a:lvl3pPr>
            <a:lvl4pPr marL="1600200" indent="-228600">
              <a:spcBef>
                <a:spcPct val="20000"/>
              </a:spcBef>
              <a:buChar char="–"/>
              <a:defRPr sz="2000">
                <a:solidFill>
                  <a:schemeClr val="bg1"/>
                </a:solidFill>
                <a:latin typeface="Times New Roman" pitchFamily="18" charset="0"/>
                <a:ea typeface="黑体" pitchFamily="2" charset="-122"/>
              </a:defRPr>
            </a:lvl4pPr>
            <a:lvl5pPr marL="2057400" indent="-228600">
              <a:spcBef>
                <a:spcPct val="20000"/>
              </a:spcBef>
              <a:buChar char="»"/>
              <a:defRPr sz="2000">
                <a:solidFill>
                  <a:schemeClr val="bg1"/>
                </a:solidFill>
                <a:latin typeface="Times New Roman" pitchFamily="18" charset="0"/>
                <a:ea typeface="黑体" pitchFamily="2" charset="-122"/>
              </a:defRPr>
            </a:lvl5pPr>
            <a:lvl6pPr marL="2514600" indent="-228600" eaLnBrk="0" fontAlgn="base" hangingPunct="0">
              <a:spcBef>
                <a:spcPct val="20000"/>
              </a:spcBef>
              <a:spcAft>
                <a:spcPct val="0"/>
              </a:spcAft>
              <a:buChar char="»"/>
              <a:defRPr sz="2000">
                <a:solidFill>
                  <a:schemeClr val="bg1"/>
                </a:solidFill>
                <a:latin typeface="Times New Roman" pitchFamily="18" charset="0"/>
                <a:ea typeface="黑体" pitchFamily="2" charset="-122"/>
              </a:defRPr>
            </a:lvl6pPr>
            <a:lvl7pPr marL="2971800" indent="-228600" eaLnBrk="0" fontAlgn="base" hangingPunct="0">
              <a:spcBef>
                <a:spcPct val="20000"/>
              </a:spcBef>
              <a:spcAft>
                <a:spcPct val="0"/>
              </a:spcAft>
              <a:buChar char="»"/>
              <a:defRPr sz="2000">
                <a:solidFill>
                  <a:schemeClr val="bg1"/>
                </a:solidFill>
                <a:latin typeface="Times New Roman" pitchFamily="18" charset="0"/>
                <a:ea typeface="黑体" pitchFamily="2" charset="-122"/>
              </a:defRPr>
            </a:lvl7pPr>
            <a:lvl8pPr marL="3429000" indent="-228600" eaLnBrk="0" fontAlgn="base" hangingPunct="0">
              <a:spcBef>
                <a:spcPct val="20000"/>
              </a:spcBef>
              <a:spcAft>
                <a:spcPct val="0"/>
              </a:spcAft>
              <a:buChar char="»"/>
              <a:defRPr sz="2000">
                <a:solidFill>
                  <a:schemeClr val="bg1"/>
                </a:solidFill>
                <a:latin typeface="Times New Roman" pitchFamily="18" charset="0"/>
                <a:ea typeface="黑体" pitchFamily="2" charset="-122"/>
              </a:defRPr>
            </a:lvl8pPr>
            <a:lvl9pPr marL="3886200" indent="-228600" eaLnBrk="0" fontAlgn="base" hangingPunct="0">
              <a:spcBef>
                <a:spcPct val="20000"/>
              </a:spcBef>
              <a:spcAft>
                <a:spcPct val="0"/>
              </a:spcAft>
              <a:buChar char="»"/>
              <a:defRPr sz="2000">
                <a:solidFill>
                  <a:schemeClr val="bg1"/>
                </a:solidFill>
                <a:latin typeface="Times New Roman" pitchFamily="18" charset="0"/>
                <a:ea typeface="黑体" pitchFamily="2" charset="-122"/>
              </a:defRPr>
            </a:lvl9pPr>
          </a:lstStyle>
          <a:p>
            <a:pPr eaLnBrk="1" hangingPunct="1">
              <a:lnSpc>
                <a:spcPct val="160000"/>
              </a:lnSpc>
              <a:spcBef>
                <a:spcPct val="0"/>
              </a:spcBef>
              <a:buClr>
                <a:srgbClr val="FF0000"/>
              </a:buClr>
              <a:buFont typeface="Wingdings" pitchFamily="2" charset="2"/>
              <a:buChar char="p"/>
              <a:defRPr/>
            </a:pPr>
            <a:r>
              <a:rPr lang="zh-CN" altLang="zh-CN" sz="2800" b="1" dirty="0" smtClean="0">
                <a:solidFill>
                  <a:schemeClr val="tx1"/>
                </a:solidFill>
                <a:latin typeface="+mn-ea"/>
                <a:ea typeface="+mn-ea"/>
              </a:rPr>
              <a:t>大数据采集与预处理</a:t>
            </a:r>
            <a:endParaRPr lang="en-US" altLang="zh-CN" sz="2800" b="1" dirty="0" smtClean="0">
              <a:solidFill>
                <a:schemeClr val="tx1"/>
              </a:solidFill>
              <a:latin typeface="+mn-ea"/>
              <a:ea typeface="+mn-ea"/>
            </a:endParaRPr>
          </a:p>
          <a:p>
            <a:pPr marL="449263" indent="0" eaLnBrk="1" hangingPunct="1">
              <a:lnSpc>
                <a:spcPts val="3500"/>
              </a:lnSpc>
              <a:spcBef>
                <a:spcPct val="0"/>
              </a:spcBef>
              <a:buClr>
                <a:schemeClr val="tx1"/>
              </a:buClr>
              <a:buFontTx/>
              <a:buNone/>
              <a:defRPr/>
            </a:pPr>
            <a:r>
              <a:rPr lang="zh-CN" altLang="zh-CN" sz="2400" b="1" dirty="0" smtClean="0">
                <a:solidFill>
                  <a:srgbClr val="3333FF"/>
                </a:solidFill>
                <a:latin typeface="仿宋_GB2312" panose="02010609030101010101" pitchFamily="49" charset="-122"/>
                <a:ea typeface="仿宋_GB2312" panose="02010609030101010101" pitchFamily="49" charset="-122"/>
              </a:rPr>
              <a:t>数据的多源和多样性，导致数据质量存在差异，严重影响数据的可用性。很多公司已经推出了多种数据清洗和质量控制工具（如</a:t>
            </a:r>
            <a:r>
              <a:rPr lang="en-US" altLang="zh-CN" sz="2400" b="1" dirty="0" smtClean="0">
                <a:solidFill>
                  <a:srgbClr val="3333FF"/>
                </a:solidFill>
                <a:latin typeface="仿宋_GB2312" panose="02010609030101010101" pitchFamily="49" charset="-122"/>
                <a:ea typeface="仿宋_GB2312" panose="02010609030101010101" pitchFamily="49" charset="-122"/>
              </a:rPr>
              <a:t>IBM</a:t>
            </a:r>
            <a:r>
              <a:rPr lang="zh-CN" altLang="zh-CN" sz="2400" b="1" dirty="0" smtClean="0">
                <a:solidFill>
                  <a:srgbClr val="3333FF"/>
                </a:solidFill>
                <a:latin typeface="仿宋_GB2312" panose="02010609030101010101" pitchFamily="49" charset="-122"/>
                <a:ea typeface="仿宋_GB2312" panose="02010609030101010101" pitchFamily="49" charset="-122"/>
              </a:rPr>
              <a:t>的</a:t>
            </a:r>
            <a:r>
              <a:rPr lang="en-US" altLang="zh-CN" sz="2400" b="1" dirty="0" smtClean="0">
                <a:solidFill>
                  <a:srgbClr val="3333FF"/>
                </a:solidFill>
                <a:latin typeface="仿宋_GB2312" panose="02010609030101010101" pitchFamily="49" charset="-122"/>
                <a:ea typeface="仿宋_GB2312" panose="02010609030101010101" pitchFamily="49" charset="-122"/>
              </a:rPr>
              <a:t>Data Stage</a:t>
            </a:r>
            <a:r>
              <a:rPr lang="zh-CN" altLang="zh-CN" sz="2400" b="1" dirty="0" smtClean="0">
                <a:solidFill>
                  <a:srgbClr val="3333FF"/>
                </a:solidFill>
                <a:latin typeface="仿宋_GB2312" panose="02010609030101010101" pitchFamily="49" charset="-122"/>
                <a:ea typeface="仿宋_GB2312" panose="02010609030101010101" pitchFamily="49" charset="-122"/>
              </a:rPr>
              <a:t>）。</a:t>
            </a:r>
            <a:endParaRPr lang="en-US" altLang="zh-CN" sz="2400" b="1" dirty="0" smtClean="0">
              <a:solidFill>
                <a:srgbClr val="3333FF"/>
              </a:solidFill>
              <a:latin typeface="仿宋_GB2312" panose="02010609030101010101" pitchFamily="49" charset="-122"/>
              <a:ea typeface="仿宋_GB2312" panose="02010609030101010101" pitchFamily="49" charset="-122"/>
            </a:endParaRPr>
          </a:p>
          <a:p>
            <a:pPr eaLnBrk="1" hangingPunct="1">
              <a:lnSpc>
                <a:spcPct val="160000"/>
              </a:lnSpc>
              <a:spcBef>
                <a:spcPct val="0"/>
              </a:spcBef>
              <a:buClr>
                <a:srgbClr val="FF0000"/>
              </a:buClr>
              <a:buFont typeface="Wingdings" pitchFamily="2" charset="2"/>
              <a:buChar char="p"/>
              <a:defRPr/>
            </a:pPr>
            <a:r>
              <a:rPr lang="zh-CN" altLang="zh-CN" sz="2800" b="1" dirty="0" smtClean="0">
                <a:solidFill>
                  <a:schemeClr val="tx1"/>
                </a:solidFill>
                <a:latin typeface="+mn-ea"/>
                <a:ea typeface="+mn-ea"/>
              </a:rPr>
              <a:t>大数据存储与管理</a:t>
            </a:r>
            <a:endParaRPr lang="en-US" altLang="zh-CN" sz="2800" b="1" dirty="0" smtClean="0">
              <a:solidFill>
                <a:schemeClr val="tx1"/>
              </a:solidFill>
              <a:latin typeface="+mn-ea"/>
              <a:ea typeface="+mn-ea"/>
            </a:endParaRPr>
          </a:p>
          <a:p>
            <a:pPr marL="449263" indent="0" eaLnBrk="1" hangingPunct="1">
              <a:lnSpc>
                <a:spcPts val="3500"/>
              </a:lnSpc>
              <a:spcBef>
                <a:spcPct val="0"/>
              </a:spcBef>
              <a:buClr>
                <a:schemeClr val="tx1"/>
              </a:buClr>
              <a:buFontTx/>
              <a:buNone/>
              <a:defRPr/>
            </a:pPr>
            <a:r>
              <a:rPr lang="zh-CN" altLang="zh-CN" sz="2400" b="1" dirty="0" smtClean="0">
                <a:solidFill>
                  <a:srgbClr val="3333FF"/>
                </a:solidFill>
                <a:latin typeface="仿宋_GB2312" panose="02010609030101010101" pitchFamily="49" charset="-122"/>
                <a:ea typeface="仿宋_GB2312" panose="02010609030101010101" pitchFamily="49" charset="-122"/>
              </a:rPr>
              <a:t>存储规模大，管理复杂，要兼顾结构化、非结构化和半结构化的数据。分布式文件系统和分布式数据库的发展正在有效的解决这些问题。对于大数据存储和管理，尤其值得关注的是大数据索引和查询技术、实时及流式大数据存储与处理的发展。</a:t>
            </a:r>
            <a:endParaRPr lang="en-US" altLang="zh-CN" sz="2400" b="1" dirty="0" smtClean="0">
              <a:solidFill>
                <a:srgbClr val="3333FF"/>
              </a:solidFill>
              <a:latin typeface="仿宋_GB2312" panose="02010609030101010101" pitchFamily="49" charset="-122"/>
              <a:ea typeface="仿宋_GB2312" panose="02010609030101010101" pitchFamily="49"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5"/>
          <p:cNvSpPr>
            <a:spLocks noChangeArrowheads="1"/>
          </p:cNvSpPr>
          <p:nvPr/>
        </p:nvSpPr>
        <p:spPr bwMode="auto">
          <a:xfrm>
            <a:off x="387350" y="642938"/>
            <a:ext cx="8256588" cy="5959475"/>
          </a:xfrm>
          <a:prstGeom prst="rect">
            <a:avLst/>
          </a:prstGeom>
          <a:noFill/>
          <a:ln>
            <a:noFill/>
          </a:ln>
          <a:effectLst>
            <a:prstShdw prst="shdw17" dist="17961" dir="2700000">
              <a:srgbClr val="717199"/>
            </a:prstShdw>
          </a:effectLst>
          <a:extLst/>
        </p:spPr>
        <p:txBody>
          <a:bodyPr>
            <a:spAutoFit/>
          </a:bodyPr>
          <a:lstStyle>
            <a:lvl1pPr marL="457200" indent="-457200">
              <a:spcBef>
                <a:spcPct val="20000"/>
              </a:spcBef>
              <a:buClr>
                <a:srgbClr val="00FFFF"/>
              </a:buClr>
              <a:buChar char="•"/>
              <a:defRPr sz="3200">
                <a:solidFill>
                  <a:srgbClr val="00FFFF"/>
                </a:solidFill>
                <a:latin typeface="Times New Roman" pitchFamily="18" charset="0"/>
                <a:ea typeface="黑体" pitchFamily="2" charset="-122"/>
              </a:defRPr>
            </a:lvl1pPr>
            <a:lvl2pPr marL="742950" indent="-285750">
              <a:spcBef>
                <a:spcPct val="20000"/>
              </a:spcBef>
              <a:buChar char="–"/>
              <a:defRPr sz="2800">
                <a:solidFill>
                  <a:schemeClr val="bg1"/>
                </a:solidFill>
                <a:latin typeface="Times New Roman" pitchFamily="18" charset="0"/>
                <a:ea typeface="黑体" pitchFamily="2" charset="-122"/>
              </a:defRPr>
            </a:lvl2pPr>
            <a:lvl3pPr marL="1143000" indent="-228600">
              <a:spcBef>
                <a:spcPct val="20000"/>
              </a:spcBef>
              <a:buChar char="•"/>
              <a:defRPr sz="2400">
                <a:solidFill>
                  <a:schemeClr val="bg1"/>
                </a:solidFill>
                <a:latin typeface="Times New Roman" pitchFamily="18" charset="0"/>
                <a:ea typeface="黑体" pitchFamily="2" charset="-122"/>
              </a:defRPr>
            </a:lvl3pPr>
            <a:lvl4pPr marL="1600200" indent="-228600">
              <a:spcBef>
                <a:spcPct val="20000"/>
              </a:spcBef>
              <a:buChar char="–"/>
              <a:defRPr sz="2000">
                <a:solidFill>
                  <a:schemeClr val="bg1"/>
                </a:solidFill>
                <a:latin typeface="Times New Roman" pitchFamily="18" charset="0"/>
                <a:ea typeface="黑体" pitchFamily="2" charset="-122"/>
              </a:defRPr>
            </a:lvl4pPr>
            <a:lvl5pPr marL="2057400" indent="-228600">
              <a:spcBef>
                <a:spcPct val="20000"/>
              </a:spcBef>
              <a:buChar char="»"/>
              <a:defRPr sz="2000">
                <a:solidFill>
                  <a:schemeClr val="bg1"/>
                </a:solidFill>
                <a:latin typeface="Times New Roman" pitchFamily="18" charset="0"/>
                <a:ea typeface="黑体" pitchFamily="2" charset="-122"/>
              </a:defRPr>
            </a:lvl5pPr>
            <a:lvl6pPr marL="2514600" indent="-228600" eaLnBrk="0" fontAlgn="base" hangingPunct="0">
              <a:spcBef>
                <a:spcPct val="20000"/>
              </a:spcBef>
              <a:spcAft>
                <a:spcPct val="0"/>
              </a:spcAft>
              <a:buChar char="»"/>
              <a:defRPr sz="2000">
                <a:solidFill>
                  <a:schemeClr val="bg1"/>
                </a:solidFill>
                <a:latin typeface="Times New Roman" pitchFamily="18" charset="0"/>
                <a:ea typeface="黑体" pitchFamily="2" charset="-122"/>
              </a:defRPr>
            </a:lvl6pPr>
            <a:lvl7pPr marL="2971800" indent="-228600" eaLnBrk="0" fontAlgn="base" hangingPunct="0">
              <a:spcBef>
                <a:spcPct val="20000"/>
              </a:spcBef>
              <a:spcAft>
                <a:spcPct val="0"/>
              </a:spcAft>
              <a:buChar char="»"/>
              <a:defRPr sz="2000">
                <a:solidFill>
                  <a:schemeClr val="bg1"/>
                </a:solidFill>
                <a:latin typeface="Times New Roman" pitchFamily="18" charset="0"/>
                <a:ea typeface="黑体" pitchFamily="2" charset="-122"/>
              </a:defRPr>
            </a:lvl7pPr>
            <a:lvl8pPr marL="3429000" indent="-228600" eaLnBrk="0" fontAlgn="base" hangingPunct="0">
              <a:spcBef>
                <a:spcPct val="20000"/>
              </a:spcBef>
              <a:spcAft>
                <a:spcPct val="0"/>
              </a:spcAft>
              <a:buChar char="»"/>
              <a:defRPr sz="2000">
                <a:solidFill>
                  <a:schemeClr val="bg1"/>
                </a:solidFill>
                <a:latin typeface="Times New Roman" pitchFamily="18" charset="0"/>
                <a:ea typeface="黑体" pitchFamily="2" charset="-122"/>
              </a:defRPr>
            </a:lvl8pPr>
            <a:lvl9pPr marL="3886200" indent="-228600" eaLnBrk="0" fontAlgn="base" hangingPunct="0">
              <a:spcBef>
                <a:spcPct val="20000"/>
              </a:spcBef>
              <a:spcAft>
                <a:spcPct val="0"/>
              </a:spcAft>
              <a:buChar char="»"/>
              <a:defRPr sz="2000">
                <a:solidFill>
                  <a:schemeClr val="bg1"/>
                </a:solidFill>
                <a:latin typeface="Times New Roman" pitchFamily="18" charset="0"/>
                <a:ea typeface="黑体" pitchFamily="2" charset="-122"/>
              </a:defRPr>
            </a:lvl9pPr>
          </a:lstStyle>
          <a:p>
            <a:pPr eaLnBrk="1" hangingPunct="1">
              <a:lnSpc>
                <a:spcPct val="160000"/>
              </a:lnSpc>
              <a:spcBef>
                <a:spcPct val="0"/>
              </a:spcBef>
              <a:buClr>
                <a:srgbClr val="FF0000"/>
              </a:buClr>
              <a:buFont typeface="Wingdings" pitchFamily="2" charset="2"/>
              <a:buChar char="p"/>
              <a:defRPr/>
            </a:pPr>
            <a:r>
              <a:rPr lang="zh-CN" altLang="zh-CN" sz="2800" b="1" dirty="0" smtClean="0">
                <a:solidFill>
                  <a:schemeClr val="tx1"/>
                </a:solidFill>
                <a:latin typeface="+mn-ea"/>
                <a:ea typeface="+mn-ea"/>
              </a:rPr>
              <a:t>大数据计算模式</a:t>
            </a:r>
            <a:endParaRPr lang="en-US" altLang="zh-CN" sz="2800" b="1" dirty="0" smtClean="0">
              <a:solidFill>
                <a:schemeClr val="tx1"/>
              </a:solidFill>
              <a:latin typeface="+mn-ea"/>
              <a:ea typeface="+mn-ea"/>
            </a:endParaRPr>
          </a:p>
          <a:p>
            <a:pPr marL="449263" indent="0" eaLnBrk="1" hangingPunct="1">
              <a:lnSpc>
                <a:spcPts val="3500"/>
              </a:lnSpc>
              <a:spcBef>
                <a:spcPct val="0"/>
              </a:spcBef>
              <a:buClr>
                <a:schemeClr val="tx1"/>
              </a:buClr>
              <a:buFontTx/>
              <a:buNone/>
              <a:defRPr/>
            </a:pPr>
            <a:r>
              <a:rPr lang="zh-CN" altLang="zh-CN" sz="2400" b="1" dirty="0" smtClean="0">
                <a:solidFill>
                  <a:srgbClr val="3333FF"/>
                </a:solidFill>
                <a:latin typeface="仿宋_GB2312" panose="02010609030101010101" pitchFamily="49" charset="-122"/>
                <a:ea typeface="仿宋_GB2312" panose="02010609030101010101" pitchFamily="49" charset="-122"/>
              </a:rPr>
              <a:t>大数据处理多样性的需求，出现了多种典型的计算模式，</a:t>
            </a:r>
            <a:r>
              <a:rPr lang="zh-CN" altLang="en-US" sz="2400" b="1" dirty="0" smtClean="0">
                <a:solidFill>
                  <a:srgbClr val="3333FF"/>
                </a:solidFill>
                <a:latin typeface="仿宋_GB2312" panose="02010609030101010101" pitchFamily="49" charset="-122"/>
                <a:ea typeface="仿宋_GB2312" panose="02010609030101010101" pitchFamily="49" charset="-122"/>
              </a:rPr>
              <a:t>如</a:t>
            </a:r>
            <a:r>
              <a:rPr lang="zh-CN" altLang="zh-CN" sz="2400" b="1" dirty="0" smtClean="0">
                <a:solidFill>
                  <a:srgbClr val="3333FF"/>
                </a:solidFill>
                <a:latin typeface="仿宋_GB2312" panose="02010609030101010101" pitchFamily="49" charset="-122"/>
                <a:ea typeface="仿宋_GB2312" panose="02010609030101010101" pitchFamily="49" charset="-122"/>
              </a:rPr>
              <a:t>大数据查询分析计算（如</a:t>
            </a:r>
            <a:r>
              <a:rPr lang="en-US" altLang="zh-CN" sz="2400" b="1" dirty="0" smtClean="0">
                <a:solidFill>
                  <a:srgbClr val="3333FF"/>
                </a:solidFill>
                <a:latin typeface="仿宋_GB2312" panose="02010609030101010101" pitchFamily="49" charset="-122"/>
                <a:ea typeface="仿宋_GB2312" panose="02010609030101010101" pitchFamily="49" charset="-122"/>
              </a:rPr>
              <a:t>Hive</a:t>
            </a:r>
            <a:r>
              <a:rPr lang="zh-CN" altLang="zh-CN" sz="2400" b="1" dirty="0" smtClean="0">
                <a:solidFill>
                  <a:srgbClr val="3333FF"/>
                </a:solidFill>
                <a:latin typeface="仿宋_GB2312" panose="02010609030101010101" pitchFamily="49" charset="-122"/>
                <a:ea typeface="仿宋_GB2312" panose="02010609030101010101" pitchFamily="49" charset="-122"/>
              </a:rPr>
              <a:t>）、批处理计算（如</a:t>
            </a:r>
            <a:r>
              <a:rPr lang="en-US" altLang="zh-CN" sz="2400" b="1" dirty="0" smtClean="0">
                <a:solidFill>
                  <a:srgbClr val="3333FF"/>
                </a:solidFill>
                <a:latin typeface="仿宋_GB2312" panose="02010609030101010101" pitchFamily="49" charset="-122"/>
                <a:ea typeface="仿宋_GB2312" panose="02010609030101010101" pitchFamily="49" charset="-122"/>
              </a:rPr>
              <a:t>Hadoop </a:t>
            </a:r>
            <a:r>
              <a:rPr lang="en-US" altLang="zh-CN" sz="2400" b="1" dirty="0" err="1" smtClean="0">
                <a:solidFill>
                  <a:srgbClr val="3333FF"/>
                </a:solidFill>
                <a:latin typeface="仿宋_GB2312" panose="02010609030101010101" pitchFamily="49" charset="-122"/>
                <a:ea typeface="仿宋_GB2312" panose="02010609030101010101" pitchFamily="49" charset="-122"/>
              </a:rPr>
              <a:t>MapReduce</a:t>
            </a:r>
            <a:r>
              <a:rPr lang="zh-CN" altLang="zh-CN" sz="2400" b="1" dirty="0" smtClean="0">
                <a:solidFill>
                  <a:srgbClr val="3333FF"/>
                </a:solidFill>
                <a:latin typeface="仿宋_GB2312" panose="02010609030101010101" pitchFamily="49" charset="-122"/>
                <a:ea typeface="仿宋_GB2312" panose="02010609030101010101" pitchFamily="49" charset="-122"/>
              </a:rPr>
              <a:t>）、流式计算（如</a:t>
            </a:r>
            <a:r>
              <a:rPr lang="en-US" altLang="zh-CN" sz="2400" b="1" dirty="0" smtClean="0">
                <a:solidFill>
                  <a:srgbClr val="3333FF"/>
                </a:solidFill>
                <a:latin typeface="仿宋_GB2312" panose="02010609030101010101" pitchFamily="49" charset="-122"/>
                <a:ea typeface="仿宋_GB2312" panose="02010609030101010101" pitchFamily="49" charset="-122"/>
              </a:rPr>
              <a:t>Storm</a:t>
            </a:r>
            <a:r>
              <a:rPr lang="zh-CN" altLang="zh-CN" sz="2400" b="1" dirty="0" smtClean="0">
                <a:solidFill>
                  <a:srgbClr val="3333FF"/>
                </a:solidFill>
                <a:latin typeface="仿宋_GB2312" panose="02010609030101010101" pitchFamily="49" charset="-122"/>
                <a:ea typeface="仿宋_GB2312" panose="02010609030101010101" pitchFamily="49" charset="-122"/>
              </a:rPr>
              <a:t>）、迭代计算（如</a:t>
            </a:r>
            <a:r>
              <a:rPr lang="en-US" altLang="zh-CN" sz="2400" b="1" dirty="0" err="1" smtClean="0">
                <a:solidFill>
                  <a:srgbClr val="3333FF"/>
                </a:solidFill>
                <a:latin typeface="仿宋_GB2312" panose="02010609030101010101" pitchFamily="49" charset="-122"/>
                <a:ea typeface="仿宋_GB2312" panose="02010609030101010101" pitchFamily="49" charset="-122"/>
              </a:rPr>
              <a:t>HaLoop</a:t>
            </a:r>
            <a:r>
              <a:rPr lang="zh-CN" altLang="zh-CN" sz="2400" b="1" dirty="0" smtClean="0">
                <a:solidFill>
                  <a:srgbClr val="3333FF"/>
                </a:solidFill>
                <a:latin typeface="仿宋_GB2312" panose="02010609030101010101" pitchFamily="49" charset="-122"/>
                <a:ea typeface="仿宋_GB2312" panose="02010609030101010101" pitchFamily="49" charset="-122"/>
              </a:rPr>
              <a:t>）、图计算（如</a:t>
            </a:r>
            <a:r>
              <a:rPr lang="en-US" altLang="zh-CN" sz="2400" b="1" dirty="0" err="1" smtClean="0">
                <a:solidFill>
                  <a:srgbClr val="3333FF"/>
                </a:solidFill>
                <a:latin typeface="仿宋_GB2312" panose="02010609030101010101" pitchFamily="49" charset="-122"/>
                <a:ea typeface="仿宋_GB2312" panose="02010609030101010101" pitchFamily="49" charset="-122"/>
              </a:rPr>
              <a:t>Pregel</a:t>
            </a:r>
            <a:r>
              <a:rPr lang="zh-CN" altLang="zh-CN" sz="2400" b="1" dirty="0" smtClean="0">
                <a:solidFill>
                  <a:srgbClr val="3333FF"/>
                </a:solidFill>
                <a:latin typeface="仿宋_GB2312" panose="02010609030101010101" pitchFamily="49" charset="-122"/>
                <a:ea typeface="仿宋_GB2312" panose="02010609030101010101" pitchFamily="49" charset="-122"/>
              </a:rPr>
              <a:t>）和内存计算（如</a:t>
            </a:r>
            <a:r>
              <a:rPr lang="en-US" altLang="zh-CN" sz="2400" b="1" dirty="0" smtClean="0">
                <a:solidFill>
                  <a:srgbClr val="3333FF"/>
                </a:solidFill>
                <a:latin typeface="仿宋_GB2312" panose="02010609030101010101" pitchFamily="49" charset="-122"/>
                <a:ea typeface="仿宋_GB2312" panose="02010609030101010101" pitchFamily="49" charset="-122"/>
              </a:rPr>
              <a:t>Hana</a:t>
            </a:r>
            <a:r>
              <a:rPr lang="zh-CN" altLang="zh-CN" sz="2400" b="1" dirty="0" smtClean="0">
                <a:solidFill>
                  <a:srgbClr val="3333FF"/>
                </a:solidFill>
                <a:latin typeface="仿宋_GB2312" panose="02010609030101010101" pitchFamily="49" charset="-122"/>
                <a:ea typeface="仿宋_GB2312" panose="02010609030101010101" pitchFamily="49" charset="-122"/>
              </a:rPr>
              <a:t>），这些计算模式的混合计算模式将成为满足多样性大数据处理和应用需求的有效手段。</a:t>
            </a:r>
            <a:endParaRPr lang="en-US" altLang="zh-CN" sz="2400" b="1" dirty="0" smtClean="0">
              <a:solidFill>
                <a:srgbClr val="3333FF"/>
              </a:solidFill>
              <a:latin typeface="仿宋_GB2312" panose="02010609030101010101" pitchFamily="49" charset="-122"/>
              <a:ea typeface="仿宋_GB2312" panose="02010609030101010101" pitchFamily="49" charset="-122"/>
            </a:endParaRPr>
          </a:p>
          <a:p>
            <a:pPr eaLnBrk="1" hangingPunct="1">
              <a:lnSpc>
                <a:spcPct val="160000"/>
              </a:lnSpc>
              <a:spcBef>
                <a:spcPct val="0"/>
              </a:spcBef>
              <a:buClr>
                <a:srgbClr val="FF0000"/>
              </a:buClr>
              <a:buFont typeface="Wingdings" pitchFamily="2" charset="2"/>
              <a:buChar char="p"/>
              <a:defRPr/>
            </a:pPr>
            <a:r>
              <a:rPr lang="zh-CN" altLang="zh-CN" sz="2800" b="1" dirty="0" smtClean="0">
                <a:solidFill>
                  <a:schemeClr val="tx1"/>
                </a:solidFill>
                <a:latin typeface="+mn-ea"/>
                <a:ea typeface="+mn-ea"/>
              </a:rPr>
              <a:t>大数据分析与挖掘</a:t>
            </a:r>
            <a:endParaRPr lang="en-US" altLang="zh-CN" sz="2800" b="1" dirty="0" smtClean="0">
              <a:solidFill>
                <a:schemeClr val="tx1"/>
              </a:solidFill>
              <a:latin typeface="+mn-ea"/>
              <a:ea typeface="+mn-ea"/>
            </a:endParaRPr>
          </a:p>
          <a:p>
            <a:pPr marL="449263" indent="0" eaLnBrk="1" hangingPunct="1">
              <a:lnSpc>
                <a:spcPts val="3500"/>
              </a:lnSpc>
              <a:spcBef>
                <a:spcPct val="0"/>
              </a:spcBef>
              <a:buClr>
                <a:schemeClr val="tx1"/>
              </a:buClr>
              <a:buFontTx/>
              <a:buNone/>
              <a:defRPr/>
            </a:pPr>
            <a:r>
              <a:rPr lang="zh-CN" altLang="en-US" sz="2400" b="1" dirty="0" smtClean="0">
                <a:solidFill>
                  <a:srgbClr val="3333FF"/>
                </a:solidFill>
                <a:latin typeface="仿宋_GB2312" panose="02010609030101010101" pitchFamily="49" charset="-122"/>
                <a:ea typeface="仿宋_GB2312" panose="02010609030101010101" pitchFamily="49" charset="-122"/>
              </a:rPr>
              <a:t>对</a:t>
            </a:r>
            <a:r>
              <a:rPr lang="zh-CN" altLang="zh-CN" sz="2400" b="1" dirty="0" smtClean="0">
                <a:solidFill>
                  <a:srgbClr val="3333FF"/>
                </a:solidFill>
                <a:latin typeface="仿宋_GB2312" panose="02010609030101010101" pitchFamily="49" charset="-122"/>
                <a:ea typeface="仿宋_GB2312" panose="02010609030101010101" pitchFamily="49" charset="-122"/>
              </a:rPr>
              <a:t>迅速膨胀的数据进行深度分析和挖掘，对自动化分析要求越来越高，越来越多的大数据数据分析工具和产品应运而生，如用于大数据挖掘的</a:t>
            </a:r>
            <a:r>
              <a:rPr lang="en-US" altLang="zh-CN" sz="2400" b="1" dirty="0" smtClean="0">
                <a:solidFill>
                  <a:srgbClr val="3333FF"/>
                </a:solidFill>
                <a:latin typeface="仿宋_GB2312" panose="02010609030101010101" pitchFamily="49" charset="-122"/>
                <a:ea typeface="仿宋_GB2312" panose="02010609030101010101" pitchFamily="49" charset="-122"/>
              </a:rPr>
              <a:t>R Hadoop</a:t>
            </a:r>
            <a:r>
              <a:rPr lang="zh-CN" altLang="zh-CN" sz="2400" b="1" dirty="0" smtClean="0">
                <a:solidFill>
                  <a:srgbClr val="3333FF"/>
                </a:solidFill>
                <a:latin typeface="仿宋_GB2312" panose="02010609030101010101" pitchFamily="49" charset="-122"/>
                <a:ea typeface="仿宋_GB2312" panose="02010609030101010101" pitchFamily="49" charset="-122"/>
              </a:rPr>
              <a:t>版、基于</a:t>
            </a:r>
            <a:r>
              <a:rPr lang="en-US" altLang="zh-CN" sz="2400" b="1" dirty="0" err="1" smtClean="0">
                <a:solidFill>
                  <a:srgbClr val="3333FF"/>
                </a:solidFill>
                <a:latin typeface="仿宋_GB2312" panose="02010609030101010101" pitchFamily="49" charset="-122"/>
                <a:ea typeface="仿宋_GB2312" panose="02010609030101010101" pitchFamily="49" charset="-122"/>
              </a:rPr>
              <a:t>MapReduce</a:t>
            </a:r>
            <a:r>
              <a:rPr lang="zh-CN" altLang="zh-CN" sz="2400" b="1" dirty="0" smtClean="0">
                <a:solidFill>
                  <a:srgbClr val="3333FF"/>
                </a:solidFill>
                <a:latin typeface="仿宋_GB2312" panose="02010609030101010101" pitchFamily="49" charset="-122"/>
                <a:ea typeface="仿宋_GB2312" panose="02010609030101010101" pitchFamily="49" charset="-122"/>
              </a:rPr>
              <a:t>开发的数据挖掘算法等</a:t>
            </a:r>
            <a:r>
              <a:rPr lang="zh-CN" altLang="en-US" sz="2400" b="1" dirty="0" smtClean="0">
                <a:solidFill>
                  <a:srgbClr val="3333FF"/>
                </a:solidFill>
                <a:latin typeface="仿宋_GB2312" panose="02010609030101010101" pitchFamily="49" charset="-122"/>
                <a:ea typeface="仿宋_GB2312" panose="02010609030101010101" pitchFamily="49" charset="-122"/>
              </a:rPr>
              <a:t>。</a:t>
            </a:r>
            <a:endParaRPr lang="en-US" altLang="zh-CN" sz="2400" b="1" dirty="0" smtClean="0">
              <a:solidFill>
                <a:srgbClr val="3333FF"/>
              </a:solidFill>
              <a:latin typeface="仿宋_GB2312" panose="02010609030101010101" pitchFamily="49" charset="-122"/>
              <a:ea typeface="仿宋_GB2312" panose="02010609030101010101" pitchFamily="49"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5"/>
          <p:cNvSpPr>
            <a:spLocks noChangeArrowheads="1"/>
          </p:cNvSpPr>
          <p:nvPr/>
        </p:nvSpPr>
        <p:spPr bwMode="auto">
          <a:xfrm>
            <a:off x="582613" y="357188"/>
            <a:ext cx="8061325" cy="5062537"/>
          </a:xfrm>
          <a:prstGeom prst="rect">
            <a:avLst/>
          </a:prstGeom>
          <a:noFill/>
          <a:ln>
            <a:noFill/>
          </a:ln>
          <a:effectLst>
            <a:prstShdw prst="shdw17" dist="17961" dir="2700000">
              <a:srgbClr val="717199"/>
            </a:prstShdw>
          </a:effectLst>
          <a:extLst/>
        </p:spPr>
        <p:txBody>
          <a:bodyPr>
            <a:spAutoFit/>
          </a:bodyPr>
          <a:lstStyle>
            <a:lvl1pPr marL="457200" indent="-457200">
              <a:spcBef>
                <a:spcPct val="20000"/>
              </a:spcBef>
              <a:buClr>
                <a:srgbClr val="00FFFF"/>
              </a:buClr>
              <a:buChar char="•"/>
              <a:defRPr sz="3200">
                <a:solidFill>
                  <a:srgbClr val="00FFFF"/>
                </a:solidFill>
                <a:latin typeface="Times New Roman" pitchFamily="18" charset="0"/>
                <a:ea typeface="黑体" pitchFamily="2" charset="-122"/>
              </a:defRPr>
            </a:lvl1pPr>
            <a:lvl2pPr marL="742950" indent="-285750">
              <a:spcBef>
                <a:spcPct val="20000"/>
              </a:spcBef>
              <a:buChar char="–"/>
              <a:defRPr sz="2800">
                <a:solidFill>
                  <a:schemeClr val="bg1"/>
                </a:solidFill>
                <a:latin typeface="Times New Roman" pitchFamily="18" charset="0"/>
                <a:ea typeface="黑体" pitchFamily="2" charset="-122"/>
              </a:defRPr>
            </a:lvl2pPr>
            <a:lvl3pPr marL="1143000" indent="-228600">
              <a:spcBef>
                <a:spcPct val="20000"/>
              </a:spcBef>
              <a:buChar char="•"/>
              <a:defRPr sz="2400">
                <a:solidFill>
                  <a:schemeClr val="bg1"/>
                </a:solidFill>
                <a:latin typeface="Times New Roman" pitchFamily="18" charset="0"/>
                <a:ea typeface="黑体" pitchFamily="2" charset="-122"/>
              </a:defRPr>
            </a:lvl3pPr>
            <a:lvl4pPr marL="1600200" indent="-228600">
              <a:spcBef>
                <a:spcPct val="20000"/>
              </a:spcBef>
              <a:buChar char="–"/>
              <a:defRPr sz="2000">
                <a:solidFill>
                  <a:schemeClr val="bg1"/>
                </a:solidFill>
                <a:latin typeface="Times New Roman" pitchFamily="18" charset="0"/>
                <a:ea typeface="黑体" pitchFamily="2" charset="-122"/>
              </a:defRPr>
            </a:lvl4pPr>
            <a:lvl5pPr marL="2057400" indent="-228600">
              <a:spcBef>
                <a:spcPct val="20000"/>
              </a:spcBef>
              <a:buChar char="»"/>
              <a:defRPr sz="2000">
                <a:solidFill>
                  <a:schemeClr val="bg1"/>
                </a:solidFill>
                <a:latin typeface="Times New Roman" pitchFamily="18" charset="0"/>
                <a:ea typeface="黑体" pitchFamily="2" charset="-122"/>
              </a:defRPr>
            </a:lvl5pPr>
            <a:lvl6pPr marL="2514600" indent="-228600" eaLnBrk="0" fontAlgn="base" hangingPunct="0">
              <a:spcBef>
                <a:spcPct val="20000"/>
              </a:spcBef>
              <a:spcAft>
                <a:spcPct val="0"/>
              </a:spcAft>
              <a:buChar char="»"/>
              <a:defRPr sz="2000">
                <a:solidFill>
                  <a:schemeClr val="bg1"/>
                </a:solidFill>
                <a:latin typeface="Times New Roman" pitchFamily="18" charset="0"/>
                <a:ea typeface="黑体" pitchFamily="2" charset="-122"/>
              </a:defRPr>
            </a:lvl6pPr>
            <a:lvl7pPr marL="2971800" indent="-228600" eaLnBrk="0" fontAlgn="base" hangingPunct="0">
              <a:spcBef>
                <a:spcPct val="20000"/>
              </a:spcBef>
              <a:spcAft>
                <a:spcPct val="0"/>
              </a:spcAft>
              <a:buChar char="»"/>
              <a:defRPr sz="2000">
                <a:solidFill>
                  <a:schemeClr val="bg1"/>
                </a:solidFill>
                <a:latin typeface="Times New Roman" pitchFamily="18" charset="0"/>
                <a:ea typeface="黑体" pitchFamily="2" charset="-122"/>
              </a:defRPr>
            </a:lvl7pPr>
            <a:lvl8pPr marL="3429000" indent="-228600" eaLnBrk="0" fontAlgn="base" hangingPunct="0">
              <a:spcBef>
                <a:spcPct val="20000"/>
              </a:spcBef>
              <a:spcAft>
                <a:spcPct val="0"/>
              </a:spcAft>
              <a:buChar char="»"/>
              <a:defRPr sz="2000">
                <a:solidFill>
                  <a:schemeClr val="bg1"/>
                </a:solidFill>
                <a:latin typeface="Times New Roman" pitchFamily="18" charset="0"/>
                <a:ea typeface="黑体" pitchFamily="2" charset="-122"/>
              </a:defRPr>
            </a:lvl8pPr>
            <a:lvl9pPr marL="3886200" indent="-228600" eaLnBrk="0" fontAlgn="base" hangingPunct="0">
              <a:spcBef>
                <a:spcPct val="20000"/>
              </a:spcBef>
              <a:spcAft>
                <a:spcPct val="0"/>
              </a:spcAft>
              <a:buChar char="»"/>
              <a:defRPr sz="2000">
                <a:solidFill>
                  <a:schemeClr val="bg1"/>
                </a:solidFill>
                <a:latin typeface="Times New Roman" pitchFamily="18" charset="0"/>
                <a:ea typeface="黑体" pitchFamily="2" charset="-122"/>
              </a:defRPr>
            </a:lvl9pPr>
          </a:lstStyle>
          <a:p>
            <a:pPr eaLnBrk="1" hangingPunct="1">
              <a:lnSpc>
                <a:spcPct val="160000"/>
              </a:lnSpc>
              <a:spcBef>
                <a:spcPct val="0"/>
              </a:spcBef>
              <a:buClr>
                <a:srgbClr val="FF0000"/>
              </a:buClr>
              <a:buFont typeface="Wingdings" pitchFamily="2" charset="2"/>
              <a:buChar char="p"/>
              <a:defRPr/>
            </a:pPr>
            <a:r>
              <a:rPr lang="zh-CN" altLang="zh-CN" sz="2800" b="1" dirty="0" smtClean="0">
                <a:solidFill>
                  <a:schemeClr val="tx1"/>
                </a:solidFill>
                <a:latin typeface="+mn-ea"/>
                <a:ea typeface="+mn-ea"/>
              </a:rPr>
              <a:t>大数据可视化分析</a:t>
            </a:r>
            <a:endParaRPr lang="en-US" altLang="zh-CN" sz="2800" b="1" dirty="0" smtClean="0">
              <a:solidFill>
                <a:schemeClr val="tx1"/>
              </a:solidFill>
              <a:latin typeface="+mn-ea"/>
              <a:ea typeface="+mn-ea"/>
            </a:endParaRPr>
          </a:p>
          <a:p>
            <a:pPr marL="449263" indent="0" eaLnBrk="1" hangingPunct="1">
              <a:lnSpc>
                <a:spcPts val="3500"/>
              </a:lnSpc>
              <a:spcBef>
                <a:spcPct val="0"/>
              </a:spcBef>
              <a:buClr>
                <a:schemeClr val="tx1"/>
              </a:buClr>
              <a:buFontTx/>
              <a:buNone/>
              <a:defRPr/>
            </a:pPr>
            <a:r>
              <a:rPr lang="zh-CN" altLang="zh-CN" sz="2400" b="1" dirty="0" smtClean="0">
                <a:solidFill>
                  <a:srgbClr val="3333FF"/>
                </a:solidFill>
                <a:latin typeface="仿宋_GB2312" panose="02010609030101010101" pitchFamily="49" charset="-122"/>
                <a:ea typeface="仿宋_GB2312" panose="02010609030101010101" pitchFamily="49" charset="-122"/>
              </a:rPr>
              <a:t>可视化方式</a:t>
            </a:r>
            <a:r>
              <a:rPr lang="zh-CN" altLang="en-US" sz="2400" b="1" dirty="0" smtClean="0">
                <a:solidFill>
                  <a:srgbClr val="3333FF"/>
                </a:solidFill>
                <a:latin typeface="仿宋_GB2312" panose="02010609030101010101" pitchFamily="49" charset="-122"/>
                <a:ea typeface="仿宋_GB2312" panose="02010609030101010101" pitchFamily="49" charset="-122"/>
              </a:rPr>
              <a:t>可</a:t>
            </a:r>
            <a:r>
              <a:rPr lang="zh-CN" altLang="zh-CN" sz="2400" b="1" dirty="0" smtClean="0">
                <a:solidFill>
                  <a:srgbClr val="3333FF"/>
                </a:solidFill>
                <a:latin typeface="仿宋_GB2312" panose="02010609030101010101" pitchFamily="49" charset="-122"/>
                <a:ea typeface="仿宋_GB2312" panose="02010609030101010101" pitchFamily="49" charset="-122"/>
              </a:rPr>
              <a:t>帮助人们探索和解释复杂的数据，有利于决策者挖掘数据的商业价值</a:t>
            </a:r>
            <a:r>
              <a:rPr lang="zh-CN" altLang="en-US" sz="2400" b="1" dirty="0" smtClean="0">
                <a:solidFill>
                  <a:srgbClr val="3333FF"/>
                </a:solidFill>
                <a:latin typeface="仿宋_GB2312" panose="02010609030101010101" pitchFamily="49" charset="-122"/>
                <a:ea typeface="仿宋_GB2312" panose="02010609030101010101" pitchFamily="49" charset="-122"/>
              </a:rPr>
              <a:t>。</a:t>
            </a:r>
            <a:r>
              <a:rPr lang="zh-CN" altLang="zh-CN" sz="2400" b="1" dirty="0" smtClean="0">
                <a:solidFill>
                  <a:srgbClr val="3333FF"/>
                </a:solidFill>
                <a:latin typeface="仿宋_GB2312" panose="02010609030101010101" pitchFamily="49" charset="-122"/>
                <a:ea typeface="仿宋_GB2312" panose="02010609030101010101" pitchFamily="49" charset="-122"/>
              </a:rPr>
              <a:t>各种相关商品不断出现</a:t>
            </a:r>
            <a:r>
              <a:rPr lang="zh-CN" altLang="en-US" sz="2400" b="1" dirty="0" smtClean="0">
                <a:solidFill>
                  <a:srgbClr val="3333FF"/>
                </a:solidFill>
                <a:latin typeface="仿宋_GB2312" panose="02010609030101010101" pitchFamily="49" charset="-122"/>
                <a:ea typeface="仿宋_GB2312" panose="02010609030101010101" pitchFamily="49" charset="-122"/>
              </a:rPr>
              <a:t>，</a:t>
            </a:r>
            <a:r>
              <a:rPr lang="zh-CN" altLang="zh-CN" sz="2400" b="1" dirty="0" smtClean="0">
                <a:solidFill>
                  <a:srgbClr val="3333FF"/>
                </a:solidFill>
                <a:latin typeface="仿宋_GB2312" panose="02010609030101010101" pitchFamily="49" charset="-122"/>
                <a:ea typeface="仿宋_GB2312" panose="02010609030101010101" pitchFamily="49" charset="-122"/>
              </a:rPr>
              <a:t>可视化工具</a:t>
            </a:r>
            <a:r>
              <a:rPr lang="en-US" altLang="zh-CN" sz="2400" b="1" dirty="0" err="1" smtClean="0">
                <a:solidFill>
                  <a:srgbClr val="3333FF"/>
                </a:solidFill>
                <a:latin typeface="仿宋_GB2312" panose="02010609030101010101" pitchFamily="49" charset="-122"/>
                <a:ea typeface="仿宋_GB2312" panose="02010609030101010101" pitchFamily="49" charset="-122"/>
              </a:rPr>
              <a:t>Tabealu</a:t>
            </a:r>
            <a:r>
              <a:rPr lang="en-US" altLang="zh-CN" sz="2400" b="1" dirty="0" smtClean="0">
                <a:solidFill>
                  <a:srgbClr val="3333FF"/>
                </a:solidFill>
                <a:latin typeface="仿宋_GB2312" panose="02010609030101010101" pitchFamily="49" charset="-122"/>
                <a:ea typeface="仿宋_GB2312" panose="02010609030101010101" pitchFamily="49" charset="-122"/>
              </a:rPr>
              <a:t> </a:t>
            </a:r>
            <a:r>
              <a:rPr lang="zh-CN" altLang="zh-CN" sz="2400" b="1" dirty="0" smtClean="0">
                <a:solidFill>
                  <a:srgbClr val="3333FF"/>
                </a:solidFill>
                <a:latin typeface="仿宋_GB2312" panose="02010609030101010101" pitchFamily="49" charset="-122"/>
                <a:ea typeface="仿宋_GB2312" panose="02010609030101010101" pitchFamily="49" charset="-122"/>
              </a:rPr>
              <a:t>的成功上市反映了大数据可视化的需求。</a:t>
            </a:r>
            <a:endParaRPr lang="en-US" altLang="zh-CN" sz="2400" b="1" dirty="0" smtClean="0">
              <a:solidFill>
                <a:srgbClr val="3333FF"/>
              </a:solidFill>
              <a:latin typeface="仿宋_GB2312" panose="02010609030101010101" pitchFamily="49" charset="-122"/>
              <a:ea typeface="仿宋_GB2312" panose="02010609030101010101" pitchFamily="49" charset="-122"/>
            </a:endParaRPr>
          </a:p>
          <a:p>
            <a:pPr eaLnBrk="1" hangingPunct="1">
              <a:lnSpc>
                <a:spcPct val="160000"/>
              </a:lnSpc>
              <a:spcBef>
                <a:spcPct val="0"/>
              </a:spcBef>
              <a:buClr>
                <a:srgbClr val="FF0000"/>
              </a:buClr>
              <a:buFont typeface="Wingdings" pitchFamily="2" charset="2"/>
              <a:buChar char="p"/>
              <a:defRPr/>
            </a:pPr>
            <a:r>
              <a:rPr lang="zh-CN" altLang="zh-CN" sz="2800" b="1" dirty="0" smtClean="0">
                <a:solidFill>
                  <a:schemeClr val="tx1"/>
                </a:solidFill>
                <a:latin typeface="+mn-ea"/>
                <a:ea typeface="+mn-ea"/>
              </a:rPr>
              <a:t>大数据安全</a:t>
            </a:r>
            <a:endParaRPr lang="en-US" altLang="zh-CN" sz="2800" b="1" dirty="0" smtClean="0">
              <a:solidFill>
                <a:schemeClr val="tx1"/>
              </a:solidFill>
              <a:latin typeface="+mn-ea"/>
              <a:ea typeface="+mn-ea"/>
            </a:endParaRPr>
          </a:p>
          <a:p>
            <a:pPr marL="449263" indent="0" eaLnBrk="1" hangingPunct="1">
              <a:lnSpc>
                <a:spcPts val="3500"/>
              </a:lnSpc>
              <a:spcBef>
                <a:spcPct val="0"/>
              </a:spcBef>
              <a:buClr>
                <a:schemeClr val="tx1"/>
              </a:buClr>
              <a:buFontTx/>
              <a:buNone/>
              <a:defRPr/>
            </a:pPr>
            <a:r>
              <a:rPr lang="zh-CN" altLang="zh-CN" sz="2400" b="1" dirty="0" smtClean="0">
                <a:solidFill>
                  <a:srgbClr val="3333FF"/>
                </a:solidFill>
                <a:latin typeface="仿宋_GB2312" panose="02010609030101010101" pitchFamily="49" charset="-122"/>
                <a:ea typeface="仿宋_GB2312" panose="02010609030101010101" pitchFamily="49" charset="-122"/>
              </a:rPr>
              <a:t>大数据的安全一直是企业和学术界非常关注的研究方向。通过文件访问控制来限制呈现对数据的操作、基础设备加密、匿名化保护技术和加密保护等技术正在最大程度的保护数据安全。</a:t>
            </a:r>
            <a:endParaRPr lang="zh-CN" altLang="en-US" sz="2400" b="1" dirty="0" smtClean="0">
              <a:solidFill>
                <a:srgbClr val="3333FF"/>
              </a:solidFill>
              <a:latin typeface="仿宋_GB2312" panose="02010609030101010101" pitchFamily="49" charset="-122"/>
              <a:ea typeface="仿宋_GB2312" panose="02010609030101010101" pitchFamily="49"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txBox="1">
            <a:spLocks/>
          </p:cNvSpPr>
          <p:nvPr/>
        </p:nvSpPr>
        <p:spPr>
          <a:xfrm>
            <a:off x="399143" y="371475"/>
            <a:ext cx="8229600" cy="702583"/>
          </a:xfrm>
          <a:prstGeom prst="rect">
            <a:avLst/>
          </a:prstGeom>
        </p:spPr>
        <p:txBody>
          <a:bodyPr/>
          <a:lstStyle/>
          <a:p>
            <a:pPr algn="ctr">
              <a:defRPr/>
            </a:pPr>
            <a:r>
              <a:rPr lang="en-US" altLang="zh-CN" sz="3200" b="1" kern="0" dirty="0">
                <a:solidFill>
                  <a:srgbClr val="000000"/>
                </a:solidFill>
                <a:latin typeface="微软雅黑" pitchFamily="34" charset="-122"/>
                <a:ea typeface="微软雅黑" pitchFamily="34" charset="-122"/>
                <a:cs typeface="Arial" charset="0"/>
              </a:rPr>
              <a:t>1.2 </a:t>
            </a:r>
            <a:r>
              <a:rPr lang="zh-CN" altLang="en-US" sz="3200" b="1" kern="0" dirty="0">
                <a:solidFill>
                  <a:srgbClr val="000000"/>
                </a:solidFill>
                <a:latin typeface="微软雅黑" pitchFamily="34" charset="-122"/>
                <a:ea typeface="微软雅黑" pitchFamily="34" charset="-122"/>
                <a:cs typeface="Arial" charset="0"/>
              </a:rPr>
              <a:t>大数据理论技术概述</a:t>
            </a:r>
          </a:p>
        </p:txBody>
      </p:sp>
      <p:sp>
        <p:nvSpPr>
          <p:cNvPr id="4" name="Rectangle 2"/>
          <p:cNvSpPr txBox="1">
            <a:spLocks noChangeArrowheads="1"/>
          </p:cNvSpPr>
          <p:nvPr/>
        </p:nvSpPr>
        <p:spPr>
          <a:xfrm>
            <a:off x="71432" y="1257297"/>
            <a:ext cx="8872543" cy="5386391"/>
          </a:xfrm>
          <a:prstGeom prst="rect">
            <a:avLst/>
          </a:prstGeom>
        </p:spPr>
        <p:txBody>
          <a:bodyPr/>
          <a:lstStyle/>
          <a:p>
            <a:pPr eaLnBrk="1" hangingPunct="1">
              <a:lnSpc>
                <a:spcPct val="150000"/>
              </a:lnSpc>
            </a:pPr>
            <a:r>
              <a:rPr lang="en-US" altLang="zh-CN" sz="2400" kern="0" dirty="0">
                <a:solidFill>
                  <a:srgbClr val="FF0000"/>
                </a:solidFill>
                <a:latin typeface="隶书" pitchFamily="49" charset="-122"/>
                <a:ea typeface="隶书" pitchFamily="49" charset="-122"/>
                <a:cs typeface="Arial" charset="0"/>
              </a:rPr>
              <a:t>1.</a:t>
            </a:r>
            <a:r>
              <a:rPr lang="zh-CN" altLang="en-US" sz="2400" kern="0" dirty="0">
                <a:solidFill>
                  <a:srgbClr val="FF0000"/>
                </a:solidFill>
                <a:latin typeface="隶书" pitchFamily="49" charset="-122"/>
                <a:ea typeface="隶书" pitchFamily="49" charset="-122"/>
                <a:cs typeface="Arial" charset="0"/>
              </a:rPr>
              <a:t>大数据理论：数据科学</a:t>
            </a:r>
            <a:r>
              <a:rPr lang="en-US" altLang="zh-CN" sz="2400" kern="0" dirty="0">
                <a:solidFill>
                  <a:srgbClr val="FF0000"/>
                </a:solidFill>
                <a:latin typeface="隶书" pitchFamily="49" charset="-122"/>
                <a:ea typeface="隶书" pitchFamily="49" charset="-122"/>
                <a:cs typeface="Arial" charset="0"/>
              </a:rPr>
              <a:t>(</a:t>
            </a:r>
            <a:r>
              <a:rPr lang="zh-CN" altLang="en-US" sz="2400" kern="0" dirty="0">
                <a:solidFill>
                  <a:srgbClr val="FF0000"/>
                </a:solidFill>
                <a:latin typeface="隶书" pitchFamily="49" charset="-122"/>
                <a:ea typeface="隶书" pitchFamily="49" charset="-122"/>
                <a:cs typeface="Arial" charset="0"/>
              </a:rPr>
              <a:t>第四种范式</a:t>
            </a:r>
            <a:r>
              <a:rPr lang="en-US" altLang="zh-CN" sz="2400" kern="0" dirty="0">
                <a:solidFill>
                  <a:srgbClr val="FF0000"/>
                </a:solidFill>
                <a:latin typeface="隶书" pitchFamily="49" charset="-122"/>
                <a:ea typeface="隶书" pitchFamily="49" charset="-122"/>
                <a:cs typeface="Arial" charset="0"/>
              </a:rPr>
              <a:t>),</a:t>
            </a:r>
            <a:r>
              <a:rPr lang="zh-CN" altLang="en-US" sz="2400" kern="0" dirty="0">
                <a:solidFill>
                  <a:srgbClr val="FF0000"/>
                </a:solidFill>
                <a:latin typeface="隶书" pitchFamily="49" charset="-122"/>
                <a:ea typeface="隶书" pitchFamily="49" charset="-122"/>
                <a:cs typeface="Arial" charset="0"/>
              </a:rPr>
              <a:t>大数据有哪些科学问题？</a:t>
            </a:r>
            <a:endParaRPr lang="en-US" altLang="zh-CN" sz="2400" kern="0" dirty="0">
              <a:solidFill>
                <a:srgbClr val="FF0000"/>
              </a:solidFill>
              <a:latin typeface="隶书" pitchFamily="49" charset="-122"/>
              <a:ea typeface="隶书" pitchFamily="49" charset="-122"/>
              <a:cs typeface="Arial" charset="0"/>
            </a:endParaRPr>
          </a:p>
          <a:p>
            <a:pPr eaLnBrk="1" hangingPunct="1">
              <a:lnSpc>
                <a:spcPct val="150000"/>
              </a:lnSpc>
            </a:pPr>
            <a:endParaRPr lang="en-US" altLang="zh-CN" sz="2400" b="1" kern="0" dirty="0">
              <a:solidFill>
                <a:srgbClr val="0070C0"/>
              </a:solidFill>
              <a:latin typeface="隶书" pitchFamily="49" charset="-122"/>
              <a:ea typeface="隶书" pitchFamily="49" charset="-122"/>
              <a:cs typeface="Arial" charset="0"/>
            </a:endParaRPr>
          </a:p>
          <a:p>
            <a:pPr eaLnBrk="1" hangingPunct="1">
              <a:lnSpc>
                <a:spcPct val="150000"/>
              </a:lnSpc>
            </a:pPr>
            <a:r>
              <a:rPr lang="en-US" altLang="zh-CN" sz="2400" b="1" kern="0" dirty="0">
                <a:solidFill>
                  <a:srgbClr val="0070C0"/>
                </a:solidFill>
                <a:latin typeface="隶书" pitchFamily="49" charset="-122"/>
                <a:ea typeface="隶书" pitchFamily="49" charset="-122"/>
                <a:cs typeface="Arial" charset="0"/>
              </a:rPr>
              <a:t>2.</a:t>
            </a:r>
            <a:r>
              <a:rPr lang="zh-CN" altLang="en-US" sz="2400" b="1" kern="0" dirty="0">
                <a:solidFill>
                  <a:srgbClr val="0070C0"/>
                </a:solidFill>
                <a:latin typeface="隶书" pitchFamily="49" charset="-122"/>
                <a:ea typeface="隶书" pitchFamily="49" charset="-122"/>
                <a:cs typeface="Arial" charset="0"/>
              </a:rPr>
              <a:t>大数据技术：系统、软件、网络如何组织来支撑大数据处理？</a:t>
            </a:r>
            <a:endParaRPr lang="en-US" altLang="zh-CN" sz="2400" b="1" kern="0" dirty="0">
              <a:solidFill>
                <a:srgbClr val="0070C0"/>
              </a:solidFill>
              <a:latin typeface="隶书" pitchFamily="49" charset="-122"/>
              <a:ea typeface="隶书" pitchFamily="49" charset="-122"/>
              <a:cs typeface="Arial" charset="0"/>
            </a:endParaRPr>
          </a:p>
          <a:p>
            <a:pPr eaLnBrk="1" hangingPunct="1">
              <a:lnSpc>
                <a:spcPct val="150000"/>
              </a:lnSpc>
              <a:defRPr/>
            </a:pPr>
            <a:r>
              <a:rPr lang="en-US" altLang="zh-CN" sz="2400" kern="0" dirty="0">
                <a:solidFill>
                  <a:srgbClr val="FF0000"/>
                </a:solidFill>
                <a:latin typeface="隶书" pitchFamily="49" charset="-122"/>
                <a:ea typeface="隶书" pitchFamily="49" charset="-122"/>
                <a:cs typeface="Arial" charset="0"/>
              </a:rPr>
              <a:t>  </a:t>
            </a:r>
            <a:r>
              <a:rPr lang="zh-CN" altLang="en-US" sz="2400" kern="0" dirty="0">
                <a:solidFill>
                  <a:srgbClr val="0000FF"/>
                </a:solidFill>
                <a:latin typeface="隶书" pitchFamily="49" charset="-122"/>
                <a:ea typeface="隶书" pitchFamily="49" charset="-122"/>
                <a:cs typeface="Arial" charset="0"/>
              </a:rPr>
              <a:t>（</a:t>
            </a:r>
            <a:r>
              <a:rPr lang="en-US" altLang="zh-CN" sz="2400" kern="0" dirty="0">
                <a:solidFill>
                  <a:srgbClr val="0000FF"/>
                </a:solidFill>
                <a:latin typeface="隶书" pitchFamily="49" charset="-122"/>
                <a:ea typeface="隶书" pitchFamily="49" charset="-122"/>
                <a:cs typeface="Arial" charset="0"/>
              </a:rPr>
              <a:t>1</a:t>
            </a:r>
            <a:r>
              <a:rPr lang="zh-CN" altLang="en-US" sz="2400" kern="0" dirty="0">
                <a:solidFill>
                  <a:srgbClr val="0000FF"/>
                </a:solidFill>
                <a:latin typeface="隶书" pitchFamily="49" charset="-122"/>
                <a:ea typeface="隶书" pitchFamily="49" charset="-122"/>
                <a:cs typeface="Arial" charset="0"/>
              </a:rPr>
              <a:t>）大数据存储</a:t>
            </a:r>
            <a:r>
              <a:rPr lang="zh-CN" altLang="en-US" sz="2400" kern="0" dirty="0">
                <a:solidFill>
                  <a:srgbClr val="FF0000"/>
                </a:solidFill>
                <a:latin typeface="隶书" pitchFamily="49" charset="-122"/>
                <a:ea typeface="隶书" pitchFamily="49" charset="-122"/>
                <a:cs typeface="Arial" charset="0"/>
              </a:rPr>
              <a:t>：</a:t>
            </a:r>
            <a:r>
              <a:rPr lang="zh-CN" altLang="en-US" sz="2400" kern="0" dirty="0">
                <a:solidFill>
                  <a:srgbClr val="000000"/>
                </a:solidFill>
                <a:latin typeface="隶书" pitchFamily="49" charset="-122"/>
                <a:ea typeface="隶书" pitchFamily="49" charset="-122"/>
                <a:cs typeface="Arial" charset="0"/>
              </a:rPr>
              <a:t>保存起来，便于检索，便于处理</a:t>
            </a:r>
            <a:endParaRPr lang="en-US" altLang="zh-CN" sz="2400" kern="0" dirty="0">
              <a:solidFill>
                <a:srgbClr val="000000"/>
              </a:solidFill>
              <a:latin typeface="隶书" pitchFamily="49" charset="-122"/>
              <a:ea typeface="隶书" pitchFamily="49" charset="-122"/>
              <a:cs typeface="Arial" charset="0"/>
            </a:endParaRPr>
          </a:p>
          <a:p>
            <a:pPr eaLnBrk="1" hangingPunct="1">
              <a:lnSpc>
                <a:spcPct val="150000"/>
              </a:lnSpc>
            </a:pPr>
            <a:r>
              <a:rPr lang="en-US" altLang="zh-CN" sz="2400" kern="0" dirty="0">
                <a:solidFill>
                  <a:srgbClr val="0000FF"/>
                </a:solidFill>
                <a:latin typeface="隶书" pitchFamily="49" charset="-122"/>
                <a:ea typeface="隶书" pitchFamily="49" charset="-122"/>
                <a:cs typeface="Arial" charset="0"/>
              </a:rPr>
              <a:t>  </a:t>
            </a:r>
            <a:r>
              <a:rPr lang="zh-CN" altLang="en-US" sz="2400" kern="0" dirty="0">
                <a:solidFill>
                  <a:srgbClr val="0000FF"/>
                </a:solidFill>
                <a:latin typeface="隶书" pitchFamily="49" charset="-122"/>
                <a:ea typeface="隶书" pitchFamily="49" charset="-122"/>
                <a:cs typeface="Arial" charset="0"/>
              </a:rPr>
              <a:t>（</a:t>
            </a:r>
            <a:r>
              <a:rPr lang="en-US" altLang="zh-CN" sz="2400" kern="0" dirty="0">
                <a:solidFill>
                  <a:srgbClr val="0000FF"/>
                </a:solidFill>
                <a:latin typeface="隶书" pitchFamily="49" charset="-122"/>
                <a:ea typeface="隶书" pitchFamily="49" charset="-122"/>
                <a:cs typeface="Arial" charset="0"/>
              </a:rPr>
              <a:t>2</a:t>
            </a:r>
            <a:r>
              <a:rPr lang="zh-CN" altLang="en-US" sz="2400" kern="0" dirty="0">
                <a:solidFill>
                  <a:srgbClr val="0000FF"/>
                </a:solidFill>
                <a:latin typeface="隶书" pitchFamily="49" charset="-122"/>
                <a:ea typeface="隶书" pitchFamily="49" charset="-122"/>
                <a:cs typeface="Arial" charset="0"/>
              </a:rPr>
              <a:t>）大数据管理：如何有效管理不同的大数据（</a:t>
            </a:r>
            <a:r>
              <a:rPr lang="en-US" altLang="zh-CN" kern="0" dirty="0">
                <a:solidFill>
                  <a:srgbClr val="0000FF"/>
                </a:solidFill>
                <a:latin typeface="隶书" pitchFamily="49" charset="-122"/>
                <a:ea typeface="隶书" pitchFamily="49" charset="-122"/>
                <a:cs typeface="Arial" charset="0"/>
              </a:rPr>
              <a:t>NoSQL</a:t>
            </a:r>
            <a:r>
              <a:rPr lang="zh-CN" altLang="en-US" kern="0" dirty="0">
                <a:solidFill>
                  <a:srgbClr val="0000FF"/>
                </a:solidFill>
                <a:latin typeface="隶书" pitchFamily="49" charset="-122"/>
                <a:ea typeface="隶书" pitchFamily="49" charset="-122"/>
                <a:cs typeface="Arial" charset="0"/>
              </a:rPr>
              <a:t>、</a:t>
            </a:r>
            <a:r>
              <a:rPr lang="en-US" altLang="zh-CN" kern="0" dirty="0">
                <a:solidFill>
                  <a:srgbClr val="0000FF"/>
                </a:solidFill>
                <a:latin typeface="隶书" pitchFamily="49" charset="-122"/>
                <a:ea typeface="隶书" pitchFamily="49" charset="-122"/>
                <a:cs typeface="Arial" charset="0"/>
              </a:rPr>
              <a:t>NewSQL</a:t>
            </a:r>
            <a:r>
              <a:rPr lang="zh-CN" altLang="en-US" sz="2400" kern="0" dirty="0">
                <a:solidFill>
                  <a:srgbClr val="0000FF"/>
                </a:solidFill>
                <a:latin typeface="隶书" pitchFamily="49" charset="-122"/>
                <a:ea typeface="隶书" pitchFamily="49" charset="-122"/>
                <a:cs typeface="Arial" charset="0"/>
              </a:rPr>
              <a:t>）</a:t>
            </a:r>
            <a:endParaRPr lang="en-US" altLang="zh-CN" sz="2400" kern="0" dirty="0">
              <a:solidFill>
                <a:srgbClr val="0000FF"/>
              </a:solidFill>
              <a:latin typeface="隶书" pitchFamily="49" charset="-122"/>
              <a:ea typeface="隶书" pitchFamily="49" charset="-122"/>
              <a:cs typeface="Arial" charset="0"/>
            </a:endParaRPr>
          </a:p>
          <a:p>
            <a:pPr eaLnBrk="1" hangingPunct="1">
              <a:lnSpc>
                <a:spcPct val="150000"/>
              </a:lnSpc>
            </a:pPr>
            <a:r>
              <a:rPr lang="zh-CN" altLang="en-US" sz="2400" kern="0" dirty="0">
                <a:solidFill>
                  <a:srgbClr val="FF0000"/>
                </a:solidFill>
                <a:latin typeface="隶书" pitchFamily="49" charset="-122"/>
                <a:ea typeface="隶书" pitchFamily="49" charset="-122"/>
                <a:cs typeface="Arial" charset="0"/>
              </a:rPr>
              <a:t>  </a:t>
            </a:r>
            <a:r>
              <a:rPr lang="zh-CN" altLang="en-US" sz="2400" kern="0" dirty="0">
                <a:solidFill>
                  <a:srgbClr val="0000FF"/>
                </a:solidFill>
                <a:latin typeface="隶书" pitchFamily="49" charset="-122"/>
                <a:ea typeface="隶书" pitchFamily="49" charset="-122"/>
                <a:cs typeface="Arial" charset="0"/>
              </a:rPr>
              <a:t>（</a:t>
            </a:r>
            <a:r>
              <a:rPr lang="en-US" altLang="zh-CN" sz="2400" kern="0" dirty="0">
                <a:solidFill>
                  <a:srgbClr val="0000FF"/>
                </a:solidFill>
                <a:latin typeface="隶书" pitchFamily="49" charset="-122"/>
                <a:ea typeface="隶书" pitchFamily="49" charset="-122"/>
                <a:cs typeface="Arial" charset="0"/>
              </a:rPr>
              <a:t>3</a:t>
            </a:r>
            <a:r>
              <a:rPr lang="zh-CN" altLang="en-US" sz="2400" kern="0" dirty="0">
                <a:solidFill>
                  <a:srgbClr val="0000FF"/>
                </a:solidFill>
                <a:latin typeface="隶书" pitchFamily="49" charset="-122"/>
                <a:ea typeface="隶书" pitchFamily="49" charset="-122"/>
                <a:cs typeface="Arial" charset="0"/>
              </a:rPr>
              <a:t>）大数据加工</a:t>
            </a:r>
            <a:r>
              <a:rPr lang="zh-CN" altLang="en-US" sz="2400" kern="0" dirty="0">
                <a:solidFill>
                  <a:srgbClr val="FF0000"/>
                </a:solidFill>
                <a:latin typeface="隶书" pitchFamily="49" charset="-122"/>
                <a:ea typeface="隶书" pitchFamily="49" charset="-122"/>
                <a:cs typeface="Arial" charset="0"/>
              </a:rPr>
              <a:t>：</a:t>
            </a:r>
            <a:r>
              <a:rPr lang="zh-CN" altLang="en-US" sz="2400" kern="0" dirty="0">
                <a:solidFill>
                  <a:srgbClr val="000000"/>
                </a:solidFill>
                <a:latin typeface="隶书" pitchFamily="49" charset="-122"/>
                <a:ea typeface="隶书" pitchFamily="49" charset="-122"/>
                <a:cs typeface="Arial" charset="0"/>
              </a:rPr>
              <a:t>大数据统计分析；大数据挖掘；</a:t>
            </a:r>
            <a:endParaRPr lang="en-US" altLang="zh-CN" sz="2400" kern="0" dirty="0">
              <a:solidFill>
                <a:srgbClr val="000000"/>
              </a:solidFill>
              <a:latin typeface="隶书" pitchFamily="49" charset="-122"/>
              <a:ea typeface="隶书" pitchFamily="49" charset="-122"/>
              <a:cs typeface="Arial" charset="0"/>
            </a:endParaRPr>
          </a:p>
          <a:p>
            <a:pPr eaLnBrk="1" hangingPunct="1">
              <a:lnSpc>
                <a:spcPct val="150000"/>
              </a:lnSpc>
            </a:pPr>
            <a:r>
              <a:rPr lang="zh-CN" altLang="en-US" sz="2400" kern="0" dirty="0">
                <a:solidFill>
                  <a:srgbClr val="0000FF"/>
                </a:solidFill>
                <a:latin typeface="隶书" pitchFamily="49" charset="-122"/>
                <a:ea typeface="隶书" pitchFamily="49" charset="-122"/>
                <a:cs typeface="Arial" charset="0"/>
              </a:rPr>
              <a:t>                   大数据机器学习；大数据预测；</a:t>
            </a:r>
            <a:endParaRPr lang="en-US" altLang="zh-CN" sz="2400" kern="0" dirty="0">
              <a:solidFill>
                <a:srgbClr val="0000FF"/>
              </a:solidFill>
              <a:latin typeface="隶书" pitchFamily="49" charset="-122"/>
              <a:ea typeface="隶书" pitchFamily="49" charset="-122"/>
              <a:cs typeface="Arial" charset="0"/>
            </a:endParaRPr>
          </a:p>
          <a:p>
            <a:pPr eaLnBrk="1" hangingPunct="1">
              <a:lnSpc>
                <a:spcPct val="150000"/>
              </a:lnSpc>
            </a:pPr>
            <a:r>
              <a:rPr lang="zh-CN" altLang="en-US" sz="2400" kern="0" dirty="0">
                <a:solidFill>
                  <a:srgbClr val="000000"/>
                </a:solidFill>
                <a:latin typeface="隶书" pitchFamily="49" charset="-122"/>
                <a:ea typeface="隶书" pitchFamily="49" charset="-122"/>
                <a:cs typeface="Arial" charset="0"/>
              </a:rPr>
              <a:t>                   大数据融合；大数据智能；</a:t>
            </a:r>
            <a:endParaRPr lang="en-US" altLang="zh-CN" sz="2400" kern="0" dirty="0">
              <a:solidFill>
                <a:srgbClr val="000000"/>
              </a:solidFill>
              <a:latin typeface="隶书" pitchFamily="49" charset="-122"/>
              <a:ea typeface="隶书" pitchFamily="49" charset="-122"/>
              <a:cs typeface="Arial" charset="0"/>
            </a:endParaRPr>
          </a:p>
          <a:p>
            <a:pPr eaLnBrk="1" hangingPunct="1">
              <a:lnSpc>
                <a:spcPct val="150000"/>
              </a:lnSpc>
            </a:pPr>
            <a:r>
              <a:rPr lang="zh-CN" altLang="en-US" sz="2400" kern="0" dirty="0">
                <a:solidFill>
                  <a:srgbClr val="000000"/>
                </a:solidFill>
                <a:latin typeface="隶书" pitchFamily="49" charset="-122"/>
                <a:ea typeface="隶书" pitchFamily="49" charset="-122"/>
                <a:cs typeface="Arial" charset="0"/>
              </a:rPr>
              <a:t>                   </a:t>
            </a:r>
            <a:r>
              <a:rPr lang="zh-CN" altLang="en-US" sz="2400" kern="0" dirty="0">
                <a:solidFill>
                  <a:srgbClr val="0000FF"/>
                </a:solidFill>
                <a:latin typeface="隶书" pitchFamily="49" charset="-122"/>
                <a:ea typeface="隶书" pitchFamily="49" charset="-122"/>
                <a:cs typeface="Arial" charset="0"/>
              </a:rPr>
              <a:t>大数据可视化；大数据隐私保护安全；</a:t>
            </a:r>
            <a:endParaRPr lang="en-US" altLang="zh-CN" sz="2400" kern="0" dirty="0">
              <a:solidFill>
                <a:srgbClr val="0000FF"/>
              </a:solidFill>
              <a:latin typeface="隶书" pitchFamily="49" charset="-122"/>
              <a:ea typeface="隶书" pitchFamily="49" charset="-122"/>
              <a:cs typeface="Arial" charset="0"/>
            </a:endParaRPr>
          </a:p>
          <a:p>
            <a:pPr eaLnBrk="1" hangingPunct="1">
              <a:lnSpc>
                <a:spcPct val="150000"/>
              </a:lnSpc>
            </a:pPr>
            <a:r>
              <a:rPr lang="en-US" altLang="zh-CN" sz="2400" kern="0" dirty="0">
                <a:solidFill>
                  <a:srgbClr val="FF0000"/>
                </a:solidFill>
                <a:latin typeface="隶书" pitchFamily="49" charset="-122"/>
                <a:ea typeface="隶书" pitchFamily="49" charset="-122"/>
                <a:cs typeface="Arial" charset="0"/>
              </a:rPr>
              <a:t>3.</a:t>
            </a:r>
            <a:r>
              <a:rPr lang="zh-CN" altLang="en-US" sz="2400" kern="0" dirty="0">
                <a:solidFill>
                  <a:srgbClr val="FF0000"/>
                </a:solidFill>
                <a:latin typeface="隶书" pitchFamily="49" charset="-122"/>
                <a:ea typeface="隶书" pitchFamily="49" charset="-122"/>
                <a:cs typeface="Arial" charset="0"/>
              </a:rPr>
              <a:t>大数据应用：如何进行工程实践和应用？怎样用好？</a:t>
            </a:r>
            <a:endParaRPr lang="en-US" altLang="zh-CN" sz="2400" kern="0" dirty="0">
              <a:solidFill>
                <a:srgbClr val="000000"/>
              </a:solidFill>
              <a:latin typeface="隶书" pitchFamily="49" charset="-122"/>
              <a:ea typeface="隶书" pitchFamily="49" charset="-122"/>
              <a:cs typeface="Arial" charset="0"/>
            </a:endParaRPr>
          </a:p>
        </p:txBody>
      </p:sp>
      <p:sp>
        <p:nvSpPr>
          <p:cNvPr id="5" name="圆角矩形 4"/>
          <p:cNvSpPr/>
          <p:nvPr/>
        </p:nvSpPr>
        <p:spPr>
          <a:xfrm>
            <a:off x="5529258" y="4114799"/>
            <a:ext cx="1600200" cy="5143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r>
              <a:rPr lang="zh-CN" altLang="en-US" dirty="0">
                <a:solidFill>
                  <a:srgbClr val="FFFFFF"/>
                </a:solidFill>
              </a:rPr>
              <a:t>大数据预测</a:t>
            </a:r>
          </a:p>
        </p:txBody>
      </p:sp>
      <p:sp>
        <p:nvSpPr>
          <p:cNvPr id="6" name="圆角矩形 5"/>
          <p:cNvSpPr/>
          <p:nvPr/>
        </p:nvSpPr>
        <p:spPr>
          <a:xfrm>
            <a:off x="2257424" y="1395416"/>
            <a:ext cx="1257301" cy="4762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r>
              <a:rPr lang="zh-CN" altLang="en-US" dirty="0">
                <a:solidFill>
                  <a:srgbClr val="FFFFFF"/>
                </a:solidFill>
              </a:rPr>
              <a:t>数据科学</a:t>
            </a:r>
          </a:p>
        </p:txBody>
      </p:sp>
      <p:sp>
        <p:nvSpPr>
          <p:cNvPr id="7" name="圆角矩形 6"/>
          <p:cNvSpPr/>
          <p:nvPr/>
        </p:nvSpPr>
        <p:spPr>
          <a:xfrm>
            <a:off x="5510208" y="3524249"/>
            <a:ext cx="1600200" cy="51435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r>
              <a:rPr lang="zh-CN" altLang="en-US" dirty="0">
                <a:solidFill>
                  <a:srgbClr val="000000"/>
                </a:solidFill>
              </a:rPr>
              <a:t>大数据挖掘</a:t>
            </a:r>
          </a:p>
        </p:txBody>
      </p:sp>
      <p:sp>
        <p:nvSpPr>
          <p:cNvPr id="2" name="矩形 1">
            <a:extLst>
              <a:ext uri="{FF2B5EF4-FFF2-40B4-BE49-F238E27FC236}">
                <a16:creationId xmlns="" xmlns:a16="http://schemas.microsoft.com/office/drawing/2014/main" id="{E663A13A-F615-4236-A88C-9ED48438553F}"/>
              </a:ext>
            </a:extLst>
          </p:cNvPr>
          <p:cNvSpPr/>
          <p:nvPr/>
        </p:nvSpPr>
        <p:spPr>
          <a:xfrm>
            <a:off x="2212957" y="2007270"/>
            <a:ext cx="5032147" cy="369332"/>
          </a:xfrm>
          <a:prstGeom prst="rect">
            <a:avLst/>
          </a:prstGeom>
        </p:spPr>
        <p:txBody>
          <a:bodyPr wrap="none">
            <a:spAutoFit/>
          </a:bodyPr>
          <a:lstStyle/>
          <a:p>
            <a:pPr eaLnBrk="1" hangingPunct="1"/>
            <a:r>
              <a:rPr lang="zh-CN" altLang="en-US" dirty="0">
                <a:solidFill>
                  <a:srgbClr val="000000"/>
                </a:solidFill>
                <a:latin typeface="Arial" charset="0"/>
                <a:ea typeface="宋体" charset="-122"/>
                <a:cs typeface="Arial" charset="0"/>
              </a:rPr>
              <a:t>其他三种范式：实验归纳，模型推演，仿真模拟</a:t>
            </a:r>
          </a:p>
        </p:txBody>
      </p:sp>
    </p:spTree>
    <p:extLst>
      <p:ext uri="{BB962C8B-B14F-4D97-AF65-F5344CB8AC3E}">
        <p14:creationId xmlns:p14="http://schemas.microsoft.com/office/powerpoint/2010/main" val="3581352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 y="438979"/>
            <a:ext cx="9244012" cy="461665"/>
          </a:xfrm>
          <a:prstGeom prst="rect">
            <a:avLst/>
          </a:prstGeom>
        </p:spPr>
        <p:txBody>
          <a:bodyPr wrap="square">
            <a:spAutoFit/>
          </a:bodyPr>
          <a:lstStyle/>
          <a:p>
            <a:pPr marL="457200" indent="-457200" eaLnBrk="1" hangingPunct="1"/>
            <a:r>
              <a:rPr lang="zh-CN" altLang="en-US" sz="2400" b="1" dirty="0">
                <a:solidFill>
                  <a:srgbClr val="000000"/>
                </a:solidFill>
                <a:latin typeface="宋体"/>
                <a:ea typeface="宋体"/>
                <a:cs typeface="Times New Roman"/>
              </a:rPr>
              <a:t>大数据技术：采集、</a:t>
            </a:r>
            <a:r>
              <a:rPr lang="zh-CN" altLang="en-US" sz="2400" b="1" kern="0" dirty="0">
                <a:solidFill>
                  <a:srgbClr val="000000"/>
                </a:solidFill>
                <a:latin typeface="宋体"/>
                <a:ea typeface="宋体"/>
                <a:cs typeface="Arial" charset="0"/>
              </a:rPr>
              <a:t>存储、管理、计算、分析、智能</a:t>
            </a:r>
            <a:endParaRPr lang="en-US" altLang="zh-CN" sz="2400" b="1" dirty="0">
              <a:solidFill>
                <a:srgbClr val="000000"/>
              </a:solidFill>
              <a:latin typeface="宋体"/>
              <a:ea typeface="宋体"/>
              <a:cs typeface="Times New Roman"/>
            </a:endParaRPr>
          </a:p>
        </p:txBody>
      </p:sp>
      <p:sp>
        <p:nvSpPr>
          <p:cNvPr id="3" name="矩形 2"/>
          <p:cNvSpPr/>
          <p:nvPr/>
        </p:nvSpPr>
        <p:spPr>
          <a:xfrm>
            <a:off x="2179820" y="3352575"/>
            <a:ext cx="1877573" cy="1082378"/>
          </a:xfrm>
          <a:prstGeom prst="rect">
            <a:avLst/>
          </a:prstGeom>
          <a:solidFill>
            <a:schemeClr val="bg2">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lnSpc>
                <a:spcPct val="125000"/>
              </a:lnSpc>
            </a:pPr>
            <a:r>
              <a:rPr lang="zh-CN" altLang="en-US" sz="1600" dirty="0">
                <a:solidFill>
                  <a:srgbClr val="FFFFFF"/>
                </a:solidFill>
              </a:rPr>
              <a:t>大数据管理</a:t>
            </a:r>
            <a:endParaRPr lang="en-US" altLang="zh-CN" sz="1600" dirty="0">
              <a:solidFill>
                <a:srgbClr val="FFFFFF"/>
              </a:solidFill>
            </a:endParaRPr>
          </a:p>
          <a:p>
            <a:pPr algn="ctr" eaLnBrk="1" hangingPunct="1">
              <a:lnSpc>
                <a:spcPct val="125000"/>
              </a:lnSpc>
            </a:pPr>
            <a:r>
              <a:rPr lang="en-US" altLang="zh-CN" sz="1600" dirty="0">
                <a:solidFill>
                  <a:srgbClr val="FFFFFF"/>
                </a:solidFill>
              </a:rPr>
              <a:t>NoSQL/NewSQL</a:t>
            </a:r>
            <a:endParaRPr lang="zh-CN" altLang="en-US" sz="1600" dirty="0">
              <a:solidFill>
                <a:srgbClr val="FFFFFF"/>
              </a:solidFill>
            </a:endParaRPr>
          </a:p>
        </p:txBody>
      </p:sp>
      <p:sp>
        <p:nvSpPr>
          <p:cNvPr id="4" name="矩形 3"/>
          <p:cNvSpPr/>
          <p:nvPr/>
        </p:nvSpPr>
        <p:spPr>
          <a:xfrm>
            <a:off x="4478214" y="2371738"/>
            <a:ext cx="1934050" cy="1027798"/>
          </a:xfrm>
          <a:prstGeom prst="rect">
            <a:avLst/>
          </a:prstGeom>
          <a:solidFill>
            <a:srgbClr val="0070C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lnSpc>
                <a:spcPct val="150000"/>
              </a:lnSpc>
            </a:pPr>
            <a:r>
              <a:rPr lang="zh-CN" altLang="en-US" sz="1600" dirty="0">
                <a:solidFill>
                  <a:srgbClr val="FFFFFF"/>
                </a:solidFill>
              </a:rPr>
              <a:t>大数据分析</a:t>
            </a:r>
            <a:endParaRPr lang="en-US" altLang="zh-CN" sz="1600" dirty="0">
              <a:solidFill>
                <a:srgbClr val="FFFFFF"/>
              </a:solidFill>
            </a:endParaRPr>
          </a:p>
          <a:p>
            <a:pPr algn="ctr" eaLnBrk="1" hangingPunct="1">
              <a:lnSpc>
                <a:spcPct val="150000"/>
              </a:lnSpc>
            </a:pPr>
            <a:r>
              <a:rPr lang="zh-CN" altLang="en-US" sz="1600" dirty="0">
                <a:solidFill>
                  <a:srgbClr val="FFFFFF"/>
                </a:solidFill>
              </a:rPr>
              <a:t>统计分析</a:t>
            </a:r>
            <a:r>
              <a:rPr lang="en-US" altLang="zh-CN" sz="1600" dirty="0">
                <a:solidFill>
                  <a:srgbClr val="FFFFFF"/>
                </a:solidFill>
              </a:rPr>
              <a:t>/</a:t>
            </a:r>
            <a:r>
              <a:rPr lang="zh-CN" altLang="en-US" sz="1600" dirty="0">
                <a:solidFill>
                  <a:srgbClr val="FFFFFF"/>
                </a:solidFill>
              </a:rPr>
              <a:t>机器学习</a:t>
            </a:r>
          </a:p>
        </p:txBody>
      </p:sp>
      <p:sp>
        <p:nvSpPr>
          <p:cNvPr id="5" name="矩形 4"/>
          <p:cNvSpPr/>
          <p:nvPr/>
        </p:nvSpPr>
        <p:spPr>
          <a:xfrm>
            <a:off x="2179820" y="4857747"/>
            <a:ext cx="1877573" cy="950413"/>
          </a:xfrm>
          <a:prstGeom prst="rect">
            <a:avLst/>
          </a:prstGeom>
          <a:solidFill>
            <a:schemeClr val="bg2">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lnSpc>
                <a:spcPct val="125000"/>
              </a:lnSpc>
            </a:pPr>
            <a:r>
              <a:rPr lang="zh-CN" altLang="en-US" sz="1600" dirty="0">
                <a:solidFill>
                  <a:srgbClr val="FFFFFF"/>
                </a:solidFill>
              </a:rPr>
              <a:t>大数据存储</a:t>
            </a:r>
            <a:endParaRPr lang="en-US" altLang="zh-CN" sz="1600" dirty="0">
              <a:solidFill>
                <a:srgbClr val="FFFFFF"/>
              </a:solidFill>
            </a:endParaRPr>
          </a:p>
          <a:p>
            <a:pPr algn="ctr" eaLnBrk="1" hangingPunct="1">
              <a:lnSpc>
                <a:spcPct val="125000"/>
              </a:lnSpc>
            </a:pPr>
            <a:r>
              <a:rPr lang="zh-CN" altLang="en-US" sz="1600" dirty="0">
                <a:solidFill>
                  <a:srgbClr val="FFFFFF"/>
                </a:solidFill>
              </a:rPr>
              <a:t>分布式存储</a:t>
            </a:r>
          </a:p>
        </p:txBody>
      </p:sp>
      <p:sp>
        <p:nvSpPr>
          <p:cNvPr id="6" name="矩形 5"/>
          <p:cNvSpPr/>
          <p:nvPr/>
        </p:nvSpPr>
        <p:spPr>
          <a:xfrm>
            <a:off x="4478215" y="3799260"/>
            <a:ext cx="1934050" cy="1011699"/>
          </a:xfrm>
          <a:prstGeom prst="rect">
            <a:avLst/>
          </a:prstGeom>
          <a:solidFill>
            <a:srgbClr val="0070C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lnSpc>
                <a:spcPct val="125000"/>
              </a:lnSpc>
            </a:pPr>
            <a:r>
              <a:rPr lang="zh-CN" altLang="en-US" sz="1600" dirty="0">
                <a:solidFill>
                  <a:srgbClr val="FFFFFF"/>
                </a:solidFill>
              </a:rPr>
              <a:t>大数据计算</a:t>
            </a:r>
            <a:endParaRPr lang="en-US" altLang="zh-CN" sz="1600" dirty="0">
              <a:solidFill>
                <a:srgbClr val="FFFFFF"/>
              </a:solidFill>
            </a:endParaRPr>
          </a:p>
          <a:p>
            <a:pPr algn="ctr" eaLnBrk="1" hangingPunct="1">
              <a:lnSpc>
                <a:spcPct val="125000"/>
              </a:lnSpc>
            </a:pPr>
            <a:r>
              <a:rPr lang="zh-CN" altLang="en-US" sz="1600" dirty="0">
                <a:solidFill>
                  <a:srgbClr val="FFFFFF"/>
                </a:solidFill>
              </a:rPr>
              <a:t>分布式自动计算</a:t>
            </a:r>
          </a:p>
        </p:txBody>
      </p:sp>
      <p:sp>
        <p:nvSpPr>
          <p:cNvPr id="7" name="右箭头 6"/>
          <p:cNvSpPr/>
          <p:nvPr/>
        </p:nvSpPr>
        <p:spPr>
          <a:xfrm>
            <a:off x="6465617" y="2628901"/>
            <a:ext cx="386816" cy="319108"/>
          </a:xfrm>
          <a:prstGeom prst="rightArrow">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endParaRPr lang="zh-CN" altLang="en-US">
              <a:solidFill>
                <a:srgbClr val="FFFFFF"/>
              </a:solidFill>
            </a:endParaRPr>
          </a:p>
        </p:txBody>
      </p:sp>
      <p:sp>
        <p:nvSpPr>
          <p:cNvPr id="8" name="矩形 7"/>
          <p:cNvSpPr/>
          <p:nvPr/>
        </p:nvSpPr>
        <p:spPr>
          <a:xfrm>
            <a:off x="4478214" y="1299102"/>
            <a:ext cx="1898741" cy="798314"/>
          </a:xfrm>
          <a:prstGeom prst="rect">
            <a:avLst/>
          </a:prstGeom>
          <a:solidFill>
            <a:srgbClr val="0070C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r>
              <a:rPr lang="zh-CN" altLang="en-US" sz="1600" dirty="0">
                <a:solidFill>
                  <a:srgbClr val="FFFFFF"/>
                </a:solidFill>
              </a:rPr>
              <a:t>大数据智能</a:t>
            </a:r>
          </a:p>
        </p:txBody>
      </p:sp>
      <p:sp>
        <p:nvSpPr>
          <p:cNvPr id="9" name="右箭头 8"/>
          <p:cNvSpPr/>
          <p:nvPr/>
        </p:nvSpPr>
        <p:spPr>
          <a:xfrm>
            <a:off x="4159115" y="4214816"/>
            <a:ext cx="393503" cy="275234"/>
          </a:xfrm>
          <a:prstGeom prst="rightArrow">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endParaRPr lang="zh-CN" altLang="en-US">
              <a:solidFill>
                <a:srgbClr val="FFFFFF"/>
              </a:solidFill>
            </a:endParaRPr>
          </a:p>
        </p:txBody>
      </p:sp>
      <p:sp>
        <p:nvSpPr>
          <p:cNvPr id="10" name="上箭头 9"/>
          <p:cNvSpPr/>
          <p:nvPr/>
        </p:nvSpPr>
        <p:spPr>
          <a:xfrm>
            <a:off x="2975836" y="4481867"/>
            <a:ext cx="309224" cy="314325"/>
          </a:xfrm>
          <a:prstGeom prst="upArrow">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endParaRPr lang="zh-CN" altLang="en-US">
              <a:solidFill>
                <a:srgbClr val="FFFFFF"/>
              </a:solidFill>
            </a:endParaRPr>
          </a:p>
        </p:txBody>
      </p:sp>
      <p:sp>
        <p:nvSpPr>
          <p:cNvPr id="11" name="上箭头 10"/>
          <p:cNvSpPr/>
          <p:nvPr/>
        </p:nvSpPr>
        <p:spPr>
          <a:xfrm>
            <a:off x="5322870" y="3406516"/>
            <a:ext cx="309224" cy="314325"/>
          </a:xfrm>
          <a:prstGeom prst="upArrow">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endParaRPr lang="zh-CN" altLang="en-US">
              <a:solidFill>
                <a:srgbClr val="FFFFFF"/>
              </a:solidFill>
            </a:endParaRPr>
          </a:p>
        </p:txBody>
      </p:sp>
      <p:cxnSp>
        <p:nvCxnSpPr>
          <p:cNvPr id="12" name="直接连接符 11"/>
          <p:cNvCxnSpPr/>
          <p:nvPr/>
        </p:nvCxnSpPr>
        <p:spPr>
          <a:xfrm>
            <a:off x="4318664" y="1233952"/>
            <a:ext cx="0" cy="5629275"/>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sp>
        <p:nvSpPr>
          <p:cNvPr id="13" name="椭圆 12"/>
          <p:cNvSpPr/>
          <p:nvPr/>
        </p:nvSpPr>
        <p:spPr>
          <a:xfrm>
            <a:off x="4679159" y="6236597"/>
            <a:ext cx="1659455" cy="557396"/>
          </a:xfrm>
          <a:prstGeom prst="ellipse">
            <a:avLst/>
          </a:prstGeom>
          <a:solidFill>
            <a:srgbClr val="FF0000"/>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r>
              <a:rPr lang="zh-CN" altLang="en-US" b="1" dirty="0">
                <a:solidFill>
                  <a:srgbClr val="FFFFFF"/>
                </a:solidFill>
              </a:rPr>
              <a:t>数据分析</a:t>
            </a:r>
          </a:p>
        </p:txBody>
      </p:sp>
      <p:sp>
        <p:nvSpPr>
          <p:cNvPr id="14" name="椭圆 13"/>
          <p:cNvSpPr/>
          <p:nvPr/>
        </p:nvSpPr>
        <p:spPr>
          <a:xfrm>
            <a:off x="2170188" y="1282514"/>
            <a:ext cx="1659455" cy="655283"/>
          </a:xfrm>
          <a:prstGeom prst="ellipse">
            <a:avLst/>
          </a:prstGeom>
          <a:solidFill>
            <a:srgbClr val="FF0000"/>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r>
              <a:rPr lang="zh-CN" altLang="en-US" b="1" dirty="0">
                <a:solidFill>
                  <a:srgbClr val="FFFFFF"/>
                </a:solidFill>
              </a:rPr>
              <a:t>数据管理</a:t>
            </a:r>
          </a:p>
        </p:txBody>
      </p:sp>
      <p:sp>
        <p:nvSpPr>
          <p:cNvPr id="15" name="矩形 14"/>
          <p:cNvSpPr/>
          <p:nvPr/>
        </p:nvSpPr>
        <p:spPr>
          <a:xfrm>
            <a:off x="1" y="4341946"/>
            <a:ext cx="1771650" cy="1035995"/>
          </a:xfrm>
          <a:prstGeom prst="rect">
            <a:avLst/>
          </a:prstGeom>
          <a:solidFill>
            <a:schemeClr val="bg1">
              <a:lumMod val="8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lnSpc>
                <a:spcPct val="125000"/>
              </a:lnSpc>
            </a:pPr>
            <a:r>
              <a:rPr lang="zh-CN" altLang="en-US" sz="1600" dirty="0">
                <a:solidFill>
                  <a:srgbClr val="000000"/>
                </a:solidFill>
              </a:rPr>
              <a:t>数据融合</a:t>
            </a:r>
          </a:p>
        </p:txBody>
      </p:sp>
      <p:sp>
        <p:nvSpPr>
          <p:cNvPr id="16" name="矩形 15"/>
          <p:cNvSpPr/>
          <p:nvPr/>
        </p:nvSpPr>
        <p:spPr>
          <a:xfrm>
            <a:off x="0" y="5800725"/>
            <a:ext cx="1771650" cy="981422"/>
          </a:xfrm>
          <a:prstGeom prst="rect">
            <a:avLst/>
          </a:prstGeom>
          <a:solidFill>
            <a:schemeClr val="bg1">
              <a:lumMod val="8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lnSpc>
                <a:spcPct val="125000"/>
              </a:lnSpc>
            </a:pPr>
            <a:r>
              <a:rPr lang="zh-CN" altLang="en-US" sz="1600" dirty="0">
                <a:solidFill>
                  <a:srgbClr val="000000"/>
                </a:solidFill>
              </a:rPr>
              <a:t>数据采集</a:t>
            </a:r>
            <a:endParaRPr lang="en-US" altLang="zh-CN" sz="1600" dirty="0">
              <a:solidFill>
                <a:srgbClr val="000000"/>
              </a:solidFill>
            </a:endParaRPr>
          </a:p>
          <a:p>
            <a:pPr algn="ctr" eaLnBrk="1" hangingPunct="1">
              <a:lnSpc>
                <a:spcPct val="125000"/>
              </a:lnSpc>
            </a:pPr>
            <a:r>
              <a:rPr lang="zh-CN" altLang="en-US" sz="1600" dirty="0">
                <a:solidFill>
                  <a:srgbClr val="000000"/>
                </a:solidFill>
              </a:rPr>
              <a:t>预   处 理</a:t>
            </a:r>
          </a:p>
        </p:txBody>
      </p:sp>
      <p:sp>
        <p:nvSpPr>
          <p:cNvPr id="17" name="右箭头 16"/>
          <p:cNvSpPr/>
          <p:nvPr/>
        </p:nvSpPr>
        <p:spPr>
          <a:xfrm>
            <a:off x="1800398" y="5186364"/>
            <a:ext cx="331057" cy="282961"/>
          </a:xfrm>
          <a:prstGeom prst="rightArrow">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endParaRPr lang="zh-CN" altLang="en-US">
              <a:solidFill>
                <a:srgbClr val="FFFFFF"/>
              </a:solidFill>
            </a:endParaRPr>
          </a:p>
        </p:txBody>
      </p:sp>
      <p:sp>
        <p:nvSpPr>
          <p:cNvPr id="18" name="上箭头 17"/>
          <p:cNvSpPr/>
          <p:nvPr/>
        </p:nvSpPr>
        <p:spPr>
          <a:xfrm>
            <a:off x="835286" y="5410563"/>
            <a:ext cx="309224" cy="314325"/>
          </a:xfrm>
          <a:prstGeom prst="upArrow">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endParaRPr lang="zh-CN" altLang="en-US">
              <a:solidFill>
                <a:srgbClr val="FFFFFF"/>
              </a:solidFill>
            </a:endParaRPr>
          </a:p>
        </p:txBody>
      </p:sp>
      <p:cxnSp>
        <p:nvCxnSpPr>
          <p:cNvPr id="19" name="直接连接符 18"/>
          <p:cNvCxnSpPr/>
          <p:nvPr/>
        </p:nvCxnSpPr>
        <p:spPr>
          <a:xfrm>
            <a:off x="1963792" y="1152872"/>
            <a:ext cx="0" cy="5629275"/>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sp>
        <p:nvSpPr>
          <p:cNvPr id="20" name="椭圆 19"/>
          <p:cNvSpPr/>
          <p:nvPr/>
        </p:nvSpPr>
        <p:spPr>
          <a:xfrm>
            <a:off x="81386" y="1299102"/>
            <a:ext cx="1659455" cy="638695"/>
          </a:xfrm>
          <a:prstGeom prst="ellipse">
            <a:avLst/>
          </a:prstGeom>
          <a:solidFill>
            <a:srgbClr val="FF0000"/>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r>
              <a:rPr lang="zh-CN" altLang="en-US" b="1" dirty="0">
                <a:solidFill>
                  <a:srgbClr val="FFFFFF"/>
                </a:solidFill>
              </a:rPr>
              <a:t>数据获取</a:t>
            </a:r>
          </a:p>
        </p:txBody>
      </p:sp>
      <p:sp>
        <p:nvSpPr>
          <p:cNvPr id="22" name="矩形 21"/>
          <p:cNvSpPr/>
          <p:nvPr/>
        </p:nvSpPr>
        <p:spPr>
          <a:xfrm>
            <a:off x="6891997" y="1555708"/>
            <a:ext cx="2236271" cy="902843"/>
          </a:xfrm>
          <a:prstGeom prst="rect">
            <a:avLst/>
          </a:prstGeom>
          <a:solidFill>
            <a:schemeClr val="accent2">
              <a:lumMod val="7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r>
              <a:rPr lang="zh-CN" altLang="en-US" sz="1600" dirty="0">
                <a:solidFill>
                  <a:srgbClr val="FFFFFF"/>
                </a:solidFill>
              </a:rPr>
              <a:t>大数据应用</a:t>
            </a:r>
          </a:p>
        </p:txBody>
      </p:sp>
      <p:sp>
        <p:nvSpPr>
          <p:cNvPr id="23" name="矩形 22"/>
          <p:cNvSpPr/>
          <p:nvPr/>
        </p:nvSpPr>
        <p:spPr>
          <a:xfrm>
            <a:off x="6891997" y="2778162"/>
            <a:ext cx="1023745" cy="907776"/>
          </a:xfrm>
          <a:prstGeom prst="rect">
            <a:avLst/>
          </a:prstGeom>
          <a:solidFill>
            <a:schemeClr val="accent2">
              <a:lumMod val="7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r>
              <a:rPr lang="zh-CN" altLang="en-US" sz="1600" dirty="0">
                <a:solidFill>
                  <a:srgbClr val="FFFFFF"/>
                </a:solidFill>
              </a:rPr>
              <a:t>大数据</a:t>
            </a:r>
            <a:endParaRPr lang="en-US" altLang="zh-CN" sz="1600" dirty="0">
              <a:solidFill>
                <a:srgbClr val="FFFFFF"/>
              </a:solidFill>
            </a:endParaRPr>
          </a:p>
          <a:p>
            <a:pPr algn="ctr" eaLnBrk="1" hangingPunct="1"/>
            <a:r>
              <a:rPr lang="zh-CN" altLang="en-US" sz="1600" dirty="0">
                <a:solidFill>
                  <a:srgbClr val="FFFFFF"/>
                </a:solidFill>
              </a:rPr>
              <a:t>可视化</a:t>
            </a:r>
          </a:p>
        </p:txBody>
      </p:sp>
      <p:sp>
        <p:nvSpPr>
          <p:cNvPr id="24" name="矩形 23"/>
          <p:cNvSpPr/>
          <p:nvPr/>
        </p:nvSpPr>
        <p:spPr>
          <a:xfrm>
            <a:off x="7915742" y="2775490"/>
            <a:ext cx="1200539" cy="907777"/>
          </a:xfrm>
          <a:prstGeom prst="rect">
            <a:avLst/>
          </a:prstGeom>
          <a:solidFill>
            <a:schemeClr val="accent2">
              <a:lumMod val="7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r>
              <a:rPr lang="zh-CN" altLang="en-US" sz="1600" dirty="0">
                <a:solidFill>
                  <a:srgbClr val="FFFFFF"/>
                </a:solidFill>
              </a:rPr>
              <a:t>大数据</a:t>
            </a:r>
            <a:endParaRPr lang="en-US" altLang="zh-CN" sz="1600" dirty="0">
              <a:solidFill>
                <a:srgbClr val="FFFFFF"/>
              </a:solidFill>
            </a:endParaRPr>
          </a:p>
          <a:p>
            <a:pPr algn="ctr" eaLnBrk="1" hangingPunct="1"/>
            <a:r>
              <a:rPr lang="zh-CN" altLang="en-US" sz="1600" dirty="0">
                <a:solidFill>
                  <a:srgbClr val="FFFFFF"/>
                </a:solidFill>
              </a:rPr>
              <a:t>安    全</a:t>
            </a:r>
          </a:p>
        </p:txBody>
      </p:sp>
      <p:cxnSp>
        <p:nvCxnSpPr>
          <p:cNvPr id="25" name="直接连接符 24"/>
          <p:cNvCxnSpPr/>
          <p:nvPr/>
        </p:nvCxnSpPr>
        <p:spPr>
          <a:xfrm>
            <a:off x="6599906" y="1172035"/>
            <a:ext cx="0" cy="5629275"/>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sp>
        <p:nvSpPr>
          <p:cNvPr id="26" name="椭圆 25"/>
          <p:cNvSpPr/>
          <p:nvPr/>
        </p:nvSpPr>
        <p:spPr>
          <a:xfrm>
            <a:off x="7220698" y="6236597"/>
            <a:ext cx="1659455" cy="557395"/>
          </a:xfrm>
          <a:prstGeom prst="ellipse">
            <a:avLst/>
          </a:prstGeom>
          <a:solidFill>
            <a:srgbClr val="FF0000"/>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r>
              <a:rPr lang="zh-CN" altLang="en-US" b="1" dirty="0">
                <a:solidFill>
                  <a:srgbClr val="FFFFFF"/>
                </a:solidFill>
              </a:rPr>
              <a:t>数据应用</a:t>
            </a:r>
          </a:p>
        </p:txBody>
      </p:sp>
      <p:sp>
        <p:nvSpPr>
          <p:cNvPr id="27" name="上箭头 26"/>
          <p:cNvSpPr/>
          <p:nvPr/>
        </p:nvSpPr>
        <p:spPr>
          <a:xfrm>
            <a:off x="5289530" y="2030148"/>
            <a:ext cx="309224" cy="314325"/>
          </a:xfrm>
          <a:prstGeom prst="upArrow">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endParaRPr lang="zh-CN" altLang="en-US">
              <a:solidFill>
                <a:srgbClr val="FFFFFF"/>
              </a:solidFill>
            </a:endParaRPr>
          </a:p>
        </p:txBody>
      </p:sp>
    </p:spTree>
    <p:extLst>
      <p:ext uri="{BB962C8B-B14F-4D97-AF65-F5344CB8AC3E}">
        <p14:creationId xmlns:p14="http://schemas.microsoft.com/office/powerpoint/2010/main" val="206685234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50831" y="483027"/>
            <a:ext cx="7973658" cy="523220"/>
          </a:xfrm>
          <a:prstGeom prst="rect">
            <a:avLst/>
          </a:prstGeom>
        </p:spPr>
        <p:txBody>
          <a:bodyPr wrap="none">
            <a:spAutoFit/>
          </a:bodyPr>
          <a:lstStyle/>
          <a:p>
            <a:pPr eaLnBrk="1" hangingPunct="1"/>
            <a:r>
              <a:rPr lang="zh-CN" altLang="en-US" sz="2800" b="1" kern="0" dirty="0">
                <a:solidFill>
                  <a:srgbClr val="000000"/>
                </a:solidFill>
                <a:latin typeface="微软雅黑" pitchFamily="34" charset="-122"/>
                <a:ea typeface="微软雅黑" pitchFamily="34" charset="-122"/>
                <a:cs typeface="Arial" charset="0"/>
              </a:rPr>
              <a:t>大数据管理技术：</a:t>
            </a:r>
            <a:r>
              <a:rPr lang="en-US" altLang="zh-CN" sz="2800" b="1" kern="0" dirty="0">
                <a:solidFill>
                  <a:srgbClr val="000000"/>
                </a:solidFill>
                <a:latin typeface="微软雅黑" pitchFamily="34" charset="-122"/>
                <a:ea typeface="微软雅黑" pitchFamily="34" charset="-122"/>
                <a:cs typeface="Arial" charset="0"/>
              </a:rPr>
              <a:t>SQL</a:t>
            </a:r>
            <a:r>
              <a:rPr lang="zh-CN" altLang="en-US" sz="2800" b="1" kern="0" dirty="0">
                <a:solidFill>
                  <a:srgbClr val="000000"/>
                </a:solidFill>
                <a:latin typeface="微软雅黑" pitchFamily="34" charset="-122"/>
                <a:ea typeface="微软雅黑" pitchFamily="34" charset="-122"/>
                <a:cs typeface="Arial" charset="0"/>
              </a:rPr>
              <a:t>、</a:t>
            </a:r>
            <a:r>
              <a:rPr lang="en-US" altLang="zh-CN" sz="2800" b="1" kern="0" dirty="0">
                <a:solidFill>
                  <a:srgbClr val="000000"/>
                </a:solidFill>
                <a:latin typeface="微软雅黑" pitchFamily="34" charset="-122"/>
                <a:ea typeface="微软雅黑" pitchFamily="34" charset="-122"/>
                <a:cs typeface="Arial" charset="0"/>
              </a:rPr>
              <a:t>NoSQL</a:t>
            </a:r>
            <a:r>
              <a:rPr lang="zh-CN" altLang="en-US" sz="2800" b="1" kern="0" dirty="0">
                <a:solidFill>
                  <a:srgbClr val="000000"/>
                </a:solidFill>
                <a:latin typeface="微软雅黑" pitchFamily="34" charset="-122"/>
                <a:ea typeface="微软雅黑" pitchFamily="34" charset="-122"/>
                <a:cs typeface="Arial" charset="0"/>
              </a:rPr>
              <a:t>、</a:t>
            </a:r>
            <a:r>
              <a:rPr lang="en-US" altLang="zh-CN" sz="2800" b="1" kern="0" dirty="0">
                <a:solidFill>
                  <a:srgbClr val="000000"/>
                </a:solidFill>
                <a:latin typeface="微软雅黑" pitchFamily="34" charset="-122"/>
                <a:ea typeface="微软雅黑" pitchFamily="34" charset="-122"/>
                <a:cs typeface="Arial" charset="0"/>
              </a:rPr>
              <a:t>NewSQL</a:t>
            </a:r>
            <a:r>
              <a:rPr lang="zh-CN" altLang="en-US" sz="2800" b="1" kern="0" dirty="0">
                <a:solidFill>
                  <a:srgbClr val="000000"/>
                </a:solidFill>
                <a:latin typeface="微软雅黑" pitchFamily="34" charset="-122"/>
                <a:ea typeface="微软雅黑" pitchFamily="34" charset="-122"/>
                <a:cs typeface="Arial" charset="0"/>
              </a:rPr>
              <a:t>技术</a:t>
            </a:r>
            <a:endParaRPr lang="zh-CN" altLang="en-US" sz="2800" dirty="0">
              <a:solidFill>
                <a:srgbClr val="000000"/>
              </a:solidFill>
              <a:latin typeface="Arial" charset="0"/>
              <a:ea typeface="宋体" charset="-122"/>
              <a:cs typeface="Arial" charset="0"/>
            </a:endParaRPr>
          </a:p>
        </p:txBody>
      </p:sp>
      <p:sp>
        <p:nvSpPr>
          <p:cNvPr id="3" name="矩形 2"/>
          <p:cNvSpPr/>
          <p:nvPr/>
        </p:nvSpPr>
        <p:spPr>
          <a:xfrm>
            <a:off x="1233890" y="1498294"/>
            <a:ext cx="2478795" cy="1994053"/>
          </a:xfrm>
          <a:prstGeom prst="rect">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r>
              <a:rPr lang="en-US" altLang="zh-CN" dirty="0">
                <a:solidFill>
                  <a:srgbClr val="FFFFFF"/>
                </a:solidFill>
              </a:rPr>
              <a:t>Key-value</a:t>
            </a:r>
            <a:r>
              <a:rPr lang="zh-CN" altLang="en-US" dirty="0">
                <a:solidFill>
                  <a:srgbClr val="FFFFFF"/>
                </a:solidFill>
              </a:rPr>
              <a:t>数据库</a:t>
            </a:r>
            <a:endParaRPr lang="en-US" altLang="zh-CN" dirty="0">
              <a:solidFill>
                <a:srgbClr val="FFFFFF"/>
              </a:solidFill>
            </a:endParaRPr>
          </a:p>
          <a:p>
            <a:pPr algn="ctr" eaLnBrk="1" hangingPunct="1"/>
            <a:r>
              <a:rPr lang="zh-CN" altLang="en-US" dirty="0">
                <a:solidFill>
                  <a:srgbClr val="FFFFFF"/>
                </a:solidFill>
              </a:rPr>
              <a:t>（系统性能优化）</a:t>
            </a:r>
            <a:endParaRPr lang="en-US" altLang="zh-CN" dirty="0">
              <a:solidFill>
                <a:srgbClr val="FFFFFF"/>
              </a:solidFill>
            </a:endParaRPr>
          </a:p>
          <a:p>
            <a:pPr algn="ctr" eaLnBrk="1" hangingPunct="1"/>
            <a:r>
              <a:rPr lang="zh-CN" altLang="en-US" dirty="0">
                <a:solidFill>
                  <a:srgbClr val="FFFFFF"/>
                </a:solidFill>
              </a:rPr>
              <a:t>（分布式缓存）</a:t>
            </a:r>
          </a:p>
        </p:txBody>
      </p:sp>
      <p:sp>
        <p:nvSpPr>
          <p:cNvPr id="4" name="矩形 3"/>
          <p:cNvSpPr/>
          <p:nvPr/>
        </p:nvSpPr>
        <p:spPr>
          <a:xfrm>
            <a:off x="5192616" y="1498293"/>
            <a:ext cx="2478795" cy="1994053"/>
          </a:xfrm>
          <a:prstGeom prst="rect">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r>
              <a:rPr lang="zh-CN" altLang="en-US" dirty="0">
                <a:solidFill>
                  <a:srgbClr val="FFFFFF"/>
                </a:solidFill>
              </a:rPr>
              <a:t>列簇数据库</a:t>
            </a:r>
            <a:endParaRPr lang="en-US" altLang="zh-CN" dirty="0">
              <a:solidFill>
                <a:srgbClr val="FFFFFF"/>
              </a:solidFill>
            </a:endParaRPr>
          </a:p>
          <a:p>
            <a:pPr algn="ctr" eaLnBrk="1" hangingPunct="1"/>
            <a:r>
              <a:rPr lang="zh-CN" altLang="en-US" dirty="0">
                <a:solidFill>
                  <a:srgbClr val="FFFFFF"/>
                </a:solidFill>
              </a:rPr>
              <a:t>（无模式数据管理）</a:t>
            </a:r>
            <a:endParaRPr lang="en-US" altLang="zh-CN" dirty="0">
              <a:solidFill>
                <a:srgbClr val="FFFFFF"/>
              </a:solidFill>
            </a:endParaRPr>
          </a:p>
          <a:p>
            <a:pPr algn="ctr" eaLnBrk="1" hangingPunct="1"/>
            <a:r>
              <a:rPr lang="zh-CN" altLang="en-US" dirty="0">
                <a:solidFill>
                  <a:srgbClr val="FFFFFF"/>
                </a:solidFill>
              </a:rPr>
              <a:t>（电商、网站数据管理）</a:t>
            </a:r>
            <a:endParaRPr lang="en-US" altLang="zh-CN" dirty="0">
              <a:solidFill>
                <a:srgbClr val="FFFFFF"/>
              </a:solidFill>
            </a:endParaRPr>
          </a:p>
        </p:txBody>
      </p:sp>
      <p:sp>
        <p:nvSpPr>
          <p:cNvPr id="5" name="矩形 4"/>
          <p:cNvSpPr/>
          <p:nvPr/>
        </p:nvSpPr>
        <p:spPr>
          <a:xfrm>
            <a:off x="1233889" y="3953219"/>
            <a:ext cx="2478795" cy="1994053"/>
          </a:xfrm>
          <a:prstGeom prst="rect">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r>
              <a:rPr lang="zh-CN" altLang="en-US" dirty="0">
                <a:solidFill>
                  <a:srgbClr val="FFFFFF"/>
                </a:solidFill>
              </a:rPr>
              <a:t>图数据库</a:t>
            </a:r>
            <a:endParaRPr lang="en-US" altLang="zh-CN" dirty="0">
              <a:solidFill>
                <a:srgbClr val="FFFFFF"/>
              </a:solidFill>
            </a:endParaRPr>
          </a:p>
          <a:p>
            <a:pPr algn="ctr" eaLnBrk="1" hangingPunct="1"/>
            <a:r>
              <a:rPr lang="zh-CN" altLang="en-US" dirty="0">
                <a:solidFill>
                  <a:srgbClr val="FFFFFF"/>
                </a:solidFill>
              </a:rPr>
              <a:t>（社交网络等）</a:t>
            </a:r>
            <a:endParaRPr lang="en-US" altLang="zh-CN" dirty="0">
              <a:solidFill>
                <a:srgbClr val="FFFFFF"/>
              </a:solidFill>
            </a:endParaRPr>
          </a:p>
        </p:txBody>
      </p:sp>
      <p:sp>
        <p:nvSpPr>
          <p:cNvPr id="6" name="矩形 5"/>
          <p:cNvSpPr/>
          <p:nvPr/>
        </p:nvSpPr>
        <p:spPr>
          <a:xfrm>
            <a:off x="5192616" y="3953218"/>
            <a:ext cx="2478795" cy="1994053"/>
          </a:xfrm>
          <a:prstGeom prst="rect">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r>
              <a:rPr lang="zh-CN" altLang="en-US" dirty="0">
                <a:solidFill>
                  <a:srgbClr val="FFFFFF"/>
                </a:solidFill>
              </a:rPr>
              <a:t>文档型数据库</a:t>
            </a:r>
            <a:endParaRPr lang="en-US" altLang="zh-CN" dirty="0">
              <a:solidFill>
                <a:srgbClr val="FFFFFF"/>
              </a:solidFill>
            </a:endParaRPr>
          </a:p>
          <a:p>
            <a:pPr algn="ctr" eaLnBrk="1" hangingPunct="1"/>
            <a:r>
              <a:rPr lang="zh-CN" altLang="en-US" dirty="0">
                <a:solidFill>
                  <a:srgbClr val="FFFFFF"/>
                </a:solidFill>
              </a:rPr>
              <a:t>（非结构化数据管理）</a:t>
            </a:r>
            <a:endParaRPr lang="en-US" altLang="zh-CN" dirty="0">
              <a:solidFill>
                <a:srgbClr val="FFFFFF"/>
              </a:solidFill>
            </a:endParaRPr>
          </a:p>
        </p:txBody>
      </p:sp>
    </p:spTree>
    <p:extLst>
      <p:ext uri="{BB962C8B-B14F-4D97-AF65-F5344CB8AC3E}">
        <p14:creationId xmlns:p14="http://schemas.microsoft.com/office/powerpoint/2010/main" val="165210491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p.ZyGrlhKikK3YrLsK88OhA"/>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FG0yVdH9SEWWJcEFWS7YRw"/>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pFG0yVdH9SEWWJcEFWS7YRw"/>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FG0yVdH9SEWWJcEFWS7YRw"/>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FG0yVdH9SEWWJcEFWS7YRw"/>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pFG0yVdH9SEWWJcEFWS7YRw"/>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pFG0yVdH9SEWWJcEFWS7YRw"/>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pFG0yVdH9SEWWJcEFWS7YRw"/>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p.ZyGrlhKikK3YrLsK88OhA"/>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p.ZyGrlhKikK3YrLsK88OhA"/>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pFG0yVdH9SEWWJcEFWS7YRw"/>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ZyGrlhKikK3YrLsK88OhA"/>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pFG0yVdH9SEWWJcEFWS7YRw"/>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pFG0yVdH9SEWWJcEFWS7YRw"/>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pFG0yVdH9SEWWJcEFWS7YRw"/>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pFG0yVdH9SEWWJcEFWS7YRw"/>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pFG0yVdH9SEWWJcEFWS7YRw"/>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pFG0yVdH9SEWWJcEFWS7YRw"/>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pFG0yVdH9SEWWJcEFWS7YRw"/>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pFG0yVdH9SEWWJcEFWS7YRw"/>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pFG0yVdH9SEWWJcEFWS7YRw"/>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p.ZyGrlhKikK3YrLsK88OhA"/>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ZyGrlhKikK3YrLsK88OhA"/>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p.ZyGrlhKikK3YrLsK88OhA"/>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pFG0yVdH9SEWWJcEFWS7YRw"/>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pFG0yVdH9SEWWJcEFWS7YRw"/>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pFG0yVdH9SEWWJcEFWS7YRw"/>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pFG0yVdH9SEWWJcEFWS7YRw"/>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pFG0yVdH9SEWWJcEFWS7YRw"/>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pFG0yVdH9SEWWJcEFWS7YRw"/>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pFG0yVdH9SEWWJcEFWS7YRw"/>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pFG0yVdH9SEWWJcEFWS7YRw"/>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pFG0yVdH9SEWWJcEFWS7YRw"/>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ZyGrlhKikK3YrLsK88OhA"/>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pFG0yVdH9SEWWJcEFWS7YRw"/>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p.ZyGrlhKikK3YrLsK88OhA"/>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p.ZyGrlhKikK3YrLsK88OhA"/>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pFG0yVdH9SEWWJcEFWS7YRw"/>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pFG0yVdH9SEWWJcEFWS7YRw"/>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pFG0yVdH9SEWWJcEFWS7YRw"/>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pFG0yVdH9SEWWJcEFWS7YRw"/>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pFG0yVdH9SEWWJcEFWS7YRw"/>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pFG0yVdH9SEWWJcEFWS7YRw"/>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pFG0yVdH9SEWWJcEFWS7YRw"/>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ZyGrlhKikK3YrLsK88OhA"/>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pFG0yVdH9SEWWJcEFWS7YRw"/>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pFG0yVdH9SEWWJcEFWS7YRw"/>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pFG0yVdH9SEWWJcEFWS7YRw"/>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p.ZyGrlhKikK3YrLsK88OhA"/>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p.ZyGrlhKikK3YrLsK88OhA"/>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pFG0yVdH9SEWWJcEFWS7YRw"/>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pFG0yVdH9SEWWJcEFWS7YRw"/>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pFG0yVdH9SEWWJcEFWS7YRw"/>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pFG0yVdH9SEWWJcEFWS7YRw"/>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pFG0yVdH9SEWWJcEFWS7YRw"/>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ZyGrlhKikK3YrLsK88OhA"/>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pFG0yVdH9SEWWJcEFWS7YRw"/>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pFG0yVdH9SEWWJcEFWS7YRw"/>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pFG0yVdH9SEWWJcEFWS7YRw"/>
</p:tagLst>
</file>

<file path=ppt/tags/tag63.xml><?xml version="1.0" encoding="utf-8"?>
<p:tagLst xmlns:a="http://schemas.openxmlformats.org/drawingml/2006/main" xmlns:r="http://schemas.openxmlformats.org/officeDocument/2006/relationships" xmlns:p="http://schemas.openxmlformats.org/presentationml/2006/main">
  <p:tag name="THINKCELLSHAPEDONOTDELETE" val="pFG0yVdH9SEWWJcEFWS7YRw"/>
</p:tagLst>
</file>

<file path=ppt/tags/tag64.xml><?xml version="1.0" encoding="utf-8"?>
<p:tagLst xmlns:a="http://schemas.openxmlformats.org/drawingml/2006/main" xmlns:r="http://schemas.openxmlformats.org/officeDocument/2006/relationships" xmlns:p="http://schemas.openxmlformats.org/presentationml/2006/main">
  <p:tag name="THINKCELLSHAPEDONOTDELETE" val="pFG0yVdH9SEWWJcEFWS7YRw"/>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FG0yVdH9SEWWJcEFWS7YRw"/>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pFG0yVdH9SEWWJcEFWS7YRw"/>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FG0yVdH9SEWWJcEFWS7YRw"/>
</p:tagLst>
</file>

<file path=ppt/theme/theme1.xml><?xml version="1.0" encoding="utf-8"?>
<a:theme xmlns:a="http://schemas.openxmlformats.org/drawingml/2006/main" name="2_聚合">
  <a:themeElements>
    <a:clrScheme name="2_聚合 1">
      <a:dk1>
        <a:srgbClr val="000000"/>
      </a:dk1>
      <a:lt1>
        <a:srgbClr val="FFFFFF"/>
      </a:lt1>
      <a:dk2>
        <a:srgbClr val="04617B"/>
      </a:dk2>
      <a:lt2>
        <a:srgbClr val="DBF5F9"/>
      </a:lt2>
      <a:accent1>
        <a:srgbClr val="0F6FC6"/>
      </a:accent1>
      <a:accent2>
        <a:srgbClr val="009DD9"/>
      </a:accent2>
      <a:accent3>
        <a:srgbClr val="FFFFFF"/>
      </a:accent3>
      <a:accent4>
        <a:srgbClr val="000000"/>
      </a:accent4>
      <a:accent5>
        <a:srgbClr val="AABBDF"/>
      </a:accent5>
      <a:accent6>
        <a:srgbClr val="008EC4"/>
      </a:accent6>
      <a:hlink>
        <a:srgbClr val="F49100"/>
      </a:hlink>
      <a:folHlink>
        <a:srgbClr val="85DFD0"/>
      </a:folHlink>
    </a:clrScheme>
    <a:fontScheme name="2_聚合">
      <a:majorFont>
        <a:latin typeface="Lucida Sans Unicode"/>
        <a:ea typeface="黑体"/>
        <a:cs typeface=""/>
      </a:majorFont>
      <a:minorFont>
        <a:latin typeface="Lucida Sans Unicode"/>
        <a:ea typeface="黑体"/>
        <a:cs typeface=""/>
      </a:minorFont>
    </a:fontScheme>
    <a:fmtScheme name="行云流水">
      <a:fillStyleLst>
        <a:solidFill>
          <a:schemeClr val="phClr"/>
        </a:solidFill>
        <a:gradFill rotWithShape="1">
          <a:gsLst>
            <a:gs pos="0">
              <a:schemeClr val="phClr">
                <a:tint val="90000"/>
                <a:satMod val="130000"/>
              </a:schemeClr>
            </a:gs>
            <a:gs pos="50000">
              <a:schemeClr val="phClr">
                <a:tint val="45000"/>
                <a:satMod val="220000"/>
              </a:schemeClr>
            </a:gs>
            <a:gs pos="100000">
              <a:schemeClr val="phClr">
                <a:tint val="90000"/>
                <a:satMod val="130000"/>
              </a:schemeClr>
            </a:gs>
          </a:gsLst>
          <a:lin ang="5400000" scaled="1"/>
        </a:gradFill>
        <a:gradFill rotWithShape="1">
          <a:gsLst>
            <a:gs pos="0">
              <a:schemeClr val="phClr">
                <a:tint val="100000"/>
                <a:shade val="90000"/>
                <a:hueMod val="100000"/>
                <a:satMod val="200000"/>
              </a:schemeClr>
            </a:gs>
            <a:gs pos="50000">
              <a:schemeClr val="phClr">
                <a:tint val="100000"/>
                <a:shade val="60000"/>
                <a:hueMod val="100000"/>
                <a:satMod val="180000"/>
              </a:schemeClr>
            </a:gs>
            <a:gs pos="100000">
              <a:schemeClr val="phClr">
                <a:tint val="100000"/>
                <a:shade val="90000"/>
                <a:hueMod val="100000"/>
                <a:satMod val="200000"/>
              </a:schemeClr>
            </a:gs>
          </a:gsLst>
          <a:lin ang="5400000" scaled="1"/>
        </a:gradFill>
      </a:fillStyleLst>
      <a:lnStyleLst>
        <a:ln w="12700" cap="flat" cmpd="sng" algn="ctr">
          <a:solidFill>
            <a:schemeClr val="phClr"/>
          </a:solidFill>
          <a:prstDash val="solid"/>
        </a:ln>
        <a:ln w="25400" cap="flat" cmpd="sng" algn="ctr">
          <a:solidFill>
            <a:schemeClr val="phClr"/>
          </a:solidFill>
          <a:prstDash val="solid"/>
        </a:ln>
        <a:ln w="38100" cap="flat" cmpd="dbl" algn="ctr">
          <a:solidFill>
            <a:schemeClr val="phClr"/>
          </a:solidFill>
          <a:prstDash val="solid"/>
        </a:ln>
      </a:lnStyleLst>
      <a:effectStyleLst>
        <a:effectStyle>
          <a:effectLst>
            <a:glow rad="50600">
              <a:schemeClr val="phClr">
                <a:alpha val="40000"/>
              </a:schemeClr>
            </a:glow>
          </a:effectLst>
        </a:effectStyle>
        <a:effectStyle>
          <a:effectLst>
            <a:glow rad="101600">
              <a:schemeClr val="phClr">
                <a:alpha val="60000"/>
              </a:schemeClr>
            </a:glow>
          </a:effectLst>
          <a:scene3d>
            <a:camera prst="isometricLeftDown" fov="0">
              <a:rot lat="0" lon="0" rev="0"/>
            </a:camera>
            <a:lightRig rig="harsh" dir="tl">
              <a:rot lat="0" lon="0" rev="14280000"/>
            </a:lightRig>
          </a:scene3d>
          <a:sp3d prstMaterial="flat">
            <a:bevelT w="38100" h="50800" prst="softRound"/>
          </a:sp3d>
        </a:effectStyle>
        <a:effectStyle>
          <a:effectLst>
            <a:glow>
              <a:schemeClr val="phClr"/>
            </a:glow>
          </a:effectLst>
          <a:scene3d>
            <a:camera prst="isometricLeftDown">
              <a:rot lat="0" lon="0" rev="0"/>
            </a:camera>
            <a:lightRig rig="harsh" dir="tl">
              <a:rot lat="0" lon="0" rev="14280000"/>
            </a:lightRig>
          </a:scene3d>
          <a:sp3d extrusionH="63500" contourW="38100" prstMaterial="flat">
            <a:bevelT w="50800" h="63500" prst="softRound"/>
            <a:contourClr>
              <a:schemeClr val="phClr">
                <a:tint val="5"/>
                <a:satMod val="13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outerShdw dist="17961" dir="2700000" algn="ctr" rotWithShape="0">
            <a:schemeClr val="tx1">
              <a:gamma/>
              <a:shade val="60000"/>
              <a:invGamma/>
              <a:alpha val="50000"/>
            </a:schemeClr>
          </a:outerShdw>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Lucida Sans Unicode"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outerShdw dist="17961" dir="2700000" algn="ctr" rotWithShape="0">
            <a:schemeClr val="tx1">
              <a:gamma/>
              <a:shade val="60000"/>
              <a:invGamma/>
              <a:alpha val="50000"/>
            </a:schemeClr>
          </a:outerShdw>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Lucida Sans Unicode" pitchFamily="34" charset="0"/>
            <a:ea typeface="宋体" pitchFamily="2" charset="-122"/>
          </a:defRPr>
        </a:defPPr>
      </a:lstStyle>
    </a:lnDef>
  </a:objectDefaults>
  <a:extraClrSchemeLst>
    <a:extraClrScheme>
      <a:clrScheme name="2_聚合 1">
        <a:dk1>
          <a:srgbClr val="000000"/>
        </a:dk1>
        <a:lt1>
          <a:srgbClr val="FFFFFF"/>
        </a:lt1>
        <a:dk2>
          <a:srgbClr val="04617B"/>
        </a:dk2>
        <a:lt2>
          <a:srgbClr val="DBF5F9"/>
        </a:lt2>
        <a:accent1>
          <a:srgbClr val="0F6FC6"/>
        </a:accent1>
        <a:accent2>
          <a:srgbClr val="009DD9"/>
        </a:accent2>
        <a:accent3>
          <a:srgbClr val="FFFFFF"/>
        </a:accent3>
        <a:accent4>
          <a:srgbClr val="000000"/>
        </a:accent4>
        <a:accent5>
          <a:srgbClr val="AABBDF"/>
        </a:accent5>
        <a:accent6>
          <a:srgbClr val="008EC4"/>
        </a:accent6>
        <a:hlink>
          <a:srgbClr val="F49100"/>
        </a:hlink>
        <a:folHlink>
          <a:srgbClr val="85DFD0"/>
        </a:folHlink>
      </a:clrScheme>
      <a:clrMap bg1="lt1" tx1="dk1" bg2="lt2" tx2="dk2" accent1="accent1" accent2="accent2" accent3="accent3" accent4="accent4" accent5="accent5" accent6="accent6" hlink="hlink" folHlink="folHlink"/>
    </a:extraClrScheme>
  </a:extraClrSchemeLst>
</a:theme>
</file>

<file path=ppt/theme/theme10.xml><?xml version="1.0" encoding="utf-8"?>
<a:theme xmlns:a="http://schemas.openxmlformats.org/drawingml/2006/main" name="Office 主题">
  <a:themeElements>
    <a:clrScheme name="">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演示文稿11">
  <a:themeElements>
    <a:clrScheme name="1_演示文稿11 2">
      <a:dk1>
        <a:srgbClr val="000000"/>
      </a:dk1>
      <a:lt1>
        <a:srgbClr val="FFFFFF"/>
      </a:lt1>
      <a:dk2>
        <a:srgbClr val="0087E2"/>
      </a:dk2>
      <a:lt2>
        <a:srgbClr val="808080"/>
      </a:lt2>
      <a:accent1>
        <a:srgbClr val="0087E2"/>
      </a:accent1>
      <a:accent2>
        <a:srgbClr val="FFCC00"/>
      </a:accent2>
      <a:accent3>
        <a:srgbClr val="FFFFFF"/>
      </a:accent3>
      <a:accent4>
        <a:srgbClr val="000000"/>
      </a:accent4>
      <a:accent5>
        <a:srgbClr val="AAC3EE"/>
      </a:accent5>
      <a:accent6>
        <a:srgbClr val="E7B900"/>
      </a:accent6>
      <a:hlink>
        <a:srgbClr val="009999"/>
      </a:hlink>
      <a:folHlink>
        <a:srgbClr val="99CC00"/>
      </a:folHlink>
    </a:clrScheme>
    <a:fontScheme name="1_演示文稿11">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blackWhite">
        <a:solidFill>
          <a:schemeClr val="tx2"/>
        </a:solidFill>
        <a:ln w="25400">
          <a:solidFill>
            <a:schemeClr val="bg1"/>
          </a:solidFill>
          <a:round/>
          <a:headEnd/>
          <a:tailEnd/>
        </a:ln>
        <a:effectLst/>
      </a:spPr>
      <a:bodyPr wrap="none" lIns="95782" tIns="47891" rIns="95782" bIns="47891" rtlCol="0" anchor="ctr"/>
      <a:lstStyle>
        <a:defPPr algn="ctr" defTabSz="957263" eaLnBrk="0" hangingPunct="0">
          <a:defRPr sz="2800" dirty="0" smtClean="0">
            <a:effectLst/>
            <a:latin typeface="微软雅黑" pitchFamily="34" charset="-122"/>
            <a:ea typeface="微软雅黑" pitchFamily="34" charset="-122"/>
          </a:defRPr>
        </a:defPPr>
      </a:lstStyle>
    </a:spDef>
    <a:lnDef>
      <a:spPr bwMode="auto">
        <a:xfrm>
          <a:off x="0" y="0"/>
          <a:ext cx="1" cy="1"/>
        </a:xfrm>
        <a:custGeom>
          <a:avLst/>
          <a:gdLst/>
          <a:ahLst/>
          <a:cxnLst/>
          <a:rect l="0" t="0" r="0" b="0"/>
          <a:pathLst/>
        </a:custGeom>
        <a:solidFill>
          <a:srgbClr val="FF99CC"/>
        </a:solidFill>
        <a:ln w="9525" cap="flat" cmpd="sng" algn="ctr">
          <a:solidFill>
            <a:schemeClr val="tx1"/>
          </a:solidFill>
          <a:prstDash val="solid"/>
          <a:round/>
          <a:headEnd type="none" w="med" len="med"/>
          <a:tailEnd type="none" w="med" len="med"/>
        </a:ln>
        <a:effectLst/>
      </a:spPr>
      <a:bodyPr vert="horz" wrap="none" lIns="90000" tIns="46800" rIns="90000" bIns="4680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1" lang="zh-CN" altLang="en-US" sz="1800" b="1" i="0" u="none" strike="noStrike" cap="none" normalizeH="0" baseline="0" smtClean="0">
            <a:ln>
              <a:noFill/>
            </a:ln>
            <a:solidFill>
              <a:schemeClr val="bg1"/>
            </a:solidFill>
            <a:effectLst/>
            <a:latin typeface="Times New Roman" pitchFamily="18" charset="0"/>
            <a:ea typeface="宋体" pitchFamily="2" charset="-122"/>
          </a:defRPr>
        </a:defPPr>
      </a:lstStyle>
    </a:lnDef>
    <a:txDef>
      <a:spPr>
        <a:noFill/>
      </a:spPr>
      <a:bodyPr wrap="square" rtlCol="0">
        <a:spAutoFit/>
      </a:bodyPr>
      <a:lstStyle>
        <a:defPPr>
          <a:defRPr sz="2000" dirty="0" smtClean="0">
            <a:solidFill>
              <a:schemeClr val="tx1"/>
            </a:solidFill>
            <a:effectLst/>
            <a:latin typeface="微软雅黑" pitchFamily="34" charset="-122"/>
            <a:ea typeface="微软雅黑" pitchFamily="34" charset="-122"/>
          </a:defRPr>
        </a:defPPr>
      </a:lstStyle>
    </a:txDef>
  </a:objectDefaults>
  <a:extraClrSchemeLst>
    <a:extraClrScheme>
      <a:clrScheme name="1_演示文稿11 1">
        <a:dk1>
          <a:srgbClr val="C0C0C0"/>
        </a:dk1>
        <a:lt1>
          <a:srgbClr val="FFFFFF"/>
        </a:lt1>
        <a:dk2>
          <a:srgbClr val="000000"/>
        </a:dk2>
        <a:lt2>
          <a:srgbClr val="0099FF"/>
        </a:lt2>
        <a:accent1>
          <a:srgbClr val="BBE0E3"/>
        </a:accent1>
        <a:accent2>
          <a:srgbClr val="333399"/>
        </a:accent2>
        <a:accent3>
          <a:srgbClr val="AAAAAA"/>
        </a:accent3>
        <a:accent4>
          <a:srgbClr val="DADADA"/>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1_演示文稿11 2">
        <a:dk1>
          <a:srgbClr val="000000"/>
        </a:dk1>
        <a:lt1>
          <a:srgbClr val="FFFFFF"/>
        </a:lt1>
        <a:dk2>
          <a:srgbClr val="0087E2"/>
        </a:dk2>
        <a:lt2>
          <a:srgbClr val="808080"/>
        </a:lt2>
        <a:accent1>
          <a:srgbClr val="0087E2"/>
        </a:accent1>
        <a:accent2>
          <a:srgbClr val="FFCC00"/>
        </a:accent2>
        <a:accent3>
          <a:srgbClr val="FFFFFF"/>
        </a:accent3>
        <a:accent4>
          <a:srgbClr val="000000"/>
        </a:accent4>
        <a:accent5>
          <a:srgbClr val="AAC3EE"/>
        </a:accent5>
        <a:accent6>
          <a:srgbClr val="E7B900"/>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2_演示文稿11">
  <a:themeElements>
    <a:clrScheme name="1_演示文稿11 2">
      <a:dk1>
        <a:srgbClr val="000000"/>
      </a:dk1>
      <a:lt1>
        <a:srgbClr val="FFFFFF"/>
      </a:lt1>
      <a:dk2>
        <a:srgbClr val="0087E2"/>
      </a:dk2>
      <a:lt2>
        <a:srgbClr val="808080"/>
      </a:lt2>
      <a:accent1>
        <a:srgbClr val="0087E2"/>
      </a:accent1>
      <a:accent2>
        <a:srgbClr val="FFCC00"/>
      </a:accent2>
      <a:accent3>
        <a:srgbClr val="FFFFFF"/>
      </a:accent3>
      <a:accent4>
        <a:srgbClr val="000000"/>
      </a:accent4>
      <a:accent5>
        <a:srgbClr val="AAC3EE"/>
      </a:accent5>
      <a:accent6>
        <a:srgbClr val="E7B900"/>
      </a:accent6>
      <a:hlink>
        <a:srgbClr val="009999"/>
      </a:hlink>
      <a:folHlink>
        <a:srgbClr val="99CC00"/>
      </a:folHlink>
    </a:clrScheme>
    <a:fontScheme name="1_演示文稿11">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blackWhite">
        <a:solidFill>
          <a:schemeClr val="tx2"/>
        </a:solidFill>
        <a:ln w="25400">
          <a:solidFill>
            <a:schemeClr val="bg1"/>
          </a:solidFill>
          <a:round/>
          <a:headEnd/>
          <a:tailEnd/>
        </a:ln>
        <a:effectLst/>
      </a:spPr>
      <a:bodyPr wrap="none" lIns="95782" tIns="47891" rIns="95782" bIns="47891" rtlCol="0" anchor="ctr"/>
      <a:lstStyle>
        <a:defPPr algn="ctr" defTabSz="957263" eaLnBrk="0" hangingPunct="0">
          <a:defRPr sz="2800" dirty="0" smtClean="0">
            <a:effectLst/>
            <a:latin typeface="微软雅黑" pitchFamily="34" charset="-122"/>
            <a:ea typeface="微软雅黑" pitchFamily="34" charset="-122"/>
          </a:defRPr>
        </a:defPPr>
      </a:lstStyle>
    </a:spDef>
    <a:lnDef>
      <a:spPr bwMode="auto">
        <a:xfrm>
          <a:off x="0" y="0"/>
          <a:ext cx="1" cy="1"/>
        </a:xfrm>
        <a:custGeom>
          <a:avLst/>
          <a:gdLst/>
          <a:ahLst/>
          <a:cxnLst/>
          <a:rect l="0" t="0" r="0" b="0"/>
          <a:pathLst/>
        </a:custGeom>
        <a:solidFill>
          <a:srgbClr val="FF99CC"/>
        </a:solidFill>
        <a:ln w="9525" cap="flat" cmpd="sng" algn="ctr">
          <a:solidFill>
            <a:schemeClr val="tx1"/>
          </a:solidFill>
          <a:prstDash val="solid"/>
          <a:round/>
          <a:headEnd type="none" w="med" len="med"/>
          <a:tailEnd type="none" w="med" len="med"/>
        </a:ln>
        <a:effectLst/>
      </a:spPr>
      <a:bodyPr vert="horz" wrap="none" lIns="90000" tIns="46800" rIns="90000" bIns="4680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1" lang="zh-CN" altLang="en-US" sz="1800" b="1" i="0" u="none" strike="noStrike" cap="none" normalizeH="0" baseline="0" smtClean="0">
            <a:ln>
              <a:noFill/>
            </a:ln>
            <a:solidFill>
              <a:schemeClr val="bg1"/>
            </a:solidFill>
            <a:effectLst/>
            <a:latin typeface="Times New Roman" pitchFamily="18" charset="0"/>
            <a:ea typeface="宋体" pitchFamily="2" charset="-122"/>
          </a:defRPr>
        </a:defPPr>
      </a:lstStyle>
    </a:lnDef>
    <a:txDef>
      <a:spPr>
        <a:noFill/>
      </a:spPr>
      <a:bodyPr wrap="square" rtlCol="0">
        <a:spAutoFit/>
      </a:bodyPr>
      <a:lstStyle>
        <a:defPPr>
          <a:defRPr sz="2000" dirty="0" smtClean="0">
            <a:solidFill>
              <a:schemeClr val="tx1"/>
            </a:solidFill>
            <a:effectLst/>
            <a:latin typeface="微软雅黑" pitchFamily="34" charset="-122"/>
            <a:ea typeface="微软雅黑" pitchFamily="34" charset="-122"/>
          </a:defRPr>
        </a:defPPr>
      </a:lstStyle>
    </a:txDef>
  </a:objectDefaults>
  <a:extraClrSchemeLst>
    <a:extraClrScheme>
      <a:clrScheme name="1_演示文稿11 1">
        <a:dk1>
          <a:srgbClr val="C0C0C0"/>
        </a:dk1>
        <a:lt1>
          <a:srgbClr val="FFFFFF"/>
        </a:lt1>
        <a:dk2>
          <a:srgbClr val="000000"/>
        </a:dk2>
        <a:lt2>
          <a:srgbClr val="0099FF"/>
        </a:lt2>
        <a:accent1>
          <a:srgbClr val="BBE0E3"/>
        </a:accent1>
        <a:accent2>
          <a:srgbClr val="333399"/>
        </a:accent2>
        <a:accent3>
          <a:srgbClr val="AAAAAA"/>
        </a:accent3>
        <a:accent4>
          <a:srgbClr val="DADADA"/>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1_演示文稿11 2">
        <a:dk1>
          <a:srgbClr val="000000"/>
        </a:dk1>
        <a:lt1>
          <a:srgbClr val="FFFFFF"/>
        </a:lt1>
        <a:dk2>
          <a:srgbClr val="0087E2"/>
        </a:dk2>
        <a:lt2>
          <a:srgbClr val="808080"/>
        </a:lt2>
        <a:accent1>
          <a:srgbClr val="0087E2"/>
        </a:accent1>
        <a:accent2>
          <a:srgbClr val="FFCC00"/>
        </a:accent2>
        <a:accent3>
          <a:srgbClr val="FFFFFF"/>
        </a:accent3>
        <a:accent4>
          <a:srgbClr val="000000"/>
        </a:accent4>
        <a:accent5>
          <a:srgbClr val="AAC3EE"/>
        </a:accent5>
        <a:accent6>
          <a:srgbClr val="E7B900"/>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3_演示文稿11">
  <a:themeElements>
    <a:clrScheme name="1_演示文稿11 2">
      <a:dk1>
        <a:srgbClr val="000000"/>
      </a:dk1>
      <a:lt1>
        <a:srgbClr val="FFFFFF"/>
      </a:lt1>
      <a:dk2>
        <a:srgbClr val="0087E2"/>
      </a:dk2>
      <a:lt2>
        <a:srgbClr val="808080"/>
      </a:lt2>
      <a:accent1>
        <a:srgbClr val="0087E2"/>
      </a:accent1>
      <a:accent2>
        <a:srgbClr val="FFCC00"/>
      </a:accent2>
      <a:accent3>
        <a:srgbClr val="FFFFFF"/>
      </a:accent3>
      <a:accent4>
        <a:srgbClr val="000000"/>
      </a:accent4>
      <a:accent5>
        <a:srgbClr val="AAC3EE"/>
      </a:accent5>
      <a:accent6>
        <a:srgbClr val="E7B900"/>
      </a:accent6>
      <a:hlink>
        <a:srgbClr val="009999"/>
      </a:hlink>
      <a:folHlink>
        <a:srgbClr val="99CC00"/>
      </a:folHlink>
    </a:clrScheme>
    <a:fontScheme name="1_演示文稿11">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blackWhite">
        <a:solidFill>
          <a:schemeClr val="tx2"/>
        </a:solidFill>
        <a:ln w="25400">
          <a:solidFill>
            <a:schemeClr val="bg1"/>
          </a:solidFill>
          <a:round/>
          <a:headEnd/>
          <a:tailEnd/>
        </a:ln>
        <a:effectLst/>
      </a:spPr>
      <a:bodyPr wrap="none" lIns="95782" tIns="47891" rIns="95782" bIns="47891" rtlCol="0" anchor="ctr"/>
      <a:lstStyle>
        <a:defPPr algn="ctr" defTabSz="957263" eaLnBrk="0" hangingPunct="0">
          <a:defRPr sz="2800" dirty="0" smtClean="0">
            <a:effectLst/>
            <a:latin typeface="微软雅黑" pitchFamily="34" charset="-122"/>
            <a:ea typeface="微软雅黑" pitchFamily="34" charset="-122"/>
          </a:defRPr>
        </a:defPPr>
      </a:lstStyle>
    </a:spDef>
    <a:lnDef>
      <a:spPr bwMode="auto">
        <a:xfrm>
          <a:off x="0" y="0"/>
          <a:ext cx="1" cy="1"/>
        </a:xfrm>
        <a:custGeom>
          <a:avLst/>
          <a:gdLst/>
          <a:ahLst/>
          <a:cxnLst/>
          <a:rect l="0" t="0" r="0" b="0"/>
          <a:pathLst/>
        </a:custGeom>
        <a:solidFill>
          <a:srgbClr val="FF99CC"/>
        </a:solidFill>
        <a:ln w="9525" cap="flat" cmpd="sng" algn="ctr">
          <a:solidFill>
            <a:schemeClr val="tx1"/>
          </a:solidFill>
          <a:prstDash val="solid"/>
          <a:round/>
          <a:headEnd type="none" w="med" len="med"/>
          <a:tailEnd type="none" w="med" len="med"/>
        </a:ln>
        <a:effectLst/>
      </a:spPr>
      <a:bodyPr vert="horz" wrap="none" lIns="90000" tIns="46800" rIns="90000" bIns="4680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1" lang="zh-CN" altLang="en-US" sz="1800" b="1" i="0" u="none" strike="noStrike" cap="none" normalizeH="0" baseline="0" smtClean="0">
            <a:ln>
              <a:noFill/>
            </a:ln>
            <a:solidFill>
              <a:schemeClr val="bg1"/>
            </a:solidFill>
            <a:effectLst/>
            <a:latin typeface="Times New Roman" pitchFamily="18" charset="0"/>
            <a:ea typeface="宋体" pitchFamily="2" charset="-122"/>
          </a:defRPr>
        </a:defPPr>
      </a:lstStyle>
    </a:lnDef>
    <a:txDef>
      <a:spPr>
        <a:noFill/>
      </a:spPr>
      <a:bodyPr wrap="square" rtlCol="0">
        <a:spAutoFit/>
      </a:bodyPr>
      <a:lstStyle>
        <a:defPPr>
          <a:defRPr sz="2000" dirty="0" smtClean="0">
            <a:solidFill>
              <a:schemeClr val="tx1"/>
            </a:solidFill>
            <a:effectLst/>
            <a:latin typeface="微软雅黑" pitchFamily="34" charset="-122"/>
            <a:ea typeface="微软雅黑" pitchFamily="34" charset="-122"/>
          </a:defRPr>
        </a:defPPr>
      </a:lstStyle>
    </a:txDef>
  </a:objectDefaults>
  <a:extraClrSchemeLst>
    <a:extraClrScheme>
      <a:clrScheme name="1_演示文稿11 1">
        <a:dk1>
          <a:srgbClr val="C0C0C0"/>
        </a:dk1>
        <a:lt1>
          <a:srgbClr val="FFFFFF"/>
        </a:lt1>
        <a:dk2>
          <a:srgbClr val="000000"/>
        </a:dk2>
        <a:lt2>
          <a:srgbClr val="0099FF"/>
        </a:lt2>
        <a:accent1>
          <a:srgbClr val="BBE0E3"/>
        </a:accent1>
        <a:accent2>
          <a:srgbClr val="333399"/>
        </a:accent2>
        <a:accent3>
          <a:srgbClr val="AAAAAA"/>
        </a:accent3>
        <a:accent4>
          <a:srgbClr val="DADADA"/>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1_演示文稿11 2">
        <a:dk1>
          <a:srgbClr val="000000"/>
        </a:dk1>
        <a:lt1>
          <a:srgbClr val="FFFFFF"/>
        </a:lt1>
        <a:dk2>
          <a:srgbClr val="0087E2"/>
        </a:dk2>
        <a:lt2>
          <a:srgbClr val="808080"/>
        </a:lt2>
        <a:accent1>
          <a:srgbClr val="0087E2"/>
        </a:accent1>
        <a:accent2>
          <a:srgbClr val="FFCC00"/>
        </a:accent2>
        <a:accent3>
          <a:srgbClr val="FFFFFF"/>
        </a:accent3>
        <a:accent4>
          <a:srgbClr val="000000"/>
        </a:accent4>
        <a:accent5>
          <a:srgbClr val="AAC3EE"/>
        </a:accent5>
        <a:accent6>
          <a:srgbClr val="E7B900"/>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4_演示文稿11">
  <a:themeElements>
    <a:clrScheme name="1_演示文稿11 2">
      <a:dk1>
        <a:srgbClr val="000000"/>
      </a:dk1>
      <a:lt1>
        <a:srgbClr val="FFFFFF"/>
      </a:lt1>
      <a:dk2>
        <a:srgbClr val="0087E2"/>
      </a:dk2>
      <a:lt2>
        <a:srgbClr val="808080"/>
      </a:lt2>
      <a:accent1>
        <a:srgbClr val="0087E2"/>
      </a:accent1>
      <a:accent2>
        <a:srgbClr val="FFCC00"/>
      </a:accent2>
      <a:accent3>
        <a:srgbClr val="FFFFFF"/>
      </a:accent3>
      <a:accent4>
        <a:srgbClr val="000000"/>
      </a:accent4>
      <a:accent5>
        <a:srgbClr val="AAC3EE"/>
      </a:accent5>
      <a:accent6>
        <a:srgbClr val="E7B900"/>
      </a:accent6>
      <a:hlink>
        <a:srgbClr val="009999"/>
      </a:hlink>
      <a:folHlink>
        <a:srgbClr val="99CC00"/>
      </a:folHlink>
    </a:clrScheme>
    <a:fontScheme name="1_演示文稿11">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blackWhite">
        <a:solidFill>
          <a:schemeClr val="tx2"/>
        </a:solidFill>
        <a:ln w="25400">
          <a:solidFill>
            <a:schemeClr val="bg1"/>
          </a:solidFill>
          <a:round/>
          <a:headEnd/>
          <a:tailEnd/>
        </a:ln>
        <a:effectLst/>
      </a:spPr>
      <a:bodyPr wrap="none" lIns="95782" tIns="47891" rIns="95782" bIns="47891" rtlCol="0" anchor="ctr"/>
      <a:lstStyle>
        <a:defPPr algn="ctr" defTabSz="957263" eaLnBrk="0" hangingPunct="0">
          <a:defRPr sz="2800" dirty="0" smtClean="0">
            <a:effectLst/>
            <a:latin typeface="微软雅黑" pitchFamily="34" charset="-122"/>
            <a:ea typeface="微软雅黑" pitchFamily="34" charset="-122"/>
          </a:defRPr>
        </a:defPPr>
      </a:lstStyle>
    </a:spDef>
    <a:lnDef>
      <a:spPr bwMode="auto">
        <a:xfrm>
          <a:off x="0" y="0"/>
          <a:ext cx="1" cy="1"/>
        </a:xfrm>
        <a:custGeom>
          <a:avLst/>
          <a:gdLst/>
          <a:ahLst/>
          <a:cxnLst/>
          <a:rect l="0" t="0" r="0" b="0"/>
          <a:pathLst/>
        </a:custGeom>
        <a:solidFill>
          <a:srgbClr val="FF99CC"/>
        </a:solidFill>
        <a:ln w="9525" cap="flat" cmpd="sng" algn="ctr">
          <a:solidFill>
            <a:schemeClr val="tx1"/>
          </a:solidFill>
          <a:prstDash val="solid"/>
          <a:round/>
          <a:headEnd type="none" w="med" len="med"/>
          <a:tailEnd type="none" w="med" len="med"/>
        </a:ln>
        <a:effectLst/>
      </a:spPr>
      <a:bodyPr vert="horz" wrap="none" lIns="90000" tIns="46800" rIns="90000" bIns="4680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1" lang="zh-CN" altLang="en-US" sz="1800" b="1" i="0" u="none" strike="noStrike" cap="none" normalizeH="0" baseline="0" smtClean="0">
            <a:ln>
              <a:noFill/>
            </a:ln>
            <a:solidFill>
              <a:schemeClr val="bg1"/>
            </a:solidFill>
            <a:effectLst/>
            <a:latin typeface="Times New Roman" pitchFamily="18" charset="0"/>
            <a:ea typeface="宋体" pitchFamily="2" charset="-122"/>
          </a:defRPr>
        </a:defPPr>
      </a:lstStyle>
    </a:lnDef>
    <a:txDef>
      <a:spPr>
        <a:noFill/>
      </a:spPr>
      <a:bodyPr wrap="square" rtlCol="0">
        <a:spAutoFit/>
      </a:bodyPr>
      <a:lstStyle>
        <a:defPPr>
          <a:defRPr sz="2000" dirty="0" smtClean="0">
            <a:solidFill>
              <a:schemeClr val="tx1"/>
            </a:solidFill>
            <a:effectLst/>
            <a:latin typeface="微软雅黑" pitchFamily="34" charset="-122"/>
            <a:ea typeface="微软雅黑" pitchFamily="34" charset="-122"/>
          </a:defRPr>
        </a:defPPr>
      </a:lstStyle>
    </a:txDef>
  </a:objectDefaults>
  <a:extraClrSchemeLst>
    <a:extraClrScheme>
      <a:clrScheme name="1_演示文稿11 1">
        <a:dk1>
          <a:srgbClr val="C0C0C0"/>
        </a:dk1>
        <a:lt1>
          <a:srgbClr val="FFFFFF"/>
        </a:lt1>
        <a:dk2>
          <a:srgbClr val="000000"/>
        </a:dk2>
        <a:lt2>
          <a:srgbClr val="0099FF"/>
        </a:lt2>
        <a:accent1>
          <a:srgbClr val="BBE0E3"/>
        </a:accent1>
        <a:accent2>
          <a:srgbClr val="333399"/>
        </a:accent2>
        <a:accent3>
          <a:srgbClr val="AAAAAA"/>
        </a:accent3>
        <a:accent4>
          <a:srgbClr val="DADADA"/>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1_演示文稿11 2">
        <a:dk1>
          <a:srgbClr val="000000"/>
        </a:dk1>
        <a:lt1>
          <a:srgbClr val="FFFFFF"/>
        </a:lt1>
        <a:dk2>
          <a:srgbClr val="0087E2"/>
        </a:dk2>
        <a:lt2>
          <a:srgbClr val="808080"/>
        </a:lt2>
        <a:accent1>
          <a:srgbClr val="0087E2"/>
        </a:accent1>
        <a:accent2>
          <a:srgbClr val="FFCC00"/>
        </a:accent2>
        <a:accent3>
          <a:srgbClr val="FFFFFF"/>
        </a:accent3>
        <a:accent4>
          <a:srgbClr val="000000"/>
        </a:accent4>
        <a:accent5>
          <a:srgbClr val="AAC3EE"/>
        </a:accent5>
        <a:accent6>
          <a:srgbClr val="E7B900"/>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5_演示文稿11">
  <a:themeElements>
    <a:clrScheme name="1_演示文稿11 2">
      <a:dk1>
        <a:srgbClr val="000000"/>
      </a:dk1>
      <a:lt1>
        <a:srgbClr val="FFFFFF"/>
      </a:lt1>
      <a:dk2>
        <a:srgbClr val="0087E2"/>
      </a:dk2>
      <a:lt2>
        <a:srgbClr val="808080"/>
      </a:lt2>
      <a:accent1>
        <a:srgbClr val="0087E2"/>
      </a:accent1>
      <a:accent2>
        <a:srgbClr val="FFCC00"/>
      </a:accent2>
      <a:accent3>
        <a:srgbClr val="FFFFFF"/>
      </a:accent3>
      <a:accent4>
        <a:srgbClr val="000000"/>
      </a:accent4>
      <a:accent5>
        <a:srgbClr val="AAC3EE"/>
      </a:accent5>
      <a:accent6>
        <a:srgbClr val="E7B900"/>
      </a:accent6>
      <a:hlink>
        <a:srgbClr val="009999"/>
      </a:hlink>
      <a:folHlink>
        <a:srgbClr val="99CC00"/>
      </a:folHlink>
    </a:clrScheme>
    <a:fontScheme name="1_演示文稿11">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blackWhite">
        <a:solidFill>
          <a:schemeClr val="tx2"/>
        </a:solidFill>
        <a:ln w="25400">
          <a:solidFill>
            <a:schemeClr val="bg1"/>
          </a:solidFill>
          <a:round/>
          <a:headEnd/>
          <a:tailEnd/>
        </a:ln>
        <a:effectLst/>
      </a:spPr>
      <a:bodyPr wrap="none" lIns="95782" tIns="47891" rIns="95782" bIns="47891" rtlCol="0" anchor="ctr"/>
      <a:lstStyle>
        <a:defPPr algn="ctr" defTabSz="957263" eaLnBrk="0" hangingPunct="0">
          <a:defRPr sz="2800" dirty="0" smtClean="0">
            <a:effectLst/>
            <a:latin typeface="微软雅黑" pitchFamily="34" charset="-122"/>
            <a:ea typeface="微软雅黑" pitchFamily="34" charset="-122"/>
          </a:defRPr>
        </a:defPPr>
      </a:lstStyle>
    </a:spDef>
    <a:lnDef>
      <a:spPr bwMode="auto">
        <a:xfrm>
          <a:off x="0" y="0"/>
          <a:ext cx="1" cy="1"/>
        </a:xfrm>
        <a:custGeom>
          <a:avLst/>
          <a:gdLst/>
          <a:ahLst/>
          <a:cxnLst/>
          <a:rect l="0" t="0" r="0" b="0"/>
          <a:pathLst/>
        </a:custGeom>
        <a:solidFill>
          <a:srgbClr val="FF99CC"/>
        </a:solidFill>
        <a:ln w="9525" cap="flat" cmpd="sng" algn="ctr">
          <a:solidFill>
            <a:schemeClr val="tx1"/>
          </a:solidFill>
          <a:prstDash val="solid"/>
          <a:round/>
          <a:headEnd type="none" w="med" len="med"/>
          <a:tailEnd type="none" w="med" len="med"/>
        </a:ln>
        <a:effectLst/>
      </a:spPr>
      <a:bodyPr vert="horz" wrap="none" lIns="90000" tIns="46800" rIns="90000" bIns="4680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1" lang="zh-CN" altLang="en-US" sz="1800" b="1" i="0" u="none" strike="noStrike" cap="none" normalizeH="0" baseline="0" smtClean="0">
            <a:ln>
              <a:noFill/>
            </a:ln>
            <a:solidFill>
              <a:schemeClr val="bg1"/>
            </a:solidFill>
            <a:effectLst/>
            <a:latin typeface="Times New Roman" pitchFamily="18" charset="0"/>
            <a:ea typeface="宋体" pitchFamily="2" charset="-122"/>
          </a:defRPr>
        </a:defPPr>
      </a:lstStyle>
    </a:lnDef>
    <a:txDef>
      <a:spPr>
        <a:noFill/>
      </a:spPr>
      <a:bodyPr wrap="square" rtlCol="0">
        <a:spAutoFit/>
      </a:bodyPr>
      <a:lstStyle>
        <a:defPPr>
          <a:defRPr sz="2000" dirty="0" smtClean="0">
            <a:solidFill>
              <a:schemeClr val="tx1"/>
            </a:solidFill>
            <a:effectLst/>
            <a:latin typeface="微软雅黑" pitchFamily="34" charset="-122"/>
            <a:ea typeface="微软雅黑" pitchFamily="34" charset="-122"/>
          </a:defRPr>
        </a:defPPr>
      </a:lstStyle>
    </a:txDef>
  </a:objectDefaults>
  <a:extraClrSchemeLst>
    <a:extraClrScheme>
      <a:clrScheme name="1_演示文稿11 1">
        <a:dk1>
          <a:srgbClr val="C0C0C0"/>
        </a:dk1>
        <a:lt1>
          <a:srgbClr val="FFFFFF"/>
        </a:lt1>
        <a:dk2>
          <a:srgbClr val="000000"/>
        </a:dk2>
        <a:lt2>
          <a:srgbClr val="0099FF"/>
        </a:lt2>
        <a:accent1>
          <a:srgbClr val="BBE0E3"/>
        </a:accent1>
        <a:accent2>
          <a:srgbClr val="333399"/>
        </a:accent2>
        <a:accent3>
          <a:srgbClr val="AAAAAA"/>
        </a:accent3>
        <a:accent4>
          <a:srgbClr val="DADADA"/>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1_演示文稿11 2">
        <a:dk1>
          <a:srgbClr val="000000"/>
        </a:dk1>
        <a:lt1>
          <a:srgbClr val="FFFFFF"/>
        </a:lt1>
        <a:dk2>
          <a:srgbClr val="0087E2"/>
        </a:dk2>
        <a:lt2>
          <a:srgbClr val="808080"/>
        </a:lt2>
        <a:accent1>
          <a:srgbClr val="0087E2"/>
        </a:accent1>
        <a:accent2>
          <a:srgbClr val="FFCC00"/>
        </a:accent2>
        <a:accent3>
          <a:srgbClr val="FFFFFF"/>
        </a:accent3>
        <a:accent4>
          <a:srgbClr val="000000"/>
        </a:accent4>
        <a:accent5>
          <a:srgbClr val="AAC3EE"/>
        </a:accent5>
        <a:accent6>
          <a:srgbClr val="E7B900"/>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6_演示文稿11">
  <a:themeElements>
    <a:clrScheme name="1_演示文稿11 2">
      <a:dk1>
        <a:srgbClr val="000000"/>
      </a:dk1>
      <a:lt1>
        <a:srgbClr val="FFFFFF"/>
      </a:lt1>
      <a:dk2>
        <a:srgbClr val="0087E2"/>
      </a:dk2>
      <a:lt2>
        <a:srgbClr val="808080"/>
      </a:lt2>
      <a:accent1>
        <a:srgbClr val="0087E2"/>
      </a:accent1>
      <a:accent2>
        <a:srgbClr val="FFCC00"/>
      </a:accent2>
      <a:accent3>
        <a:srgbClr val="FFFFFF"/>
      </a:accent3>
      <a:accent4>
        <a:srgbClr val="000000"/>
      </a:accent4>
      <a:accent5>
        <a:srgbClr val="AAC3EE"/>
      </a:accent5>
      <a:accent6>
        <a:srgbClr val="E7B900"/>
      </a:accent6>
      <a:hlink>
        <a:srgbClr val="009999"/>
      </a:hlink>
      <a:folHlink>
        <a:srgbClr val="99CC00"/>
      </a:folHlink>
    </a:clrScheme>
    <a:fontScheme name="1_演示文稿11">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blackWhite">
        <a:solidFill>
          <a:schemeClr val="tx2"/>
        </a:solidFill>
        <a:ln w="25400">
          <a:solidFill>
            <a:schemeClr val="bg1"/>
          </a:solidFill>
          <a:round/>
          <a:headEnd/>
          <a:tailEnd/>
        </a:ln>
        <a:effectLst/>
      </a:spPr>
      <a:bodyPr wrap="none" lIns="95782" tIns="47891" rIns="95782" bIns="47891" rtlCol="0" anchor="ctr"/>
      <a:lstStyle>
        <a:defPPr algn="ctr" defTabSz="957263" eaLnBrk="0" hangingPunct="0">
          <a:defRPr sz="2800" dirty="0" smtClean="0">
            <a:effectLst/>
            <a:latin typeface="微软雅黑" pitchFamily="34" charset="-122"/>
            <a:ea typeface="微软雅黑" pitchFamily="34" charset="-122"/>
          </a:defRPr>
        </a:defPPr>
      </a:lstStyle>
    </a:spDef>
    <a:lnDef>
      <a:spPr bwMode="auto">
        <a:xfrm>
          <a:off x="0" y="0"/>
          <a:ext cx="1" cy="1"/>
        </a:xfrm>
        <a:custGeom>
          <a:avLst/>
          <a:gdLst/>
          <a:ahLst/>
          <a:cxnLst/>
          <a:rect l="0" t="0" r="0" b="0"/>
          <a:pathLst/>
        </a:custGeom>
        <a:solidFill>
          <a:srgbClr val="FF99CC"/>
        </a:solidFill>
        <a:ln w="9525" cap="flat" cmpd="sng" algn="ctr">
          <a:solidFill>
            <a:schemeClr val="tx1"/>
          </a:solidFill>
          <a:prstDash val="solid"/>
          <a:round/>
          <a:headEnd type="none" w="med" len="med"/>
          <a:tailEnd type="none" w="med" len="med"/>
        </a:ln>
        <a:effectLst/>
      </a:spPr>
      <a:bodyPr vert="horz" wrap="none" lIns="90000" tIns="46800" rIns="90000" bIns="4680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1" lang="zh-CN" altLang="en-US" sz="1800" b="1" i="0" u="none" strike="noStrike" cap="none" normalizeH="0" baseline="0" smtClean="0">
            <a:ln>
              <a:noFill/>
            </a:ln>
            <a:solidFill>
              <a:schemeClr val="bg1"/>
            </a:solidFill>
            <a:effectLst/>
            <a:latin typeface="Times New Roman" pitchFamily="18" charset="0"/>
            <a:ea typeface="宋体" pitchFamily="2" charset="-122"/>
          </a:defRPr>
        </a:defPPr>
      </a:lstStyle>
    </a:lnDef>
    <a:txDef>
      <a:spPr>
        <a:noFill/>
      </a:spPr>
      <a:bodyPr wrap="square" rtlCol="0">
        <a:spAutoFit/>
      </a:bodyPr>
      <a:lstStyle>
        <a:defPPr>
          <a:defRPr sz="2000" dirty="0" smtClean="0">
            <a:solidFill>
              <a:schemeClr val="tx1"/>
            </a:solidFill>
            <a:effectLst/>
            <a:latin typeface="微软雅黑" pitchFamily="34" charset="-122"/>
            <a:ea typeface="微软雅黑" pitchFamily="34" charset="-122"/>
          </a:defRPr>
        </a:defPPr>
      </a:lstStyle>
    </a:txDef>
  </a:objectDefaults>
  <a:extraClrSchemeLst>
    <a:extraClrScheme>
      <a:clrScheme name="1_演示文稿11 1">
        <a:dk1>
          <a:srgbClr val="C0C0C0"/>
        </a:dk1>
        <a:lt1>
          <a:srgbClr val="FFFFFF"/>
        </a:lt1>
        <a:dk2>
          <a:srgbClr val="000000"/>
        </a:dk2>
        <a:lt2>
          <a:srgbClr val="0099FF"/>
        </a:lt2>
        <a:accent1>
          <a:srgbClr val="BBE0E3"/>
        </a:accent1>
        <a:accent2>
          <a:srgbClr val="333399"/>
        </a:accent2>
        <a:accent3>
          <a:srgbClr val="AAAAAA"/>
        </a:accent3>
        <a:accent4>
          <a:srgbClr val="DADADA"/>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1_演示文稿11 2">
        <a:dk1>
          <a:srgbClr val="000000"/>
        </a:dk1>
        <a:lt1>
          <a:srgbClr val="FFFFFF"/>
        </a:lt1>
        <a:dk2>
          <a:srgbClr val="0087E2"/>
        </a:dk2>
        <a:lt2>
          <a:srgbClr val="808080"/>
        </a:lt2>
        <a:accent1>
          <a:srgbClr val="0087E2"/>
        </a:accent1>
        <a:accent2>
          <a:srgbClr val="FFCC00"/>
        </a:accent2>
        <a:accent3>
          <a:srgbClr val="FFFFFF"/>
        </a:accent3>
        <a:accent4>
          <a:srgbClr val="000000"/>
        </a:accent4>
        <a:accent5>
          <a:srgbClr val="AAC3EE"/>
        </a:accent5>
        <a:accent6>
          <a:srgbClr val="E7B900"/>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2_Office 主题">
  <a:themeElements>
    <a:clrScheme name="2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2_Office 主题">
      <a:majorFont>
        <a:latin typeface="Calibri"/>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2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3_聚合">
  <a:themeElements>
    <a:clrScheme name="2_聚合 1">
      <a:dk1>
        <a:srgbClr val="000000"/>
      </a:dk1>
      <a:lt1>
        <a:srgbClr val="FFFFFF"/>
      </a:lt1>
      <a:dk2>
        <a:srgbClr val="04617B"/>
      </a:dk2>
      <a:lt2>
        <a:srgbClr val="DBF5F9"/>
      </a:lt2>
      <a:accent1>
        <a:srgbClr val="0F6FC6"/>
      </a:accent1>
      <a:accent2>
        <a:srgbClr val="009DD9"/>
      </a:accent2>
      <a:accent3>
        <a:srgbClr val="FFFFFF"/>
      </a:accent3>
      <a:accent4>
        <a:srgbClr val="000000"/>
      </a:accent4>
      <a:accent5>
        <a:srgbClr val="AABBDF"/>
      </a:accent5>
      <a:accent6>
        <a:srgbClr val="008EC4"/>
      </a:accent6>
      <a:hlink>
        <a:srgbClr val="F49100"/>
      </a:hlink>
      <a:folHlink>
        <a:srgbClr val="85DFD0"/>
      </a:folHlink>
    </a:clrScheme>
    <a:fontScheme name="2_聚合">
      <a:majorFont>
        <a:latin typeface="Lucida Sans Unicode"/>
        <a:ea typeface="黑体"/>
        <a:cs typeface=""/>
      </a:majorFont>
      <a:minorFont>
        <a:latin typeface="Lucida Sans Unicode"/>
        <a:ea typeface="黑体"/>
        <a:cs typeface=""/>
      </a:minorFont>
    </a:fontScheme>
    <a:fmtScheme name="行云流水">
      <a:fillStyleLst>
        <a:solidFill>
          <a:schemeClr val="phClr"/>
        </a:solidFill>
        <a:gradFill rotWithShape="1">
          <a:gsLst>
            <a:gs pos="0">
              <a:schemeClr val="phClr">
                <a:tint val="90000"/>
                <a:satMod val="130000"/>
              </a:schemeClr>
            </a:gs>
            <a:gs pos="50000">
              <a:schemeClr val="phClr">
                <a:tint val="45000"/>
                <a:satMod val="220000"/>
              </a:schemeClr>
            </a:gs>
            <a:gs pos="100000">
              <a:schemeClr val="phClr">
                <a:tint val="90000"/>
                <a:satMod val="130000"/>
              </a:schemeClr>
            </a:gs>
          </a:gsLst>
          <a:lin ang="5400000" scaled="1"/>
        </a:gradFill>
        <a:gradFill rotWithShape="1">
          <a:gsLst>
            <a:gs pos="0">
              <a:schemeClr val="phClr">
                <a:tint val="100000"/>
                <a:shade val="90000"/>
                <a:hueMod val="100000"/>
                <a:satMod val="200000"/>
              </a:schemeClr>
            </a:gs>
            <a:gs pos="50000">
              <a:schemeClr val="phClr">
                <a:tint val="100000"/>
                <a:shade val="60000"/>
                <a:hueMod val="100000"/>
                <a:satMod val="180000"/>
              </a:schemeClr>
            </a:gs>
            <a:gs pos="100000">
              <a:schemeClr val="phClr">
                <a:tint val="100000"/>
                <a:shade val="90000"/>
                <a:hueMod val="100000"/>
                <a:satMod val="200000"/>
              </a:schemeClr>
            </a:gs>
          </a:gsLst>
          <a:lin ang="5400000" scaled="1"/>
        </a:gradFill>
      </a:fillStyleLst>
      <a:lnStyleLst>
        <a:ln w="12700" cap="flat" cmpd="sng" algn="ctr">
          <a:solidFill>
            <a:schemeClr val="phClr"/>
          </a:solidFill>
          <a:prstDash val="solid"/>
        </a:ln>
        <a:ln w="25400" cap="flat" cmpd="sng" algn="ctr">
          <a:solidFill>
            <a:schemeClr val="phClr"/>
          </a:solidFill>
          <a:prstDash val="solid"/>
        </a:ln>
        <a:ln w="38100" cap="flat" cmpd="dbl" algn="ctr">
          <a:solidFill>
            <a:schemeClr val="phClr"/>
          </a:solidFill>
          <a:prstDash val="solid"/>
        </a:ln>
      </a:lnStyleLst>
      <a:effectStyleLst>
        <a:effectStyle>
          <a:effectLst>
            <a:glow rad="50600">
              <a:schemeClr val="phClr">
                <a:alpha val="40000"/>
              </a:schemeClr>
            </a:glow>
          </a:effectLst>
        </a:effectStyle>
        <a:effectStyle>
          <a:effectLst>
            <a:glow rad="101600">
              <a:schemeClr val="phClr">
                <a:alpha val="60000"/>
              </a:schemeClr>
            </a:glow>
          </a:effectLst>
          <a:scene3d>
            <a:camera prst="isometricLeftDown" fov="0">
              <a:rot lat="0" lon="0" rev="0"/>
            </a:camera>
            <a:lightRig rig="harsh" dir="tl">
              <a:rot lat="0" lon="0" rev="14280000"/>
            </a:lightRig>
          </a:scene3d>
          <a:sp3d prstMaterial="flat">
            <a:bevelT w="38100" h="50800" prst="softRound"/>
          </a:sp3d>
        </a:effectStyle>
        <a:effectStyle>
          <a:effectLst>
            <a:glow>
              <a:schemeClr val="phClr"/>
            </a:glow>
          </a:effectLst>
          <a:scene3d>
            <a:camera prst="isometricLeftDown">
              <a:rot lat="0" lon="0" rev="0"/>
            </a:camera>
            <a:lightRig rig="harsh" dir="tl">
              <a:rot lat="0" lon="0" rev="14280000"/>
            </a:lightRig>
          </a:scene3d>
          <a:sp3d extrusionH="63500" contourW="38100" prstMaterial="flat">
            <a:bevelT w="50800" h="63500" prst="softRound"/>
            <a:contourClr>
              <a:schemeClr val="phClr">
                <a:tint val="5"/>
                <a:satMod val="13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outerShdw dist="17961" dir="2700000" algn="ctr" rotWithShape="0">
            <a:schemeClr val="tx1">
              <a:gamma/>
              <a:shade val="60000"/>
              <a:invGamma/>
              <a:alpha val="50000"/>
            </a:schemeClr>
          </a:outerShdw>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Lucida Sans Unicode"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outerShdw dist="17961" dir="2700000" algn="ctr" rotWithShape="0">
            <a:schemeClr val="tx1">
              <a:gamma/>
              <a:shade val="60000"/>
              <a:invGamma/>
              <a:alpha val="50000"/>
            </a:schemeClr>
          </a:outerShdw>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Lucida Sans Unicode" pitchFamily="34" charset="0"/>
            <a:ea typeface="宋体" pitchFamily="2" charset="-122"/>
          </a:defRPr>
        </a:defPPr>
      </a:lstStyle>
    </a:lnDef>
  </a:objectDefaults>
  <a:extraClrSchemeLst>
    <a:extraClrScheme>
      <a:clrScheme name="2_聚合 1">
        <a:dk1>
          <a:srgbClr val="000000"/>
        </a:dk1>
        <a:lt1>
          <a:srgbClr val="FFFFFF"/>
        </a:lt1>
        <a:dk2>
          <a:srgbClr val="04617B"/>
        </a:dk2>
        <a:lt2>
          <a:srgbClr val="DBF5F9"/>
        </a:lt2>
        <a:accent1>
          <a:srgbClr val="0F6FC6"/>
        </a:accent1>
        <a:accent2>
          <a:srgbClr val="009DD9"/>
        </a:accent2>
        <a:accent3>
          <a:srgbClr val="FFFFFF"/>
        </a:accent3>
        <a:accent4>
          <a:srgbClr val="000000"/>
        </a:accent4>
        <a:accent5>
          <a:srgbClr val="AABBDF"/>
        </a:accent5>
        <a:accent6>
          <a:srgbClr val="008EC4"/>
        </a:accent6>
        <a:hlink>
          <a:srgbClr val="F49100"/>
        </a:hlink>
        <a:folHlink>
          <a:srgbClr val="85DFD0"/>
        </a:folHlink>
      </a:clrScheme>
      <a:clrMap bg1="lt1" tx1="dk1" bg2="lt2" tx2="dk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otalTime>10235</TotalTime>
  <Words>13718</Words>
  <Application>Microsoft Office PowerPoint</Application>
  <PresentationFormat>全屏显示(4:3)</PresentationFormat>
  <Paragraphs>1724</Paragraphs>
  <Slides>156</Slides>
  <Notes>17</Notes>
  <HiddenSlides>5</HiddenSlides>
  <MMClips>0</MMClips>
  <ScaleCrop>false</ScaleCrop>
  <HeadingPairs>
    <vt:vector size="6" baseType="variant">
      <vt:variant>
        <vt:lpstr>主题</vt:lpstr>
      </vt:variant>
      <vt:variant>
        <vt:i4>9</vt:i4>
      </vt:variant>
      <vt:variant>
        <vt:lpstr>嵌入 OLE 服务器</vt:lpstr>
      </vt:variant>
      <vt:variant>
        <vt:i4>4</vt:i4>
      </vt:variant>
      <vt:variant>
        <vt:lpstr>幻灯片标题</vt:lpstr>
      </vt:variant>
      <vt:variant>
        <vt:i4>156</vt:i4>
      </vt:variant>
    </vt:vector>
  </HeadingPairs>
  <TitlesOfParts>
    <vt:vector size="169" baseType="lpstr">
      <vt:lpstr>2_聚合</vt:lpstr>
      <vt:lpstr>1_演示文稿11</vt:lpstr>
      <vt:lpstr>2_演示文稿11</vt:lpstr>
      <vt:lpstr>3_演示文稿11</vt:lpstr>
      <vt:lpstr>4_演示文稿11</vt:lpstr>
      <vt:lpstr>5_演示文稿11</vt:lpstr>
      <vt:lpstr>6_演示文稿11</vt:lpstr>
      <vt:lpstr>2_Office 主题</vt:lpstr>
      <vt:lpstr>3_聚合</vt:lpstr>
      <vt:lpstr>Microsoft Word Picture</vt:lpstr>
      <vt:lpstr>Microsoft Excel 图表</vt:lpstr>
      <vt:lpstr>图表</vt:lpstr>
      <vt:lpstr>BMP 图像</vt:lpstr>
      <vt:lpstr>《大数据技术基础》课程评价、考核资料清单、要求及说明</vt:lpstr>
      <vt:lpstr>《大数据技术基础》课程评价、考核资料清单、要求及说明</vt:lpstr>
      <vt:lpstr>《大数据技术基础》课程评价、考核资料清单、要求及说明</vt:lpstr>
      <vt:lpstr>《大数据技术基础》课程评价、考核资料清单、要求及说明</vt:lpstr>
      <vt:lpstr>《大数据技术基础》课程评价、考核资料清单、要求及说明</vt:lpstr>
      <vt:lpstr>《大数据技术基础》课程评价、考核资料清单、要求及说明</vt:lpstr>
      <vt:lpstr>课程背景及意义</vt:lpstr>
      <vt:lpstr>课程依托的环境</vt:lpstr>
      <vt:lpstr>我们提出的大数据产业高级技术人才协同创新培养基本模型</vt:lpstr>
      <vt:lpstr>人才培养模型、课程体系及培养方案的递归修正建议</vt:lpstr>
      <vt:lpstr>PowerPoint 演示文稿</vt:lpstr>
      <vt:lpstr>课程运行和建设情况</vt:lpstr>
      <vt:lpstr>PowerPoint 演示文稿</vt:lpstr>
      <vt:lpstr>大数据之大</vt:lpstr>
      <vt:lpstr>参考书及资料</vt:lpstr>
      <vt:lpstr>数据库技术的演化 (1)</vt:lpstr>
      <vt:lpstr>数据库技术的演化 (2)</vt:lpstr>
      <vt:lpstr>数据挖掘技术</vt:lpstr>
      <vt:lpstr>什么是数据挖掘？</vt:lpstr>
      <vt:lpstr>数据挖掘的出现</vt:lpstr>
      <vt:lpstr>数据挖掘技术涵义</vt:lpstr>
      <vt:lpstr>数据挖掘商业涵义</vt:lpstr>
      <vt:lpstr>数据挖掘过程</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1.1 Internet Big Data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商业数据挖掘</vt:lpstr>
      <vt:lpstr>信用卡分析 </vt:lpstr>
      <vt:lpstr>PowerPoint 演示文稿</vt:lpstr>
      <vt:lpstr>社交网络挖掘</vt:lpstr>
      <vt:lpstr>金融数据挖掘</vt:lpstr>
      <vt:lpstr>生物数据挖掘</vt:lpstr>
      <vt:lpstr>生物数据挖掘</vt:lpstr>
      <vt:lpstr>医药分析</vt:lpstr>
      <vt:lpstr>数据挖掘其他应用领域</vt:lpstr>
      <vt:lpstr>PowerPoint 演示文稿</vt:lpstr>
      <vt:lpstr>PowerPoint 演示文稿</vt:lpstr>
      <vt:lpstr>PowerPoint 演示文稿</vt:lpstr>
      <vt:lpstr>PowerPoint 演示文稿</vt:lpstr>
      <vt:lpstr>PowerPoint 演示文稿</vt:lpstr>
      <vt:lpstr>2013年第一届中国大数据技术大会</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zhang</dc:creator>
  <cp:lastModifiedBy>吴中福</cp:lastModifiedBy>
  <cp:revision>894</cp:revision>
  <dcterms:modified xsi:type="dcterms:W3CDTF">2019-12-02T08:57:32Z</dcterms:modified>
</cp:coreProperties>
</file>